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5" r:id="rId9"/>
    <p:sldId id="263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BFF0-6D80-4EF9-9C8A-87A8B210146D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D8FEE-B2AC-40FD-8404-978D4A667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60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D8FEE-B2AC-40FD-8404-978D4A667AF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89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6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26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6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43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8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72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5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1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5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5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52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8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18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A26F-A664-4294-9CED-367A652DB80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3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26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  <a:br>
              <a:rPr lang="ru-RU" sz="4000" dirty="0"/>
            </a:br>
            <a:r>
              <a:rPr lang="en-US" sz="2800" dirty="0"/>
              <a:t>TestRail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84B1B6-BADB-CCB7-FBDE-A96C6E4F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84" y="2160589"/>
            <a:ext cx="4950651" cy="3501573"/>
          </a:xfrm>
          <a:prstGeom prst="rect">
            <a:avLst/>
          </a:prstGeo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4DE1F5FD-72DF-8C50-E22E-8716216F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93469C-A28D-90E1-003F-473E3BF3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4950651" cy="3501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E2A03-FD94-404E-936A-ECD245693443}"/>
              </a:ext>
            </a:extLst>
          </p:cNvPr>
          <p:cNvSpPr txBox="1"/>
          <p:nvPr/>
        </p:nvSpPr>
        <p:spPr>
          <a:xfrm>
            <a:off x="10934700" y="6273225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10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67535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Дополнительные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	Ссылка на макет моего сайта 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087A82-43E4-8A9F-B245-0091942E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44" y="2066248"/>
            <a:ext cx="1476126" cy="1476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C927C-85E7-4BED-869C-D3538AF8B5B3}"/>
              </a:ext>
            </a:extLst>
          </p:cNvPr>
          <p:cNvSpPr txBox="1"/>
          <p:nvPr/>
        </p:nvSpPr>
        <p:spPr>
          <a:xfrm>
            <a:off x="10906125" y="6273225"/>
            <a:ext cx="1285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78070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8CFED-A457-49F2-A6E4-2F73BC3F67CF}"/>
              </a:ext>
            </a:extLst>
          </p:cNvPr>
          <p:cNvSpPr txBox="1"/>
          <p:nvPr/>
        </p:nvSpPr>
        <p:spPr>
          <a:xfrm>
            <a:off x="10925175" y="6273225"/>
            <a:ext cx="1266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62598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3798"/>
            <a:ext cx="8596668" cy="1320800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4597"/>
            <a:ext cx="9580242" cy="48506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>
                <a:latin typeface="Trebuchet MS (Основной текст)"/>
                <a:cs typeface="Times New Roman" panose="02020603050405020304" pitchFamily="18" charset="0"/>
              </a:rPr>
              <a:t>Электронный дневник который должен работать на всех популярных браузерах, планируется до 35 тыс. пользователей одновременно, создание </a:t>
            </a:r>
            <a:r>
              <a:rPr lang="en-US" sz="3600" dirty="0">
                <a:latin typeface="Trebuchet MS (Основной текст)"/>
                <a:cs typeface="Times New Roman" panose="02020603050405020304" pitchFamily="18" charset="0"/>
              </a:rPr>
              <a:t>backup</a:t>
            </a:r>
            <a:r>
              <a:rPr lang="ru-RU" sz="3600" dirty="0">
                <a:latin typeface="Trebuchet MS (Основной текст)"/>
                <a:cs typeface="Times New Roman" panose="02020603050405020304" pitchFamily="18" charset="0"/>
              </a:rPr>
              <a:t>-</a:t>
            </a:r>
            <a:r>
              <a:rPr lang="ru-RU" sz="3600" dirty="0" err="1">
                <a:latin typeface="Trebuchet MS (Основной текст)"/>
                <a:cs typeface="Times New Roman" panose="02020603050405020304" pitchFamily="18" charset="0"/>
              </a:rPr>
              <a:t>ов</a:t>
            </a:r>
            <a:r>
              <a:rPr lang="ru-RU" sz="3600" dirty="0">
                <a:latin typeface="Trebuchet MS (Основной текст)"/>
                <a:cs typeface="Times New Roman" panose="02020603050405020304" pitchFamily="18" charset="0"/>
              </a:rPr>
              <a:t> и множество других функций.</a:t>
            </a:r>
            <a:endParaRPr lang="ru-RU" sz="2000" dirty="0">
              <a:latin typeface="Trebuchet MS (Основной текст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B8A20-1F9F-490D-831B-853742AF2894}"/>
              </a:ext>
            </a:extLst>
          </p:cNvPr>
          <p:cNvSpPr txBox="1"/>
          <p:nvPr/>
        </p:nvSpPr>
        <p:spPr>
          <a:xfrm>
            <a:off x="11126709" y="6273225"/>
            <a:ext cx="106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97041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4000"/>
              <a:t>Модель Жизненного Цикла</a:t>
            </a:r>
            <a:endParaRPr lang="ru-R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0C2C0-3E14-47C6-BBEE-809A3DC477C5}"/>
              </a:ext>
            </a:extLst>
          </p:cNvPr>
          <p:cNvSpPr txBox="1"/>
          <p:nvPr/>
        </p:nvSpPr>
        <p:spPr>
          <a:xfrm>
            <a:off x="11144816" y="6273225"/>
            <a:ext cx="1047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344F988D-0897-6751-1C6A-64CA4A097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1233246"/>
            <a:ext cx="10734674" cy="5765876"/>
          </a:xfrm>
        </p:spPr>
      </p:pic>
    </p:spTree>
    <p:extLst>
      <p:ext uri="{BB962C8B-B14F-4D97-AF65-F5344CB8AC3E}">
        <p14:creationId xmlns:p14="http://schemas.microsoft.com/office/powerpoint/2010/main" val="6795515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4000" dirty="0"/>
              <a:t>Графический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80" y="1548654"/>
            <a:ext cx="8596668" cy="4579041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Принципы удобного </a:t>
            </a:r>
            <a:r>
              <a:rPr lang="en-US" sz="2000" dirty="0">
                <a:latin typeface="Trebuchet MS (Основной текст)"/>
              </a:rPr>
              <a:t>GUI: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простоты </a:t>
            </a:r>
            <a:endParaRPr lang="en-US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видимости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повторного использования</a:t>
            </a:r>
          </a:p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Всего спроектировано 4 уровня доступа</a:t>
            </a:r>
            <a:r>
              <a:rPr lang="en-US" sz="2000" dirty="0">
                <a:latin typeface="Trebuchet MS (Основной текст)"/>
              </a:rPr>
              <a:t>:</a:t>
            </a:r>
            <a:endParaRPr lang="ru-RU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Студент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Преподаватель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Администрация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Сисадмин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C52D96-94FC-A7B6-C502-055B15E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98A66-D2C3-4905-B265-EDF1465BD944}"/>
              </a:ext>
            </a:extLst>
          </p:cNvPr>
          <p:cNvSpPr txBox="1"/>
          <p:nvPr/>
        </p:nvSpPr>
        <p:spPr>
          <a:xfrm>
            <a:off x="11144816" y="6273225"/>
            <a:ext cx="1047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4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29999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sz="4000" dirty="0"/>
              <a:t>Навигационная Карта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79041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SzPct val="110000"/>
              <a:buNone/>
            </a:pPr>
            <a:endParaRPr lang="ru-RU" sz="2000" dirty="0">
              <a:latin typeface="Trebuchet MS (Основной текст)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C52D96-94FC-A7B6-C502-055B15E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4B174CD-9394-CD47-2ADA-906B09982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574722"/>
              </p:ext>
            </p:extLst>
          </p:nvPr>
        </p:nvGraphicFramePr>
        <p:xfrm>
          <a:off x="56023" y="-361540"/>
          <a:ext cx="12079953" cy="713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125142" imgH="6610440" progId="Visio.Drawing.15">
                  <p:embed/>
                </p:oleObj>
              </mc:Choice>
              <mc:Fallback>
                <p:oleObj name="Visio" r:id="rId2" imgW="11125142" imgH="6610440" progId="Visio.Drawing.15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E4B174CD-9394-CD47-2ADA-906B09982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3" y="-361540"/>
                        <a:ext cx="12079953" cy="7134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D898A66-D2C3-4905-B265-EDF1465BD944}"/>
              </a:ext>
            </a:extLst>
          </p:cNvPr>
          <p:cNvSpPr txBox="1"/>
          <p:nvPr/>
        </p:nvSpPr>
        <p:spPr>
          <a:xfrm>
            <a:off x="11144816" y="6273225"/>
            <a:ext cx="1047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5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99337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0" y="528119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sz="4000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10" y="1554007"/>
            <a:ext cx="11925090" cy="3880773"/>
          </a:xfrm>
        </p:spPr>
        <p:txBody>
          <a:bodyPr numCol="3">
            <a:no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Ввод логина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Ввод пароля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преподавателей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оценок за семестр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оценок за прошлый семестр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расписания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просматривать домашние задания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личных данных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Изменение личных данных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новостей Политеха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выставления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изменения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задавать домашнее задание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Установка расписания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Изменение расписания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Удаление</a:t>
            </a:r>
            <a:r>
              <a:rPr lang="en-US" dirty="0">
                <a:latin typeface="Trebuchet MS (Основной текст)"/>
                <a:ea typeface="SimSun" panose="02010600030101010101" pitchFamily="2" charset="-122"/>
              </a:rPr>
              <a:t>/</a:t>
            </a: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Добавление преподавателей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Удаление</a:t>
            </a:r>
            <a:r>
              <a:rPr lang="en-US" dirty="0">
                <a:latin typeface="Trebuchet MS (Основной текст)"/>
                <a:ea typeface="SimSun" panose="02010600030101010101" pitchFamily="2" charset="-122"/>
              </a:rPr>
              <a:t>/</a:t>
            </a: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Добавление учеников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Мониторинг работы сайта и серверов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изменять технический код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415D9-B788-441D-ABC6-996179DAE7E0}"/>
              </a:ext>
            </a:extLst>
          </p:cNvPr>
          <p:cNvSpPr txBox="1"/>
          <p:nvPr/>
        </p:nvSpPr>
        <p:spPr>
          <a:xfrm>
            <a:off x="11096625" y="6273225"/>
            <a:ext cx="109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6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929212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Неверный логин или пароль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Забыли пароль?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rebuchet MS (Основной текст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AB4E4-0AD6-4FA7-833B-07AABAD19330}"/>
              </a:ext>
            </a:extLst>
          </p:cNvPr>
          <p:cNvSpPr txBox="1"/>
          <p:nvPr/>
        </p:nvSpPr>
        <p:spPr>
          <a:xfrm>
            <a:off x="11115675" y="6273225"/>
            <a:ext cx="1076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7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87722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  <a:br>
              <a:rPr lang="ru-RU" sz="4000" dirty="0"/>
            </a:br>
            <a:r>
              <a:rPr lang="ru-RU" sz="2800" dirty="0"/>
              <a:t>Вид и методы тестирования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305547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Тест-кейсы создавались по </a:t>
            </a:r>
            <a:r>
              <a:rPr lang="ru-RU" sz="2000" b="1" dirty="0">
                <a:latin typeface="Trebuchet MS (Основной текст)"/>
                <a:cs typeface="Times New Roman" panose="02020603050405020304" pitchFamily="18" charset="0"/>
              </a:rPr>
              <a:t>регистрационной форме сайта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Использовался </a:t>
            </a:r>
            <a:r>
              <a:rPr lang="ru-RU" sz="2000" b="1" dirty="0">
                <a:latin typeface="Trebuchet MS (Основной текст)"/>
                <a:cs typeface="Times New Roman" panose="02020603050405020304" pitchFamily="18" charset="0"/>
              </a:rPr>
              <a:t>Функциональный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 вид тестирования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89E2E-F7F8-4B79-9D3B-DD3DF787BF69}"/>
              </a:ext>
            </a:extLst>
          </p:cNvPr>
          <p:cNvSpPr txBox="1"/>
          <p:nvPr/>
        </p:nvSpPr>
        <p:spPr>
          <a:xfrm>
            <a:off x="11096625" y="6273225"/>
            <a:ext cx="109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8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A49C18-0B47-46D2-AF22-67B2CC83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881" y="816638"/>
            <a:ext cx="5934075" cy="4838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B3BE17-FDD6-E8AA-7507-46B65B0A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880" y="816638"/>
            <a:ext cx="5934075" cy="48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626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Тестирование</a:t>
            </a:r>
            <a:br>
              <a:rPr lang="ru-RU" sz="4000" dirty="0"/>
            </a:br>
            <a:r>
              <a:rPr lang="en-US" sz="2800" dirty="0"/>
              <a:t>Traceability matrix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Тестовое покрытие – 36%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50BA9-CBE1-4A4C-990C-FC3DCE4F9C16}"/>
              </a:ext>
            </a:extLst>
          </p:cNvPr>
          <p:cNvSpPr txBox="1"/>
          <p:nvPr/>
        </p:nvSpPr>
        <p:spPr>
          <a:xfrm>
            <a:off x="11068050" y="6273225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9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D518B4D4-D91C-CC48-A080-FDD63FA82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24452"/>
              </p:ext>
            </p:extLst>
          </p:nvPr>
        </p:nvGraphicFramePr>
        <p:xfrm>
          <a:off x="374674" y="2815628"/>
          <a:ext cx="11442651" cy="211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73773" imgH="3391036" progId="Excel.Sheet.12">
                  <p:embed/>
                </p:oleObj>
              </mc:Choice>
              <mc:Fallback>
                <p:oleObj name="Worksheet" r:id="rId2" imgW="18373773" imgH="33910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4674" y="2815628"/>
                        <a:ext cx="11442651" cy="2111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53304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6751</TotalTime>
  <Words>224</Words>
  <Application>Microsoft Office PowerPoint</Application>
  <PresentationFormat>Широкоэкранный</PresentationFormat>
  <Paragraphs>64</Paragraphs>
  <Slides>12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Aptos</vt:lpstr>
      <vt:lpstr>Arial</vt:lpstr>
      <vt:lpstr>Trebuchet MS</vt:lpstr>
      <vt:lpstr>Trebuchet MS (Основной текст)</vt:lpstr>
      <vt:lpstr>Wingdings 3</vt:lpstr>
      <vt:lpstr>Аспект</vt:lpstr>
      <vt:lpstr>Visio</vt:lpstr>
      <vt:lpstr>Worksheet</vt:lpstr>
      <vt:lpstr>«Электронный Дневник Политеха»</vt:lpstr>
      <vt:lpstr>Предметная Область</vt:lpstr>
      <vt:lpstr>Модель Жизненного Цикла</vt:lpstr>
      <vt:lpstr>Графический Интерфейс</vt:lpstr>
      <vt:lpstr>Навигационная Карта Сайта</vt:lpstr>
      <vt:lpstr>Функционал</vt:lpstr>
      <vt:lpstr>Ошибки</vt:lpstr>
      <vt:lpstr>Тестирование Вид и методы тестирования</vt:lpstr>
      <vt:lpstr>Тестирование Traceability matrix</vt:lpstr>
      <vt:lpstr>Тестирование TestRail</vt:lpstr>
      <vt:lpstr>Дополнительные Решения</vt:lpstr>
      <vt:lpstr>«Электронный Дневник Политеха»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«Электронный Дневник Политеха»</dc:title>
  <dc:creator>Сергий Мельник</dc:creator>
  <cp:lastModifiedBy>Сергий Мельник</cp:lastModifiedBy>
  <cp:revision>37</cp:revision>
  <dcterms:created xsi:type="dcterms:W3CDTF">2024-06-12T14:46:35Z</dcterms:created>
  <dcterms:modified xsi:type="dcterms:W3CDTF">2024-06-27T14:55:58Z</dcterms:modified>
</cp:coreProperties>
</file>