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2A03-FD94-404E-936A-ECD245693443}"/>
              </a:ext>
            </a:extLst>
          </p:cNvPr>
          <p:cNvSpPr txBox="1"/>
          <p:nvPr/>
        </p:nvSpPr>
        <p:spPr>
          <a:xfrm>
            <a:off x="11310151" y="6445189"/>
            <a:ext cx="88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C927C-85E7-4BED-869C-D3538AF8B5B3}"/>
              </a:ext>
            </a:extLst>
          </p:cNvPr>
          <p:cNvSpPr txBox="1"/>
          <p:nvPr/>
        </p:nvSpPr>
        <p:spPr>
          <a:xfrm>
            <a:off x="11310151" y="6445189"/>
            <a:ext cx="88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8CFED-A457-49F2-A6E4-2F73BC3F67CF}"/>
              </a:ext>
            </a:extLst>
          </p:cNvPr>
          <p:cNvSpPr txBox="1"/>
          <p:nvPr/>
        </p:nvSpPr>
        <p:spPr>
          <a:xfrm>
            <a:off x="11301274" y="6445189"/>
            <a:ext cx="89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Предметная область включает в себя обеспечение функций просмотра и изменения: расписания, оценок, и преподавателей, так же обеспечение безопасности и стабильности данных о пользователях с их резервным копированием.</a:t>
            </a:r>
            <a:endParaRPr lang="ru-RU" sz="1400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B8A20-1F9F-490D-831B-853742AF289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Модель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</a:rPr>
              <a:t>«Прототипирование + Каскадная модель»</a:t>
            </a:r>
            <a:endParaRPr lang="ru-RU" sz="2000" dirty="0">
              <a:latin typeface="Trebuchet MS (Основной текст)"/>
            </a:endParaRPr>
          </a:p>
        </p:txBody>
      </p:sp>
      <p:pic>
        <p:nvPicPr>
          <p:cNvPr id="5" name="Рисунок 4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4275597-1581-1A81-CD0D-5EC126A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8773"/>
            <a:ext cx="7108646" cy="3817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0C2C0-3E14-47C6-BBEE-809A3DC477C5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0" y="1548654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Навигационная Карта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endParaRPr lang="ru-RU" sz="2000" dirty="0">
              <a:latin typeface="Trebuchet MS (Основной текст)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3266"/>
              </p:ext>
            </p:extLst>
          </p:nvPr>
        </p:nvGraphicFramePr>
        <p:xfrm>
          <a:off x="677334" y="192671"/>
          <a:ext cx="9699290" cy="572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11125142" imgH="6610440" progId="Visio.Drawing.15">
                  <p:embed/>
                </p:oleObj>
              </mc:Choice>
              <mc:Fallback>
                <p:oleObj name="Visio" r:id="rId3" imgW="11125142" imgH="6610440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E4B174CD-9394-CD47-2ADA-906B099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34" y="192671"/>
                        <a:ext cx="9699290" cy="5728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9933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логина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Ввод пароля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оценок за прошлый семестр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просматривать домашние задания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личных данных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Просмотр новостей Политеха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задавать домашнее задание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Установка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Изменение расписания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преподавателей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Удаление</a:t>
            </a:r>
            <a:r>
              <a:rPr lang="en-US" dirty="0">
                <a:latin typeface="Trebuchet MS (Основной текст)"/>
                <a:ea typeface="SimSun" panose="02010600030101010101" pitchFamily="2" charset="-122"/>
              </a:rPr>
              <a:t>/</a:t>
            </a: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Добавление учеников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Мониторинг работы сайта и серверов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rebuchet MS (Основной текст)"/>
                <a:ea typeface="SimSun" panose="02010600030101010101" pitchFamily="2" charset="-122"/>
              </a:rPr>
              <a:t>Возможность изменять технический код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415D9-B788-441D-ABC6-996179DAE7E0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6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AB4E4-0AD6-4FA7-833B-07AABAD19330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05547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регистрационной форме сайта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Функциональный вид тестирования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89E2E-F7F8-4B79-9D3B-DD3DF787BF69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49C18-0B47-46D2-AF22-67B2CC83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81" y="816638"/>
            <a:ext cx="59340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40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0BA9-CBE1-4A4C-990C-FC3DCE4F9C16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9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0423DEA-234F-4B14-8440-CE782EF82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96184"/>
              </p:ext>
            </p:extLst>
          </p:nvPr>
        </p:nvGraphicFramePr>
        <p:xfrm>
          <a:off x="677335" y="3268713"/>
          <a:ext cx="8596667" cy="16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3" imgW="20926400" imgH="4038690" progId="Excel.Sheet.12">
                  <p:embed/>
                </p:oleObj>
              </mc:Choice>
              <mc:Fallback>
                <p:oleObj name="Worksheet" r:id="rId3" imgW="20926400" imgH="4038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5" y="3268713"/>
                        <a:ext cx="8596667" cy="16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654</TotalTime>
  <Words>223</Words>
  <Application>Microsoft Office PowerPoint</Application>
  <PresentationFormat>Широкоэкранный</PresentationFormat>
  <Paragraphs>63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Trebuchet MS (Основной текст)</vt:lpstr>
      <vt:lpstr>Wingdings 3</vt:lpstr>
      <vt:lpstr>Аспект</vt:lpstr>
      <vt:lpstr>Лист Microsoft Excel</vt:lpstr>
      <vt:lpstr>Документ Microsoft Visio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Навигационная Карта Сайта</vt:lpstr>
      <vt:lpstr>Функционал</vt:lpstr>
      <vt:lpstr>Ошибки</vt:lpstr>
      <vt:lpstr>Тестирование</vt:lpstr>
      <vt:lpstr>Тестирование Traceability matrix</vt:lpstr>
      <vt:lpstr>Тестирование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«Электронный Дневник Политеха»</dc:title>
  <dc:creator>Сергий Мельник</dc:creator>
  <cp:lastModifiedBy>229191-15</cp:lastModifiedBy>
  <cp:revision>27</cp:revision>
  <dcterms:created xsi:type="dcterms:W3CDTF">2024-06-12T14:46:35Z</dcterms:created>
  <dcterms:modified xsi:type="dcterms:W3CDTF">2024-06-13T14:47:27Z</dcterms:modified>
</cp:coreProperties>
</file>