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666666"/>
    <a:srgbClr val="FF00FF"/>
    <a:srgbClr val="808000"/>
    <a:srgbClr val="008000"/>
    <a:srgbClr val="0000FF"/>
    <a:srgbClr val="FF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C92F-37B9-7C81-7DFC-6847CE9F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9BC0-B7FE-4874-FF35-6DF1E6AD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D2BF-9C23-D329-1166-661426E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0C49-786A-1FFF-7C57-4018FAFF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F70D-8DA9-1C13-4E5C-EEC5FC6B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C3C-7B7E-FE52-B0DD-811AA1A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25F2E-AD04-68CF-B791-71A9DC50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C5A5-0A73-3F6D-8C97-A0F3E808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266E-149F-85BD-DDCF-229D67E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BF6E-760F-4FC9-4A2E-BAA9034D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88E32-2610-55D9-4B06-F3EDB36B5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47B9A-5A99-D825-5741-1C625D5AB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CB4C-76C7-309B-D99D-9F157AA4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97B8-76B3-A1BA-8BC9-3E2CEC30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FBB9-85F1-5E6D-6429-093B9651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F7C1-31AF-05CA-02AE-1D2B72F0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6D3-18E4-F378-DAF7-6E0BC290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1E1F-A2F7-4E20-DC12-3CC7F6C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47AC-BEA8-7696-2F6A-24DBACEA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08F4-2B2E-8982-79EF-D16E914D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F186-BA56-5EDA-0D46-EBC1DCE5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FAD4E-4246-6048-82DD-F503FC28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44ED-79B4-B22B-0A81-B819A9B1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A4ED-81F0-D08F-C0C9-2C2C21E4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7277-ECB4-10C8-2524-F575654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44B0-9E82-EDE6-C41A-F84F255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F9BF-6E5C-54D6-28B3-1C155F831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29F17-C7D0-9D19-B386-BE2F206F5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4787-58FF-F490-261D-BDE0738A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8CB7-E631-3455-3369-44527142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62E3-F0FA-1049-7EF9-88CBC372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39AA-7A65-0539-94D4-1A4F9869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03B7C-63C5-C650-0D32-031D24E9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FA219-4E05-5F13-F3F9-C7145277F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2328-F262-34BD-3E1C-71FDAD50E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82D0D-405D-F0BB-21A6-E8B6A66AC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4590C-3921-8E65-2E3D-5E771E50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8FCD6-4A4B-CCD2-0B45-20E8640A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F447C-ECFE-A839-580F-20FE3E7E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54CA-92FD-B1E3-BE0D-44ED7B90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FEA67-46DE-DFDB-F38F-758A565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23A62-407A-418B-2195-CE297EF2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7FB04-8A0D-9384-596C-835781CF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69A03-FCEA-F9D5-EF54-5CF21ADA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24CFC-814C-86AC-95CB-ECF35A7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3C8AE-A6A8-0AEE-44B0-E323C8CA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CC3F-5669-7ACE-32AB-CF57CF6B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66E2-5D63-AA14-5E5A-74F2D69F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09AAA-079F-545F-AA0C-F9176788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6BB92-8089-7C6C-2C7D-D70944D4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384FB-AC44-2116-7124-5480F0F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2D0E-F517-1A45-C548-97FDFB00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131-1AD3-EBF6-FD46-44AAB7A0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DF7B3-189F-57CA-B36D-F6F222EFB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AAC5B-D698-E764-6F02-03E029E8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1BF1-59F0-CB25-BD38-03DBCFCC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4B1EE-DBFE-C55B-6C31-59276DE7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8F93-3EE0-C754-65FA-94622143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6E305-B673-34F4-70FB-4F381AF1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C4CD0-1C0B-A1B8-3EF1-B9C43A9F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AAE1-3B39-71FF-0174-F953EBE0C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655C-938F-40B7-BA74-6739033A502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3254-7EFE-D5F1-0B1A-6F4C55CF8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289F-F4F8-D388-8E31-F57564A2B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5368-AB76-46FF-BD97-BC0A16FD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5E1D9A-6F26-5144-B709-ACA3FAA555CA}"/>
              </a:ext>
            </a:extLst>
          </p:cNvPr>
          <p:cNvSpPr txBox="1"/>
          <p:nvPr/>
        </p:nvSpPr>
        <p:spPr>
          <a:xfrm>
            <a:off x="2113774" y="1245651"/>
            <a:ext cx="8024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ID: </a:t>
            </a:r>
            <a:r>
              <a:rPr lang="en-US" sz="3200" dirty="0">
                <a:highlight>
                  <a:srgbClr val="FFFF00"/>
                </a:highlight>
              </a:rPr>
              <a:t>0x000FFFFE</a:t>
            </a:r>
            <a:r>
              <a:rPr lang="en-US" sz="3200" dirty="0"/>
              <a:t>  Data: </a:t>
            </a:r>
            <a:r>
              <a:rPr lang="en-US" sz="3200" dirty="0">
                <a:highlight>
                  <a:srgbClr val="00FF00"/>
                </a:highlight>
              </a:rPr>
              <a:t>CD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FFFF"/>
                </a:highlight>
              </a:rPr>
              <a:t>7A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FF0000"/>
                </a:highlight>
              </a:rPr>
              <a:t>A6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00FF"/>
                </a:highlight>
              </a:rPr>
              <a:t>12 9D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8000"/>
                </a:highlight>
              </a:rPr>
              <a:t>01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808000"/>
                </a:highlight>
              </a:rPr>
              <a:t>00 00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7B034-B21D-C39B-1074-6353A77EE84B}"/>
              </a:ext>
            </a:extLst>
          </p:cNvPr>
          <p:cNvSpPr txBox="1"/>
          <p:nvPr/>
        </p:nvSpPr>
        <p:spPr>
          <a:xfrm>
            <a:off x="106878" y="213756"/>
            <a:ext cx="2006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Request: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C7CD9-8ED3-61A0-9E36-3CE148454185}"/>
              </a:ext>
            </a:extLst>
          </p:cNvPr>
          <p:cNvSpPr txBox="1"/>
          <p:nvPr/>
        </p:nvSpPr>
        <p:spPr>
          <a:xfrm>
            <a:off x="106878" y="3623884"/>
            <a:ext cx="223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Response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D3806-B7A8-02FA-3930-3AF1B1197FAB}"/>
              </a:ext>
            </a:extLst>
          </p:cNvPr>
          <p:cNvSpPr txBox="1"/>
          <p:nvPr/>
        </p:nvSpPr>
        <p:spPr>
          <a:xfrm>
            <a:off x="2115166" y="4735186"/>
            <a:ext cx="7961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</a:t>
            </a:r>
            <a:r>
              <a:rPr lang="en-US" sz="3200" dirty="0">
                <a:highlight>
                  <a:srgbClr val="FFFF00"/>
                </a:highlight>
              </a:rPr>
              <a:t>0x00400021</a:t>
            </a:r>
            <a:r>
              <a:rPr lang="en-US" sz="3200" dirty="0"/>
              <a:t>  Data: </a:t>
            </a:r>
            <a:r>
              <a:rPr lang="en-US" sz="3200" dirty="0">
                <a:highlight>
                  <a:srgbClr val="00FF00"/>
                </a:highlight>
              </a:rPr>
              <a:t>CD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FFFF"/>
                </a:highlight>
              </a:rPr>
              <a:t>7A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FF0000"/>
                </a:highlight>
              </a:rPr>
              <a:t>E6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00FF"/>
                </a:highlight>
              </a:rPr>
              <a:t>12 9D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FF00FF"/>
                </a:highlight>
              </a:rPr>
              <a:t>95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808000"/>
                </a:highlight>
              </a:rPr>
              <a:t>00 00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8FA96-6DA3-6E92-CBB5-A8B7E3CF8CC1}"/>
              </a:ext>
            </a:extLst>
          </p:cNvPr>
          <p:cNvSpPr txBox="1"/>
          <p:nvPr/>
        </p:nvSpPr>
        <p:spPr>
          <a:xfrm>
            <a:off x="3067792" y="630995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Request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BAA92-3D45-10AC-F87E-E63A52C2605D}"/>
              </a:ext>
            </a:extLst>
          </p:cNvPr>
          <p:cNvSpPr txBox="1"/>
          <p:nvPr/>
        </p:nvSpPr>
        <p:spPr>
          <a:xfrm>
            <a:off x="2428819" y="2068740"/>
            <a:ext cx="406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DLC (0xC8 + Number of Significant Bytes)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31334-E241-1C0C-81D9-14A42D57D3FA}"/>
              </a:ext>
            </a:extLst>
          </p:cNvPr>
          <p:cNvSpPr txBox="1"/>
          <p:nvPr/>
        </p:nvSpPr>
        <p:spPr>
          <a:xfrm>
            <a:off x="5173410" y="630995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Address of Target ECU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E3639-C8F4-A17C-9AE7-D8A04E92E9C6}"/>
              </a:ext>
            </a:extLst>
          </p:cNvPr>
          <p:cNvSpPr txBox="1"/>
          <p:nvPr/>
        </p:nvSpPr>
        <p:spPr>
          <a:xfrm>
            <a:off x="5574618" y="2847965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Read Current Data by Identifier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48962-4DD7-BED0-4862-D595790770BA}"/>
              </a:ext>
            </a:extLst>
          </p:cNvPr>
          <p:cNvSpPr txBox="1"/>
          <p:nvPr/>
        </p:nvSpPr>
        <p:spPr>
          <a:xfrm>
            <a:off x="7394685" y="630995"/>
            <a:ext cx="25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FF"/>
                </a:highlight>
              </a:rPr>
              <a:t>Parameter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6A2B-FE2C-8576-2C0D-FB4F14B93B92}"/>
              </a:ext>
            </a:extLst>
          </p:cNvPr>
          <p:cNvSpPr txBox="1"/>
          <p:nvPr/>
        </p:nvSpPr>
        <p:spPr>
          <a:xfrm>
            <a:off x="8244840" y="2068740"/>
            <a:ext cx="328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8000"/>
                </a:highlight>
              </a:rPr>
              <a:t>Requested Number of Responses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1287B-6AF2-3B44-58D4-A8BC492CCC98}"/>
              </a:ext>
            </a:extLst>
          </p:cNvPr>
          <p:cNvSpPr txBox="1"/>
          <p:nvPr/>
        </p:nvSpPr>
        <p:spPr>
          <a:xfrm>
            <a:off x="9608659" y="657144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</a:rPr>
              <a:t>Padding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1BC38B-8CC1-F414-1097-BE3D8227138A}"/>
              </a:ext>
            </a:extLst>
          </p:cNvPr>
          <p:cNvCxnSpPr/>
          <p:nvPr/>
        </p:nvCxnSpPr>
        <p:spPr>
          <a:xfrm flipV="1">
            <a:off x="5334000" y="1760220"/>
            <a:ext cx="533400" cy="308520"/>
          </a:xfrm>
          <a:prstGeom prst="straightConnector1">
            <a:avLst/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631F1-616B-3565-4A89-8E3309DA422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126614" y="1812875"/>
            <a:ext cx="0" cy="103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C41E-ADA8-5196-49A2-83AD4B18885D}"/>
              </a:ext>
            </a:extLst>
          </p:cNvPr>
          <p:cNvCxnSpPr>
            <a:cxnSpLocks/>
          </p:cNvCxnSpPr>
          <p:nvPr/>
        </p:nvCxnSpPr>
        <p:spPr>
          <a:xfrm>
            <a:off x="6369842" y="929387"/>
            <a:ext cx="288976" cy="351620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B403F9-E1F6-2D2C-D3B6-845B3EBC4F58}"/>
              </a:ext>
            </a:extLst>
          </p:cNvPr>
          <p:cNvCxnSpPr>
            <a:cxnSpLocks/>
          </p:cNvCxnSpPr>
          <p:nvPr/>
        </p:nvCxnSpPr>
        <p:spPr>
          <a:xfrm flipH="1">
            <a:off x="8077200" y="950937"/>
            <a:ext cx="421246" cy="33007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A5AA8A-D306-F8E6-CD8C-8859C51DEB0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8772581" y="1855134"/>
            <a:ext cx="1116940" cy="213606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5AB6F6-8E46-2AFD-D7DF-1AD749E33B3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692640" y="1026476"/>
            <a:ext cx="384193" cy="266065"/>
          </a:xfrm>
          <a:prstGeom prst="straightConnector1">
            <a:avLst/>
          </a:prstGeom>
          <a:ln w="57150">
            <a:solidFill>
              <a:srgbClr val="8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273701-DCBC-0FA4-9B71-D28AA6E44F4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666578" y="1000327"/>
            <a:ext cx="88450" cy="292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F30843-8A65-73D2-358B-B065BC77E096}"/>
              </a:ext>
            </a:extLst>
          </p:cNvPr>
          <p:cNvSpPr txBox="1"/>
          <p:nvPr/>
        </p:nvSpPr>
        <p:spPr>
          <a:xfrm>
            <a:off x="3067792" y="4120955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Response 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54BF4-4736-5496-41D7-AD81C3CC4DA9}"/>
              </a:ext>
            </a:extLst>
          </p:cNvPr>
          <p:cNvSpPr txBox="1"/>
          <p:nvPr/>
        </p:nvSpPr>
        <p:spPr>
          <a:xfrm>
            <a:off x="2428819" y="5558700"/>
            <a:ext cx="406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DLC (0xC8 + Number of Significant Bytes)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793C8-C95A-9295-2FA7-F08D5E0F24CD}"/>
              </a:ext>
            </a:extLst>
          </p:cNvPr>
          <p:cNvSpPr txBox="1"/>
          <p:nvPr/>
        </p:nvSpPr>
        <p:spPr>
          <a:xfrm>
            <a:off x="4632190" y="4120955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Address of Responding ECU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75C100-662B-350A-F005-0925A7237CE4}"/>
              </a:ext>
            </a:extLst>
          </p:cNvPr>
          <p:cNvSpPr txBox="1"/>
          <p:nvPr/>
        </p:nvSpPr>
        <p:spPr>
          <a:xfrm>
            <a:off x="5574618" y="6337925"/>
            <a:ext cx="305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A6 + 0x40 to Denote 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95126F-95D5-E45D-29DB-B64AFEBD38F5}"/>
              </a:ext>
            </a:extLst>
          </p:cNvPr>
          <p:cNvSpPr txBox="1"/>
          <p:nvPr/>
        </p:nvSpPr>
        <p:spPr>
          <a:xfrm>
            <a:off x="7394685" y="4120955"/>
            <a:ext cx="25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FF"/>
                </a:highlight>
              </a:rPr>
              <a:t>Parameter Number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FE0BF-74EB-2FD5-F969-678CAB036565}"/>
              </a:ext>
            </a:extLst>
          </p:cNvPr>
          <p:cNvSpPr txBox="1"/>
          <p:nvPr/>
        </p:nvSpPr>
        <p:spPr>
          <a:xfrm>
            <a:off x="8244840" y="5558700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Requested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0934FE-D0B5-058D-0952-EEB25095BE8D}"/>
              </a:ext>
            </a:extLst>
          </p:cNvPr>
          <p:cNvSpPr txBox="1"/>
          <p:nvPr/>
        </p:nvSpPr>
        <p:spPr>
          <a:xfrm>
            <a:off x="9608659" y="4147104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</a:rPr>
              <a:t>Padding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C6516B-67C0-8B30-7D7C-EE7629693DDE}"/>
              </a:ext>
            </a:extLst>
          </p:cNvPr>
          <p:cNvCxnSpPr/>
          <p:nvPr/>
        </p:nvCxnSpPr>
        <p:spPr>
          <a:xfrm flipV="1">
            <a:off x="5334000" y="5250180"/>
            <a:ext cx="533400" cy="308520"/>
          </a:xfrm>
          <a:prstGeom prst="straightConnector1">
            <a:avLst/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CA4F1-3609-0DB3-2636-8B906A9900D5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099651" y="5302835"/>
            <a:ext cx="26963" cy="103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1F4EAE-159B-2CAB-DF0E-468A2E54DF1A}"/>
              </a:ext>
            </a:extLst>
          </p:cNvPr>
          <p:cNvCxnSpPr>
            <a:cxnSpLocks/>
          </p:cNvCxnSpPr>
          <p:nvPr/>
        </p:nvCxnSpPr>
        <p:spPr>
          <a:xfrm>
            <a:off x="6369842" y="4419347"/>
            <a:ext cx="288976" cy="351620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3B5C6D-03CE-17DC-07CE-E03527D1785E}"/>
              </a:ext>
            </a:extLst>
          </p:cNvPr>
          <p:cNvCxnSpPr>
            <a:cxnSpLocks/>
          </p:cNvCxnSpPr>
          <p:nvPr/>
        </p:nvCxnSpPr>
        <p:spPr>
          <a:xfrm flipH="1">
            <a:off x="8077200" y="4440897"/>
            <a:ext cx="421246" cy="33007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9D917A-0EBA-1E78-DBCD-BBB84B0B4BB5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8678609" y="5250180"/>
            <a:ext cx="400146" cy="308520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FDDC45-AD79-B4F1-E594-ADC6313A11D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692640" y="4516436"/>
            <a:ext cx="384193" cy="266065"/>
          </a:xfrm>
          <a:prstGeom prst="straightConnector1">
            <a:avLst/>
          </a:prstGeom>
          <a:ln w="57150">
            <a:solidFill>
              <a:srgbClr val="8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1ECE4B-6681-6C75-BC2D-E0E12104754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735187" y="4490287"/>
            <a:ext cx="19841" cy="292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C4A06-B58F-BE64-837A-A3D78937E833}"/>
              </a:ext>
            </a:extLst>
          </p:cNvPr>
          <p:cNvCxnSpPr/>
          <p:nvPr/>
        </p:nvCxnSpPr>
        <p:spPr>
          <a:xfrm>
            <a:off x="-152401" y="3522097"/>
            <a:ext cx="12496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5E1D9A-6F26-5144-B709-ACA3FAA555CA}"/>
              </a:ext>
            </a:extLst>
          </p:cNvPr>
          <p:cNvSpPr txBox="1"/>
          <p:nvPr/>
        </p:nvSpPr>
        <p:spPr>
          <a:xfrm>
            <a:off x="1679434" y="3043971"/>
            <a:ext cx="7948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ID: </a:t>
            </a:r>
            <a:r>
              <a:rPr lang="en-US" sz="3200" dirty="0">
                <a:highlight>
                  <a:srgbClr val="FFFF00"/>
                </a:highlight>
              </a:rPr>
              <a:t>0x0100082C</a:t>
            </a:r>
            <a:r>
              <a:rPr lang="en-US" sz="3200" dirty="0"/>
              <a:t>  Data: </a:t>
            </a:r>
            <a:r>
              <a:rPr lang="en-US" sz="3200" dirty="0">
                <a:highlight>
                  <a:srgbClr val="00FF00"/>
                </a:highlight>
              </a:rPr>
              <a:t>0F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FFFF"/>
                </a:highlight>
              </a:rPr>
              <a:t>40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666666"/>
                </a:highlight>
              </a:rPr>
              <a:t>BE 07 05 90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808000"/>
                </a:highlight>
              </a:rPr>
              <a:t>00 00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7B034-B21D-C39B-1074-6353A77EE84B}"/>
              </a:ext>
            </a:extLst>
          </p:cNvPr>
          <p:cNvSpPr txBox="1"/>
          <p:nvPr/>
        </p:nvSpPr>
        <p:spPr>
          <a:xfrm>
            <a:off x="106878" y="213756"/>
            <a:ext cx="842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Dashboard Brightness and Light Sensor: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8FA96-6DA3-6E92-CBB5-A8B7E3CF8CC1}"/>
              </a:ext>
            </a:extLst>
          </p:cNvPr>
          <p:cNvSpPr txBox="1"/>
          <p:nvPr/>
        </p:nvSpPr>
        <p:spPr>
          <a:xfrm>
            <a:off x="2633452" y="2429315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Message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BAA92-3D45-10AC-F87E-E63A52C2605D}"/>
              </a:ext>
            </a:extLst>
          </p:cNvPr>
          <p:cNvSpPr txBox="1"/>
          <p:nvPr/>
        </p:nvSpPr>
        <p:spPr>
          <a:xfrm>
            <a:off x="3104690" y="367268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Dashboard Brightness</a:t>
            </a:r>
          </a:p>
          <a:p>
            <a:r>
              <a:rPr lang="en-US" dirty="0">
                <a:highlight>
                  <a:srgbClr val="00FF00"/>
                </a:highlight>
              </a:rPr>
              <a:t>8 Bit Value: X </a:t>
            </a:r>
            <a:r>
              <a:rPr lang="en-US" dirty="0" err="1">
                <a:highlight>
                  <a:srgbClr val="00FF00"/>
                </a:highlight>
              </a:rPr>
              <a:t>X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X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X</a:t>
            </a:r>
            <a:r>
              <a:rPr lang="en-US" dirty="0">
                <a:highlight>
                  <a:srgbClr val="00FF00"/>
                </a:highlight>
              </a:rPr>
              <a:t> 1 1 1 1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31334-E241-1C0C-81D9-14A42D57D3FA}"/>
              </a:ext>
            </a:extLst>
          </p:cNvPr>
          <p:cNvSpPr txBox="1"/>
          <p:nvPr/>
        </p:nvSpPr>
        <p:spPr>
          <a:xfrm>
            <a:off x="5325810" y="1008139"/>
            <a:ext cx="37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Light Sensor</a:t>
            </a:r>
          </a:p>
          <a:p>
            <a:r>
              <a:rPr lang="en-US" dirty="0">
                <a:highlight>
                  <a:srgbClr val="00FFFF"/>
                </a:highlight>
              </a:rPr>
              <a:t>8 Bit Value: 0 X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48962-4DD7-BED0-4862-D595790770BA}"/>
              </a:ext>
            </a:extLst>
          </p:cNvPr>
          <p:cNvSpPr txBox="1"/>
          <p:nvPr/>
        </p:nvSpPr>
        <p:spPr>
          <a:xfrm>
            <a:off x="8503350" y="4306320"/>
            <a:ext cx="25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666666"/>
                </a:highlight>
              </a:rPr>
              <a:t>Data I Don’t Care 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1287B-6AF2-3B44-58D4-A8BC492CCC98}"/>
              </a:ext>
            </a:extLst>
          </p:cNvPr>
          <p:cNvSpPr txBox="1"/>
          <p:nvPr/>
        </p:nvSpPr>
        <p:spPr>
          <a:xfrm>
            <a:off x="9090090" y="2310679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</a:rPr>
              <a:t>Padding (also don’t care)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1BC38B-8CC1-F414-1097-BE3D8227138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294064" y="3628746"/>
            <a:ext cx="359792" cy="320770"/>
          </a:xfrm>
          <a:prstGeom prst="straightConnector1">
            <a:avLst/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C41E-ADA8-5196-49A2-83AD4B18885D}"/>
              </a:ext>
            </a:extLst>
          </p:cNvPr>
          <p:cNvCxnSpPr>
            <a:cxnSpLocks/>
          </p:cNvCxnSpPr>
          <p:nvPr/>
        </p:nvCxnSpPr>
        <p:spPr>
          <a:xfrm flipH="1">
            <a:off x="6224478" y="1614786"/>
            <a:ext cx="194520" cy="1464541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B403F9-E1F6-2D2C-D3B6-845B3EBC4F5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587871" y="3592712"/>
            <a:ext cx="2199403" cy="713608"/>
          </a:xfrm>
          <a:prstGeom prst="straightConnector1">
            <a:avLst/>
          </a:prstGeom>
          <a:ln w="57150"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5AB6F6-8E46-2AFD-D7DF-1AD749E33B3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474200" y="2680011"/>
            <a:ext cx="871074" cy="422865"/>
          </a:xfrm>
          <a:prstGeom prst="straightConnector1">
            <a:avLst/>
          </a:prstGeom>
          <a:ln w="57150">
            <a:solidFill>
              <a:srgbClr val="8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273701-DCBC-0FA4-9B71-D28AA6E44F4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265035" y="2798647"/>
            <a:ext cx="55653" cy="292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B64CB8-36D1-9F52-7D30-93DB53DC8AA7}"/>
              </a:ext>
            </a:extLst>
          </p:cNvPr>
          <p:cNvSpPr txBox="1"/>
          <p:nvPr/>
        </p:nvSpPr>
        <p:spPr>
          <a:xfrm>
            <a:off x="6313255" y="2283326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 only care about this bit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6596D4-9AB9-F93A-2A73-50B22E37FE59}"/>
              </a:ext>
            </a:extLst>
          </p:cNvPr>
          <p:cNvCxnSpPr>
            <a:cxnSpLocks/>
          </p:cNvCxnSpPr>
          <p:nvPr/>
        </p:nvCxnSpPr>
        <p:spPr>
          <a:xfrm flipH="1" flipV="1">
            <a:off x="6613518" y="1643594"/>
            <a:ext cx="742569" cy="722803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7136F7-609B-24D3-A0A7-965ABB6B8259}"/>
              </a:ext>
            </a:extLst>
          </p:cNvPr>
          <p:cNvSpPr txBox="1"/>
          <p:nvPr/>
        </p:nvSpPr>
        <p:spPr>
          <a:xfrm>
            <a:off x="2776159" y="4920976"/>
            <a:ext cx="443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 only care about the last 4 bits (lower nibble)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84F40A-1A72-CBA4-7B4C-AAC508143EE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992055" y="4266984"/>
            <a:ext cx="302008" cy="653992"/>
          </a:xfrm>
          <a:prstGeom prst="straightConnector1">
            <a:avLst/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02621B-EE9A-2794-085A-E349D37813D2}"/>
              </a:ext>
            </a:extLst>
          </p:cNvPr>
          <p:cNvSpPr/>
          <p:nvPr/>
        </p:nvSpPr>
        <p:spPr>
          <a:xfrm>
            <a:off x="4971801" y="4002222"/>
            <a:ext cx="644525" cy="272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9391FA-1037-C455-E481-79766C776F44}"/>
              </a:ext>
            </a:extLst>
          </p:cNvPr>
          <p:cNvSpPr/>
          <p:nvPr/>
        </p:nvSpPr>
        <p:spPr>
          <a:xfrm>
            <a:off x="6491288" y="1323555"/>
            <a:ext cx="157162" cy="2721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5E1D9A-6F26-5144-B709-ACA3FAA555CA}"/>
              </a:ext>
            </a:extLst>
          </p:cNvPr>
          <p:cNvSpPr txBox="1"/>
          <p:nvPr/>
        </p:nvSpPr>
        <p:spPr>
          <a:xfrm>
            <a:off x="1679434" y="3043971"/>
            <a:ext cx="7996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ID: </a:t>
            </a:r>
            <a:r>
              <a:rPr lang="en-US" sz="3200" dirty="0">
                <a:highlight>
                  <a:srgbClr val="FFFF00"/>
                </a:highlight>
              </a:rPr>
              <a:t>0x19E00006</a:t>
            </a:r>
            <a:r>
              <a:rPr lang="en-US" sz="3200" dirty="0"/>
              <a:t>  Data: </a:t>
            </a:r>
            <a:r>
              <a:rPr lang="en-US" sz="3200" dirty="0">
                <a:highlight>
                  <a:srgbClr val="666666"/>
                </a:highlight>
              </a:rPr>
              <a:t>10 00 18 CA 81 9B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FFFF"/>
                </a:highlight>
              </a:rPr>
              <a:t>40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808000"/>
                </a:highlight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7B034-B21D-C39B-1074-6353A77EE84B}"/>
              </a:ext>
            </a:extLst>
          </p:cNvPr>
          <p:cNvSpPr txBox="1"/>
          <p:nvPr/>
        </p:nvSpPr>
        <p:spPr>
          <a:xfrm>
            <a:off x="106878" y="213756"/>
            <a:ext cx="3307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Ignition Status: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8FA96-6DA3-6E92-CBB5-A8B7E3CF8CC1}"/>
              </a:ext>
            </a:extLst>
          </p:cNvPr>
          <p:cNvSpPr txBox="1"/>
          <p:nvPr/>
        </p:nvSpPr>
        <p:spPr>
          <a:xfrm>
            <a:off x="2633452" y="2429315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Message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31334-E241-1C0C-81D9-14A42D57D3FA}"/>
              </a:ext>
            </a:extLst>
          </p:cNvPr>
          <p:cNvSpPr txBox="1"/>
          <p:nvPr/>
        </p:nvSpPr>
        <p:spPr>
          <a:xfrm>
            <a:off x="6984802" y="1056787"/>
            <a:ext cx="37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Ignition Status</a:t>
            </a:r>
          </a:p>
          <a:p>
            <a:r>
              <a:rPr lang="en-US" dirty="0">
                <a:highlight>
                  <a:srgbClr val="00FFFF"/>
                </a:highlight>
              </a:rPr>
              <a:t>8 Bit Value: X 1 X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48962-4DD7-BED0-4862-D595790770BA}"/>
              </a:ext>
            </a:extLst>
          </p:cNvPr>
          <p:cNvSpPr txBox="1"/>
          <p:nvPr/>
        </p:nvSpPr>
        <p:spPr>
          <a:xfrm>
            <a:off x="4540950" y="4469506"/>
            <a:ext cx="25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666666"/>
                </a:highlight>
              </a:rPr>
              <a:t>Data I Don’t Care 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1287B-6AF2-3B44-58D4-A8BC492CCC98}"/>
              </a:ext>
            </a:extLst>
          </p:cNvPr>
          <p:cNvSpPr txBox="1"/>
          <p:nvPr/>
        </p:nvSpPr>
        <p:spPr>
          <a:xfrm>
            <a:off x="9090090" y="228332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</a:rPr>
              <a:t>Padding (also don’t care)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C41E-ADA8-5196-49A2-83AD4B18885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75464" y="1703118"/>
            <a:ext cx="91478" cy="1340853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B403F9-E1F6-2D2C-D3B6-845B3EBC4F5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24874" y="3586023"/>
            <a:ext cx="1122026" cy="883483"/>
          </a:xfrm>
          <a:prstGeom prst="straightConnector1">
            <a:avLst/>
          </a:prstGeom>
          <a:ln w="57150"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5AB6F6-8E46-2AFD-D7DF-1AD749E33B3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474200" y="2652658"/>
            <a:ext cx="871074" cy="422865"/>
          </a:xfrm>
          <a:prstGeom prst="straightConnector1">
            <a:avLst/>
          </a:prstGeom>
          <a:ln w="57150">
            <a:solidFill>
              <a:srgbClr val="8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273701-DCBC-0FA4-9B71-D28AA6E44F4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265035" y="2798647"/>
            <a:ext cx="55653" cy="292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B64CB8-36D1-9F52-7D30-93DB53DC8AA7}"/>
              </a:ext>
            </a:extLst>
          </p:cNvPr>
          <p:cNvSpPr txBox="1"/>
          <p:nvPr/>
        </p:nvSpPr>
        <p:spPr>
          <a:xfrm>
            <a:off x="6182759" y="2335852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 only care about this bit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6596D4-9AB9-F93A-2A73-50B22E37FE59}"/>
              </a:ext>
            </a:extLst>
          </p:cNvPr>
          <p:cNvCxnSpPr>
            <a:cxnSpLocks/>
          </p:cNvCxnSpPr>
          <p:nvPr/>
        </p:nvCxnSpPr>
        <p:spPr>
          <a:xfrm flipV="1">
            <a:off x="7356087" y="1673356"/>
            <a:ext cx="1050743" cy="693041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9391FA-1037-C455-E481-79766C776F44}"/>
              </a:ext>
            </a:extLst>
          </p:cNvPr>
          <p:cNvSpPr/>
          <p:nvPr/>
        </p:nvSpPr>
        <p:spPr>
          <a:xfrm>
            <a:off x="8328249" y="1372972"/>
            <a:ext cx="157162" cy="2721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5E1D9A-6F26-5144-B709-ACA3FAA555CA}"/>
              </a:ext>
            </a:extLst>
          </p:cNvPr>
          <p:cNvSpPr txBox="1"/>
          <p:nvPr/>
        </p:nvSpPr>
        <p:spPr>
          <a:xfrm>
            <a:off x="1679434" y="3012221"/>
            <a:ext cx="7923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ID: </a:t>
            </a:r>
            <a:r>
              <a:rPr lang="en-US" sz="3200" dirty="0">
                <a:highlight>
                  <a:srgbClr val="FFFF00"/>
                </a:highlight>
              </a:rPr>
              <a:t>0x19000026</a:t>
            </a:r>
            <a:r>
              <a:rPr lang="en-US" sz="3200" dirty="0"/>
              <a:t>  Data: </a:t>
            </a:r>
            <a:r>
              <a:rPr lang="en-US" sz="3200" dirty="0">
                <a:highlight>
                  <a:srgbClr val="666666"/>
                </a:highlight>
              </a:rPr>
              <a:t>00 FF 01 40 38 11 8C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FFFF"/>
                </a:highlight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7B034-B21D-C39B-1074-6353A77EE84B}"/>
              </a:ext>
            </a:extLst>
          </p:cNvPr>
          <p:cNvSpPr txBox="1"/>
          <p:nvPr/>
        </p:nvSpPr>
        <p:spPr>
          <a:xfrm>
            <a:off x="106878" y="213756"/>
            <a:ext cx="5008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Cruise Control Buttons: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8FA96-6DA3-6E92-CBB5-A8B7E3CF8CC1}"/>
              </a:ext>
            </a:extLst>
          </p:cNvPr>
          <p:cNvSpPr txBox="1"/>
          <p:nvPr/>
        </p:nvSpPr>
        <p:spPr>
          <a:xfrm>
            <a:off x="2633452" y="2429315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Message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31334-E241-1C0C-81D9-14A42D57D3FA}"/>
              </a:ext>
            </a:extLst>
          </p:cNvPr>
          <p:cNvSpPr txBox="1"/>
          <p:nvPr/>
        </p:nvSpPr>
        <p:spPr>
          <a:xfrm>
            <a:off x="4912069" y="1015416"/>
            <a:ext cx="37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Cruise Control Buttons</a:t>
            </a:r>
          </a:p>
          <a:p>
            <a:r>
              <a:rPr lang="en-US" dirty="0">
                <a:highlight>
                  <a:srgbClr val="00FFFF"/>
                </a:highlight>
              </a:rPr>
              <a:t>8 Bit Value: X X 0 X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X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48962-4DD7-BED0-4862-D595790770BA}"/>
              </a:ext>
            </a:extLst>
          </p:cNvPr>
          <p:cNvSpPr txBox="1"/>
          <p:nvPr/>
        </p:nvSpPr>
        <p:spPr>
          <a:xfrm>
            <a:off x="4540950" y="4469506"/>
            <a:ext cx="25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666666"/>
                </a:highlight>
              </a:rPr>
              <a:t>Data I Don’t Care About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C41E-ADA8-5196-49A2-83AD4B18885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794209" y="1661747"/>
            <a:ext cx="2365271" cy="1350474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B403F9-E1F6-2D2C-D3B6-845B3EBC4F5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24874" y="3586023"/>
            <a:ext cx="1122026" cy="883483"/>
          </a:xfrm>
          <a:prstGeom prst="straightConnector1">
            <a:avLst/>
          </a:prstGeom>
          <a:ln w="57150"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273701-DCBC-0FA4-9B71-D28AA6E44F4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265035" y="2798647"/>
            <a:ext cx="55653" cy="292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B64CB8-36D1-9F52-7D30-93DB53DC8AA7}"/>
              </a:ext>
            </a:extLst>
          </p:cNvPr>
          <p:cNvSpPr txBox="1"/>
          <p:nvPr/>
        </p:nvSpPr>
        <p:spPr>
          <a:xfrm>
            <a:off x="4034754" y="2282875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Cruise Control Cancel Button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6596D4-9AB9-F93A-2A73-50B22E37FE59}"/>
              </a:ext>
            </a:extLst>
          </p:cNvPr>
          <p:cNvCxnSpPr>
            <a:cxnSpLocks/>
          </p:cNvCxnSpPr>
          <p:nvPr/>
        </p:nvCxnSpPr>
        <p:spPr>
          <a:xfrm flipV="1">
            <a:off x="5210381" y="1649258"/>
            <a:ext cx="1222193" cy="693432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9391FA-1037-C455-E481-79766C776F44}"/>
              </a:ext>
            </a:extLst>
          </p:cNvPr>
          <p:cNvSpPr/>
          <p:nvPr/>
        </p:nvSpPr>
        <p:spPr>
          <a:xfrm>
            <a:off x="6423061" y="1338581"/>
            <a:ext cx="157162" cy="2721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6A4A4-E685-29D7-675E-4836E9880C23}"/>
              </a:ext>
            </a:extLst>
          </p:cNvPr>
          <p:cNvSpPr txBox="1"/>
          <p:nvPr/>
        </p:nvSpPr>
        <p:spPr>
          <a:xfrm>
            <a:off x="8228435" y="2047140"/>
            <a:ext cx="37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Other Steering Wheel Buttons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A3D6B-4CF0-7736-9C4D-B501957663CC}"/>
              </a:ext>
            </a:extLst>
          </p:cNvPr>
          <p:cNvSpPr/>
          <p:nvPr/>
        </p:nvSpPr>
        <p:spPr>
          <a:xfrm>
            <a:off x="6606417" y="1338581"/>
            <a:ext cx="830227" cy="2721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2931F6-E6B0-7BD4-F323-13292D07961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436644" y="1474668"/>
            <a:ext cx="2673931" cy="572472"/>
          </a:xfrm>
          <a:prstGeom prst="straightConnector1">
            <a:avLst/>
          </a:prstGeom>
          <a:ln w="571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97B034-B21D-C39B-1074-6353A77EE84B}"/>
              </a:ext>
            </a:extLst>
          </p:cNvPr>
          <p:cNvSpPr txBox="1"/>
          <p:nvPr/>
        </p:nvSpPr>
        <p:spPr>
          <a:xfrm>
            <a:off x="106878" y="213756"/>
            <a:ext cx="3628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Network Layout: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9AE694-59A7-5CFE-A1B9-4BB8C404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37" y="2820711"/>
            <a:ext cx="3560913" cy="303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90669B-2769-A414-3D10-37CC00DACD5B}"/>
              </a:ext>
            </a:extLst>
          </p:cNvPr>
          <p:cNvSpPr/>
          <p:nvPr/>
        </p:nvSpPr>
        <p:spPr>
          <a:xfrm>
            <a:off x="5059680" y="1272540"/>
            <a:ext cx="1432560" cy="14020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CEM</a:t>
            </a:r>
          </a:p>
          <a:p>
            <a:pPr algn="ctr"/>
            <a:r>
              <a:rPr lang="en-US" dirty="0"/>
              <a:t>(Central Electronics Module)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54059-4526-E85D-5297-048105CFE84F}"/>
              </a:ext>
            </a:extLst>
          </p:cNvPr>
          <p:cNvSpPr/>
          <p:nvPr/>
        </p:nvSpPr>
        <p:spPr>
          <a:xfrm>
            <a:off x="2750820" y="2266712"/>
            <a:ext cx="1432560" cy="982980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ECM (Engine Control Module)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82E13F-F445-8E39-E82A-A1B0B6B625DF}"/>
              </a:ext>
            </a:extLst>
          </p:cNvPr>
          <p:cNvSpPr/>
          <p:nvPr/>
        </p:nvSpPr>
        <p:spPr>
          <a:xfrm>
            <a:off x="7730490" y="2195871"/>
            <a:ext cx="1196340" cy="624840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503A0-5C4B-6273-3595-F6124E4BDFB4}"/>
              </a:ext>
            </a:extLst>
          </p:cNvPr>
          <p:cNvSpPr/>
          <p:nvPr/>
        </p:nvSpPr>
        <p:spPr>
          <a:xfrm>
            <a:off x="9045255" y="835939"/>
            <a:ext cx="1325878" cy="624840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D3509-1111-E8B0-C71D-D487D0825755}"/>
              </a:ext>
            </a:extLst>
          </p:cNvPr>
          <p:cNvSpPr/>
          <p:nvPr/>
        </p:nvSpPr>
        <p:spPr>
          <a:xfrm>
            <a:off x="9637708" y="2195871"/>
            <a:ext cx="1466850" cy="624840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Locks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3FC78-B423-3807-637F-014C68145587}"/>
              </a:ext>
            </a:extLst>
          </p:cNvPr>
          <p:cNvSpPr/>
          <p:nvPr/>
        </p:nvSpPr>
        <p:spPr>
          <a:xfrm>
            <a:off x="1102682" y="1219081"/>
            <a:ext cx="1432560" cy="491490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 Module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1E7D4-DCF4-E0C3-A9D7-CA865142C67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-236220" y="1973580"/>
            <a:ext cx="52959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4A0E68-AC06-46CF-F874-7D8D5486AD85}"/>
              </a:ext>
            </a:extLst>
          </p:cNvPr>
          <p:cNvCxnSpPr>
            <a:cxnSpLocks/>
          </p:cNvCxnSpPr>
          <p:nvPr/>
        </p:nvCxnSpPr>
        <p:spPr>
          <a:xfrm flipH="1">
            <a:off x="6492240" y="1954292"/>
            <a:ext cx="58674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81446E-189C-962D-9DC9-9F38B0F48A5B}"/>
              </a:ext>
            </a:extLst>
          </p:cNvPr>
          <p:cNvSpPr txBox="1"/>
          <p:nvPr/>
        </p:nvSpPr>
        <p:spPr>
          <a:xfrm>
            <a:off x="2834640" y="1584960"/>
            <a:ext cx="228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High Speed (500 kbps)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61F70C-B481-F023-32F7-F381620457E1}"/>
              </a:ext>
            </a:extLst>
          </p:cNvPr>
          <p:cNvSpPr txBox="1"/>
          <p:nvPr/>
        </p:nvSpPr>
        <p:spPr>
          <a:xfrm>
            <a:off x="6521287" y="158496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Low Speed (125 kbps)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072F2D-744F-709F-3254-0A004E72A77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1818962" y="1710571"/>
            <a:ext cx="0" cy="26300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22DE08-15DB-4285-F38F-E202942E810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67100" y="1954292"/>
            <a:ext cx="5402" cy="31242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8B2BBD-AF9F-F599-DE0F-1D66ED9B959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08194" y="1460779"/>
            <a:ext cx="0" cy="49351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38E9B4-6859-17E7-F52A-EACB442347F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371133" y="1954292"/>
            <a:ext cx="0" cy="2415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757335-2F52-C719-DD5E-1566A8BAC410}"/>
              </a:ext>
            </a:extLst>
          </p:cNvPr>
          <p:cNvCxnSpPr>
            <a:cxnSpLocks/>
          </p:cNvCxnSpPr>
          <p:nvPr/>
        </p:nvCxnSpPr>
        <p:spPr>
          <a:xfrm>
            <a:off x="8328660" y="1973580"/>
            <a:ext cx="0" cy="2415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C14F9B-7908-9922-393B-875646FC091D}"/>
              </a:ext>
            </a:extLst>
          </p:cNvPr>
          <p:cNvCxnSpPr>
            <a:cxnSpLocks/>
          </p:cNvCxnSpPr>
          <p:nvPr/>
        </p:nvCxnSpPr>
        <p:spPr>
          <a:xfrm>
            <a:off x="6873240" y="1954292"/>
            <a:ext cx="0" cy="26558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ABEA3-2E2B-4577-4219-DDC362775237}"/>
              </a:ext>
            </a:extLst>
          </p:cNvPr>
          <p:cNvCxnSpPr>
            <a:cxnSpLocks/>
          </p:cNvCxnSpPr>
          <p:nvPr/>
        </p:nvCxnSpPr>
        <p:spPr>
          <a:xfrm flipV="1">
            <a:off x="4722893" y="2002036"/>
            <a:ext cx="8020" cy="260806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5AFDE98-C6E6-374B-3E9B-CB2123FD52A0}"/>
              </a:ext>
            </a:extLst>
          </p:cNvPr>
          <p:cNvSpPr txBox="1"/>
          <p:nvPr/>
        </p:nvSpPr>
        <p:spPr>
          <a:xfrm rot="5400000">
            <a:off x="4223807" y="3781986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 OBD2 Port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CE666-994A-FE7C-86A2-830183C803C6}"/>
              </a:ext>
            </a:extLst>
          </p:cNvPr>
          <p:cNvSpPr txBox="1"/>
          <p:nvPr/>
        </p:nvSpPr>
        <p:spPr>
          <a:xfrm rot="5400000">
            <a:off x="6366134" y="3781986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To OBD2 Port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6D0BFF-2127-80B5-B239-8A99C3F9C7D1}"/>
              </a:ext>
            </a:extLst>
          </p:cNvPr>
          <p:cNvSpPr txBox="1"/>
          <p:nvPr/>
        </p:nvSpPr>
        <p:spPr>
          <a:xfrm>
            <a:off x="-43177" y="2011205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 Other Modules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A506AD-FB7E-30AE-A05F-1518A32D8897}"/>
              </a:ext>
            </a:extLst>
          </p:cNvPr>
          <p:cNvSpPr txBox="1"/>
          <p:nvPr/>
        </p:nvSpPr>
        <p:spPr>
          <a:xfrm>
            <a:off x="10383106" y="158496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To Other Modules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A7CC6F-C194-66AC-80CD-3C23A8D80D32}"/>
              </a:ext>
            </a:extLst>
          </p:cNvPr>
          <p:cNvSpPr/>
          <p:nvPr/>
        </p:nvSpPr>
        <p:spPr>
          <a:xfrm>
            <a:off x="7470538" y="2933701"/>
            <a:ext cx="3296522" cy="29221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97B034-B21D-C39B-1074-6353A77EE84B}"/>
              </a:ext>
            </a:extLst>
          </p:cNvPr>
          <p:cNvSpPr txBox="1"/>
          <p:nvPr/>
        </p:nvSpPr>
        <p:spPr>
          <a:xfrm>
            <a:off x="106878" y="213756"/>
            <a:ext cx="3564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Wiring Diagram: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EF105-C5C5-B00F-9F6D-EC792C64B30E}"/>
              </a:ext>
            </a:extLst>
          </p:cNvPr>
          <p:cNvCxnSpPr/>
          <p:nvPr/>
        </p:nvCxnSpPr>
        <p:spPr>
          <a:xfrm>
            <a:off x="7251700" y="1478042"/>
            <a:ext cx="31775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4E5D11-D1F5-091C-58A1-7F54E387802F}"/>
              </a:ext>
            </a:extLst>
          </p:cNvPr>
          <p:cNvCxnSpPr/>
          <p:nvPr/>
        </p:nvCxnSpPr>
        <p:spPr>
          <a:xfrm>
            <a:off x="7183120" y="1599962"/>
            <a:ext cx="3177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D8EC52-E4AE-B05C-EB87-EF2C527DF125}"/>
              </a:ext>
            </a:extLst>
          </p:cNvPr>
          <p:cNvCxnSpPr/>
          <p:nvPr/>
        </p:nvCxnSpPr>
        <p:spPr>
          <a:xfrm>
            <a:off x="7251700" y="2270522"/>
            <a:ext cx="31775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D350D8-59DC-29C1-0321-5B991B8238C4}"/>
              </a:ext>
            </a:extLst>
          </p:cNvPr>
          <p:cNvCxnSpPr/>
          <p:nvPr/>
        </p:nvCxnSpPr>
        <p:spPr>
          <a:xfrm>
            <a:off x="7129780" y="2483882"/>
            <a:ext cx="31775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F5A4AC-BFB5-0B60-50EA-93474CA04603}"/>
              </a:ext>
            </a:extLst>
          </p:cNvPr>
          <p:cNvCxnSpPr/>
          <p:nvPr/>
        </p:nvCxnSpPr>
        <p:spPr>
          <a:xfrm>
            <a:off x="7129780" y="2628662"/>
            <a:ext cx="31775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05CFC8-9A11-8AF8-02A6-7F926195D3ED}"/>
              </a:ext>
            </a:extLst>
          </p:cNvPr>
          <p:cNvSpPr txBox="1"/>
          <p:nvPr/>
        </p:nvSpPr>
        <p:spPr>
          <a:xfrm>
            <a:off x="7229552" y="115824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 and GND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D5421-99CB-BA12-6311-A4D4DC073D75}"/>
              </a:ext>
            </a:extLst>
          </p:cNvPr>
          <p:cNvSpPr/>
          <p:nvPr/>
        </p:nvSpPr>
        <p:spPr>
          <a:xfrm>
            <a:off x="10040620" y="107037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283E74-661D-3C86-2570-6DDF90121D06}"/>
              </a:ext>
            </a:extLst>
          </p:cNvPr>
          <p:cNvSpPr txBox="1"/>
          <p:nvPr/>
        </p:nvSpPr>
        <p:spPr>
          <a:xfrm>
            <a:off x="7214797" y="1935243"/>
            <a:ext cx="15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 Reset 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FC2C5-1D6D-D107-0E77-7349491B0416}"/>
              </a:ext>
            </a:extLst>
          </p:cNvPr>
          <p:cNvSpPr txBox="1"/>
          <p:nvPr/>
        </p:nvSpPr>
        <p:spPr>
          <a:xfrm>
            <a:off x="7229552" y="2605802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Serial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FF134-EFD1-BDE1-7BCA-2090F12F4362}"/>
              </a:ext>
            </a:extLst>
          </p:cNvPr>
          <p:cNvCxnSpPr>
            <a:cxnSpLocks/>
          </p:cNvCxnSpPr>
          <p:nvPr/>
        </p:nvCxnSpPr>
        <p:spPr>
          <a:xfrm>
            <a:off x="-345440" y="1325880"/>
            <a:ext cx="57492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32E4-3BB1-4B38-F959-884F98588870}"/>
              </a:ext>
            </a:extLst>
          </p:cNvPr>
          <p:cNvCxnSpPr>
            <a:cxnSpLocks/>
          </p:cNvCxnSpPr>
          <p:nvPr/>
        </p:nvCxnSpPr>
        <p:spPr>
          <a:xfrm>
            <a:off x="-292100" y="1447800"/>
            <a:ext cx="5743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C9FD2A-A5CB-D266-8AF2-CE613348B92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292100" y="1980725"/>
            <a:ext cx="5509260" cy="40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21C493-9E9A-AFAA-CE61-1C0F6208A8A2}"/>
              </a:ext>
            </a:extLst>
          </p:cNvPr>
          <p:cNvCxnSpPr>
            <a:cxnSpLocks/>
          </p:cNvCxnSpPr>
          <p:nvPr/>
        </p:nvCxnSpPr>
        <p:spPr>
          <a:xfrm>
            <a:off x="-292100" y="2135387"/>
            <a:ext cx="5562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C78997-AF8C-6A87-B2E0-7DB7F4E58A6E}"/>
              </a:ext>
            </a:extLst>
          </p:cNvPr>
          <p:cNvCxnSpPr>
            <a:cxnSpLocks/>
          </p:cNvCxnSpPr>
          <p:nvPr/>
        </p:nvCxnSpPr>
        <p:spPr>
          <a:xfrm>
            <a:off x="-292100" y="2598420"/>
            <a:ext cx="556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24016D-163C-D7EB-8320-C2D508A6E9A0}"/>
              </a:ext>
            </a:extLst>
          </p:cNvPr>
          <p:cNvCxnSpPr>
            <a:cxnSpLocks/>
          </p:cNvCxnSpPr>
          <p:nvPr/>
        </p:nvCxnSpPr>
        <p:spPr>
          <a:xfrm>
            <a:off x="-292100" y="2743200"/>
            <a:ext cx="55092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10231D-2FD6-7DF7-128D-E164B0BF0975}"/>
              </a:ext>
            </a:extLst>
          </p:cNvPr>
          <p:cNvSpPr txBox="1"/>
          <p:nvPr/>
        </p:nvSpPr>
        <p:spPr>
          <a:xfrm>
            <a:off x="3651412" y="101685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+12v and GND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67C0E1-B859-4B50-8F1C-EBFDD10B5BB3}"/>
              </a:ext>
            </a:extLst>
          </p:cNvPr>
          <p:cNvSpPr txBox="1"/>
          <p:nvPr/>
        </p:nvSpPr>
        <p:spPr>
          <a:xfrm>
            <a:off x="2870234" y="1617881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Speed CAN (CAN0)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5689E-7BD8-9D36-C7BF-9473A146B370}"/>
              </a:ext>
            </a:extLst>
          </p:cNvPr>
          <p:cNvSpPr txBox="1"/>
          <p:nvPr/>
        </p:nvSpPr>
        <p:spPr>
          <a:xfrm>
            <a:off x="2843311" y="223647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Speed CAN (CAN1)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F38B6-6558-524C-2B20-467826A7E9DD}"/>
              </a:ext>
            </a:extLst>
          </p:cNvPr>
          <p:cNvSpPr/>
          <p:nvPr/>
        </p:nvSpPr>
        <p:spPr>
          <a:xfrm>
            <a:off x="5217160" y="1112282"/>
            <a:ext cx="2034540" cy="174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Macchina</a:t>
            </a:r>
            <a:r>
              <a:rPr lang="en-US" dirty="0"/>
              <a:t> M2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3D7D57-BA25-87E9-E6F5-3C0B20D2D137}"/>
              </a:ext>
            </a:extLst>
          </p:cNvPr>
          <p:cNvSpPr txBox="1"/>
          <p:nvPr/>
        </p:nvSpPr>
        <p:spPr>
          <a:xfrm>
            <a:off x="-48940" y="1615440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OBD Port</a:t>
            </a:r>
          </a:p>
        </p:txBody>
      </p:sp>
    </p:spTree>
    <p:extLst>
      <p:ext uri="{BB962C8B-B14F-4D97-AF65-F5344CB8AC3E}">
        <p14:creationId xmlns:p14="http://schemas.microsoft.com/office/powerpoint/2010/main" val="13975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Elder</dc:creator>
  <cp:lastModifiedBy>Alex Elder</cp:lastModifiedBy>
  <cp:revision>29</cp:revision>
  <dcterms:created xsi:type="dcterms:W3CDTF">2022-06-12T16:07:09Z</dcterms:created>
  <dcterms:modified xsi:type="dcterms:W3CDTF">2022-06-12T17:52:48Z</dcterms:modified>
</cp:coreProperties>
</file>