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2" d="100"/>
          <a:sy n="52" d="100"/>
        </p:scale>
        <p:origin x="76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552768" cy="259817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E659B"/>
                </a:solidFill>
              </a:rPr>
              <a:t>IBM Data Science Capstone Project</a:t>
            </a:r>
            <a:br>
              <a:rPr lang="en-US" b="1" dirty="0">
                <a:solidFill>
                  <a:srgbClr val="0E659B"/>
                </a:solidFill>
              </a:rPr>
            </a:br>
            <a:br>
              <a:rPr lang="en-US" b="1" dirty="0">
                <a:solidFill>
                  <a:srgbClr val="0E659B"/>
                </a:solidFill>
              </a:rPr>
            </a:br>
            <a:r>
              <a:rPr lang="en-US" sz="2400" b="1" dirty="0">
                <a:solidFill>
                  <a:srgbClr val="0E659B"/>
                </a:solidFill>
                <a:latin typeface="IBM"/>
              </a:rPr>
              <a:t>SpaceX Landing Analysis and Predictions for cost effectiveness.</a:t>
            </a:r>
            <a:endParaRPr lang="en-US" b="1" dirty="0">
              <a:solidFill>
                <a:srgbClr val="0E659B"/>
              </a:solidFill>
              <a:latin typeface="IB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956178"/>
            <a:ext cx="5181600" cy="1220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Fadhil Umar Al Farouq</a:t>
            </a:r>
          </a:p>
          <a:p>
            <a:pPr marL="0" indent="0">
              <a:buNone/>
            </a:pPr>
            <a:r>
              <a:rPr lang="en-US" dirty="0"/>
              <a:t>20 February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374</Words>
  <Application>Microsoft Office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</vt:lpstr>
      <vt:lpstr>IBM Plex Mono SemiBold</vt:lpstr>
      <vt:lpstr>IBM Plex Mono Text</vt:lpstr>
      <vt:lpstr>SLIDE_TEMPLATE_skill_network</vt:lpstr>
      <vt:lpstr>IBM Data Science Capstone Project  SpaceX Landing Analysis and Predictions for cost effectiveness.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fadhil umar</cp:lastModifiedBy>
  <cp:revision>18</cp:revision>
  <dcterms:created xsi:type="dcterms:W3CDTF">2020-10-28T18:29:43Z</dcterms:created>
  <dcterms:modified xsi:type="dcterms:W3CDTF">2023-02-20T04:10:55Z</dcterms:modified>
</cp:coreProperties>
</file>