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48" d="100"/>
          <a:sy n="48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 idx="4294967295"/>
          </p:nvPr>
        </p:nvSpPr>
        <p:spPr>
          <a:xfrm>
            <a:off x="0" y="1447800"/>
            <a:ext cx="8824913" cy="3328988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devlopper</a:t>
            </a:r>
            <a:endParaRPr lang="ar-S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2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</Words>
  <Application>Microsoft Office PowerPoint</Application>
  <PresentationFormat>شاشة عريضة</PresentationFormat>
  <Paragraphs>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أيون</vt:lpstr>
      <vt:lpstr>devlopper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devlopper</dc:title>
  <dc:creator>HP</dc:creator>
  <cp:lastModifiedBy>HP</cp:lastModifiedBy>
  <cp:revision>1</cp:revision>
  <dcterms:created xsi:type="dcterms:W3CDTF">2022-11-02T17:17:38Z</dcterms:created>
  <dcterms:modified xsi:type="dcterms:W3CDTF">2022-11-02T17:22:03Z</dcterms:modified>
</cp:coreProperties>
</file>