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939" y="9487884"/>
            <a:ext cx="7810500" cy="799465"/>
          </a:xfrm>
          <a:custGeom>
            <a:avLst/>
            <a:gdLst/>
            <a:ahLst/>
            <a:cxnLst/>
            <a:rect l="l" t="t" r="r" b="b"/>
            <a:pathLst>
              <a:path w="7810500" h="799465">
                <a:moveTo>
                  <a:pt x="4560902" y="12700"/>
                </a:moveTo>
                <a:lnTo>
                  <a:pt x="3249240" y="12700"/>
                </a:lnTo>
                <a:lnTo>
                  <a:pt x="3320536" y="0"/>
                </a:lnTo>
                <a:lnTo>
                  <a:pt x="4489606" y="0"/>
                </a:lnTo>
                <a:lnTo>
                  <a:pt x="4560902" y="12700"/>
                </a:lnTo>
                <a:close/>
              </a:path>
              <a:path w="7810500" h="799465">
                <a:moveTo>
                  <a:pt x="4841620" y="25400"/>
                </a:moveTo>
                <a:lnTo>
                  <a:pt x="2968522" y="25400"/>
                </a:lnTo>
                <a:lnTo>
                  <a:pt x="3038007" y="12700"/>
                </a:lnTo>
                <a:lnTo>
                  <a:pt x="4772135" y="12700"/>
                </a:lnTo>
                <a:lnTo>
                  <a:pt x="4841620" y="25400"/>
                </a:lnTo>
                <a:close/>
              </a:path>
              <a:path w="7810500" h="799465">
                <a:moveTo>
                  <a:pt x="5047128" y="38100"/>
                </a:moveTo>
                <a:lnTo>
                  <a:pt x="2763014" y="38100"/>
                </a:lnTo>
                <a:lnTo>
                  <a:pt x="2831013" y="25400"/>
                </a:lnTo>
                <a:lnTo>
                  <a:pt x="4979129" y="25400"/>
                </a:lnTo>
                <a:lnTo>
                  <a:pt x="5047128" y="38100"/>
                </a:lnTo>
                <a:close/>
              </a:path>
              <a:path w="7810500" h="799465">
                <a:moveTo>
                  <a:pt x="5247956" y="50800"/>
                </a:moveTo>
                <a:lnTo>
                  <a:pt x="2562186" y="50800"/>
                </a:lnTo>
                <a:lnTo>
                  <a:pt x="2628588" y="38100"/>
                </a:lnTo>
                <a:lnTo>
                  <a:pt x="5181553" y="38100"/>
                </a:lnTo>
                <a:lnTo>
                  <a:pt x="5247956" y="50800"/>
                </a:lnTo>
                <a:close/>
              </a:path>
              <a:path w="7810500" h="799465">
                <a:moveTo>
                  <a:pt x="5379079" y="63500"/>
                </a:moveTo>
                <a:lnTo>
                  <a:pt x="2431063" y="63500"/>
                </a:lnTo>
                <a:lnTo>
                  <a:pt x="2496340" y="50800"/>
                </a:lnTo>
                <a:lnTo>
                  <a:pt x="5313802" y="50800"/>
                </a:lnTo>
                <a:lnTo>
                  <a:pt x="5379079" y="63500"/>
                </a:lnTo>
                <a:close/>
              </a:path>
              <a:path w="7810500" h="799465">
                <a:moveTo>
                  <a:pt x="5634253" y="88900"/>
                </a:moveTo>
                <a:lnTo>
                  <a:pt x="2175889" y="88900"/>
                </a:lnTo>
                <a:lnTo>
                  <a:pt x="2302265" y="63500"/>
                </a:lnTo>
                <a:lnTo>
                  <a:pt x="5507877" y="63500"/>
                </a:lnTo>
                <a:lnTo>
                  <a:pt x="5634253" y="88900"/>
                </a:lnTo>
                <a:close/>
              </a:path>
              <a:path w="7810500" h="799465">
                <a:moveTo>
                  <a:pt x="5758109" y="101600"/>
                </a:moveTo>
                <a:lnTo>
                  <a:pt x="2052033" y="101600"/>
                </a:lnTo>
                <a:lnTo>
                  <a:pt x="2113639" y="88900"/>
                </a:lnTo>
                <a:lnTo>
                  <a:pt x="5696502" y="88900"/>
                </a:lnTo>
                <a:lnTo>
                  <a:pt x="5758109" y="101600"/>
                </a:lnTo>
                <a:close/>
              </a:path>
              <a:path w="7810500" h="799465">
                <a:moveTo>
                  <a:pt x="5879348" y="114300"/>
                </a:moveTo>
                <a:lnTo>
                  <a:pt x="1930794" y="114300"/>
                </a:lnTo>
                <a:lnTo>
                  <a:pt x="1991080" y="101600"/>
                </a:lnTo>
                <a:lnTo>
                  <a:pt x="5819062" y="101600"/>
                </a:lnTo>
                <a:lnTo>
                  <a:pt x="5879348" y="114300"/>
                </a:lnTo>
                <a:close/>
              </a:path>
              <a:path w="7810500" h="799465">
                <a:moveTo>
                  <a:pt x="6056083" y="139700"/>
                </a:moveTo>
                <a:lnTo>
                  <a:pt x="1754059" y="139700"/>
                </a:lnTo>
                <a:lnTo>
                  <a:pt x="1871187" y="114300"/>
                </a:lnTo>
                <a:lnTo>
                  <a:pt x="5938955" y="114300"/>
                </a:lnTo>
                <a:lnTo>
                  <a:pt x="6056083" y="139700"/>
                </a:lnTo>
                <a:close/>
              </a:path>
              <a:path w="7810500" h="799465">
                <a:moveTo>
                  <a:pt x="6226377" y="165100"/>
                </a:moveTo>
                <a:lnTo>
                  <a:pt x="1583764" y="165100"/>
                </a:lnTo>
                <a:lnTo>
                  <a:pt x="1696562" y="139700"/>
                </a:lnTo>
                <a:lnTo>
                  <a:pt x="6113580" y="139700"/>
                </a:lnTo>
                <a:lnTo>
                  <a:pt x="6226377" y="165100"/>
                </a:lnTo>
                <a:close/>
              </a:path>
              <a:path w="7810500" h="799465">
                <a:moveTo>
                  <a:pt x="6442848" y="203200"/>
                </a:moveTo>
                <a:lnTo>
                  <a:pt x="1367294" y="203200"/>
                </a:lnTo>
                <a:lnTo>
                  <a:pt x="1528488" y="165100"/>
                </a:lnTo>
                <a:lnTo>
                  <a:pt x="6281654" y="165100"/>
                </a:lnTo>
                <a:lnTo>
                  <a:pt x="6442848" y="203200"/>
                </a:lnTo>
                <a:close/>
              </a:path>
              <a:path w="7810500" h="799465">
                <a:moveTo>
                  <a:pt x="6743272" y="266700"/>
                </a:moveTo>
                <a:lnTo>
                  <a:pt x="1066870" y="266700"/>
                </a:lnTo>
                <a:lnTo>
                  <a:pt x="1263818" y="215900"/>
                </a:lnTo>
                <a:lnTo>
                  <a:pt x="1315149" y="203200"/>
                </a:lnTo>
                <a:lnTo>
                  <a:pt x="6494993" y="203200"/>
                </a:lnTo>
                <a:lnTo>
                  <a:pt x="6546324" y="215900"/>
                </a:lnTo>
                <a:lnTo>
                  <a:pt x="6743272" y="266700"/>
                </a:lnTo>
                <a:close/>
              </a:path>
              <a:path w="7810500" h="799465">
                <a:moveTo>
                  <a:pt x="7810142" y="799115"/>
                </a:moveTo>
                <a:lnTo>
                  <a:pt x="0" y="799115"/>
                </a:lnTo>
                <a:lnTo>
                  <a:pt x="4412" y="787400"/>
                </a:lnTo>
                <a:lnTo>
                  <a:pt x="10535" y="774700"/>
                </a:lnTo>
                <a:lnTo>
                  <a:pt x="17985" y="749300"/>
                </a:lnTo>
                <a:lnTo>
                  <a:pt x="26750" y="736600"/>
                </a:lnTo>
                <a:lnTo>
                  <a:pt x="36817" y="723900"/>
                </a:lnTo>
                <a:lnTo>
                  <a:pt x="48175" y="711200"/>
                </a:lnTo>
                <a:lnTo>
                  <a:pt x="60811" y="698500"/>
                </a:lnTo>
                <a:lnTo>
                  <a:pt x="74714" y="673100"/>
                </a:lnTo>
                <a:lnTo>
                  <a:pt x="89869" y="660400"/>
                </a:lnTo>
                <a:lnTo>
                  <a:pt x="106267" y="647700"/>
                </a:lnTo>
                <a:lnTo>
                  <a:pt x="123893" y="635000"/>
                </a:lnTo>
                <a:lnTo>
                  <a:pt x="142737" y="622300"/>
                </a:lnTo>
                <a:lnTo>
                  <a:pt x="162786" y="596900"/>
                </a:lnTo>
                <a:lnTo>
                  <a:pt x="206448" y="571500"/>
                </a:lnTo>
                <a:lnTo>
                  <a:pt x="254783" y="546100"/>
                </a:lnTo>
                <a:lnTo>
                  <a:pt x="307693" y="520700"/>
                </a:lnTo>
                <a:lnTo>
                  <a:pt x="335832" y="495300"/>
                </a:lnTo>
                <a:lnTo>
                  <a:pt x="395421" y="469900"/>
                </a:lnTo>
                <a:lnTo>
                  <a:pt x="459339" y="444500"/>
                </a:lnTo>
                <a:lnTo>
                  <a:pt x="527489" y="419100"/>
                </a:lnTo>
                <a:lnTo>
                  <a:pt x="599774" y="393700"/>
                </a:lnTo>
                <a:lnTo>
                  <a:pt x="676095" y="368300"/>
                </a:lnTo>
                <a:lnTo>
                  <a:pt x="756356" y="342900"/>
                </a:lnTo>
                <a:lnTo>
                  <a:pt x="883917" y="304800"/>
                </a:lnTo>
                <a:lnTo>
                  <a:pt x="1019789" y="266700"/>
                </a:lnTo>
                <a:lnTo>
                  <a:pt x="6790352" y="266700"/>
                </a:lnTo>
                <a:lnTo>
                  <a:pt x="6926225" y="304800"/>
                </a:lnTo>
                <a:lnTo>
                  <a:pt x="7053786" y="342900"/>
                </a:lnTo>
                <a:lnTo>
                  <a:pt x="7134046" y="368300"/>
                </a:lnTo>
                <a:lnTo>
                  <a:pt x="7210368" y="393700"/>
                </a:lnTo>
                <a:lnTo>
                  <a:pt x="7282653" y="419100"/>
                </a:lnTo>
                <a:lnTo>
                  <a:pt x="7350803" y="444500"/>
                </a:lnTo>
                <a:lnTo>
                  <a:pt x="7414721" y="469900"/>
                </a:lnTo>
                <a:lnTo>
                  <a:pt x="7474309" y="495300"/>
                </a:lnTo>
                <a:lnTo>
                  <a:pt x="7502449" y="520700"/>
                </a:lnTo>
                <a:lnTo>
                  <a:pt x="7529470" y="533400"/>
                </a:lnTo>
                <a:lnTo>
                  <a:pt x="7580104" y="558800"/>
                </a:lnTo>
                <a:lnTo>
                  <a:pt x="7626115" y="584200"/>
                </a:lnTo>
                <a:lnTo>
                  <a:pt x="7667405" y="622300"/>
                </a:lnTo>
                <a:lnTo>
                  <a:pt x="7686248" y="635000"/>
                </a:lnTo>
                <a:lnTo>
                  <a:pt x="7703875" y="647700"/>
                </a:lnTo>
                <a:lnTo>
                  <a:pt x="7720272" y="660400"/>
                </a:lnTo>
                <a:lnTo>
                  <a:pt x="7735428" y="673100"/>
                </a:lnTo>
                <a:lnTo>
                  <a:pt x="7749330" y="698500"/>
                </a:lnTo>
                <a:lnTo>
                  <a:pt x="7761967" y="711200"/>
                </a:lnTo>
                <a:lnTo>
                  <a:pt x="7773324" y="723900"/>
                </a:lnTo>
                <a:lnTo>
                  <a:pt x="7783392" y="736600"/>
                </a:lnTo>
                <a:lnTo>
                  <a:pt x="7792157" y="749300"/>
                </a:lnTo>
                <a:lnTo>
                  <a:pt x="7799607" y="774700"/>
                </a:lnTo>
                <a:lnTo>
                  <a:pt x="7805730" y="787400"/>
                </a:lnTo>
                <a:lnTo>
                  <a:pt x="7810142" y="799115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805739" y="6161991"/>
            <a:ext cx="482600" cy="3065780"/>
          </a:xfrm>
          <a:custGeom>
            <a:avLst/>
            <a:gdLst/>
            <a:ahLst/>
            <a:cxnLst/>
            <a:rect l="l" t="t" r="r" b="b"/>
            <a:pathLst>
              <a:path w="482600" h="3065779">
                <a:moveTo>
                  <a:pt x="482261" y="0"/>
                </a:moveTo>
                <a:lnTo>
                  <a:pt x="482261" y="332134"/>
                </a:lnTo>
                <a:lnTo>
                  <a:pt x="479729" y="327593"/>
                </a:lnTo>
                <a:lnTo>
                  <a:pt x="461515" y="278097"/>
                </a:lnTo>
                <a:lnTo>
                  <a:pt x="451139" y="233838"/>
                </a:lnTo>
                <a:lnTo>
                  <a:pt x="445957" y="189398"/>
                </a:lnTo>
                <a:lnTo>
                  <a:pt x="445812" y="145166"/>
                </a:lnTo>
                <a:lnTo>
                  <a:pt x="450548" y="101534"/>
                </a:lnTo>
                <a:lnTo>
                  <a:pt x="460006" y="58894"/>
                </a:lnTo>
                <a:lnTo>
                  <a:pt x="474029" y="17634"/>
                </a:lnTo>
                <a:lnTo>
                  <a:pt x="482261" y="0"/>
                </a:lnTo>
                <a:close/>
              </a:path>
              <a:path w="482600" h="3065779">
                <a:moveTo>
                  <a:pt x="482261" y="340108"/>
                </a:moveTo>
                <a:lnTo>
                  <a:pt x="482261" y="1828247"/>
                </a:lnTo>
                <a:lnTo>
                  <a:pt x="441945" y="1808908"/>
                </a:lnTo>
                <a:lnTo>
                  <a:pt x="401778" y="1786796"/>
                </a:lnTo>
                <a:lnTo>
                  <a:pt x="362851" y="1762427"/>
                </a:lnTo>
                <a:lnTo>
                  <a:pt x="325274" y="1735845"/>
                </a:lnTo>
                <a:lnTo>
                  <a:pt x="289154" y="1707093"/>
                </a:lnTo>
                <a:lnTo>
                  <a:pt x="254597" y="1676212"/>
                </a:lnTo>
                <a:lnTo>
                  <a:pt x="221714" y="1643248"/>
                </a:lnTo>
                <a:lnTo>
                  <a:pt x="190610" y="1608242"/>
                </a:lnTo>
                <a:lnTo>
                  <a:pt x="161394" y="1571239"/>
                </a:lnTo>
                <a:lnTo>
                  <a:pt x="134173" y="1532280"/>
                </a:lnTo>
                <a:lnTo>
                  <a:pt x="109055" y="1491410"/>
                </a:lnTo>
                <a:lnTo>
                  <a:pt x="86149" y="1448671"/>
                </a:lnTo>
                <a:lnTo>
                  <a:pt x="65561" y="1404107"/>
                </a:lnTo>
                <a:lnTo>
                  <a:pt x="47647" y="1358410"/>
                </a:lnTo>
                <a:lnTo>
                  <a:pt x="32654" y="1312302"/>
                </a:lnTo>
                <a:lnTo>
                  <a:pt x="20540" y="1265890"/>
                </a:lnTo>
                <a:lnTo>
                  <a:pt x="11261" y="1219283"/>
                </a:lnTo>
                <a:lnTo>
                  <a:pt x="4774" y="1172587"/>
                </a:lnTo>
                <a:lnTo>
                  <a:pt x="1034" y="1125911"/>
                </a:lnTo>
                <a:lnTo>
                  <a:pt x="0" y="1079362"/>
                </a:lnTo>
                <a:lnTo>
                  <a:pt x="1626" y="1033048"/>
                </a:lnTo>
                <a:lnTo>
                  <a:pt x="5871" y="987077"/>
                </a:lnTo>
                <a:lnTo>
                  <a:pt x="12690" y="941556"/>
                </a:lnTo>
                <a:lnTo>
                  <a:pt x="22041" y="896593"/>
                </a:lnTo>
                <a:lnTo>
                  <a:pt x="33880" y="852295"/>
                </a:lnTo>
                <a:lnTo>
                  <a:pt x="48163" y="808771"/>
                </a:lnTo>
                <a:lnTo>
                  <a:pt x="64847" y="766128"/>
                </a:lnTo>
                <a:lnTo>
                  <a:pt x="83889" y="724473"/>
                </a:lnTo>
                <a:lnTo>
                  <a:pt x="105245" y="683915"/>
                </a:lnTo>
                <a:lnTo>
                  <a:pt x="128940" y="644461"/>
                </a:lnTo>
                <a:lnTo>
                  <a:pt x="154727" y="606518"/>
                </a:lnTo>
                <a:lnTo>
                  <a:pt x="182766" y="569895"/>
                </a:lnTo>
                <a:lnTo>
                  <a:pt x="212946" y="534798"/>
                </a:lnTo>
                <a:lnTo>
                  <a:pt x="245282" y="501282"/>
                </a:lnTo>
                <a:lnTo>
                  <a:pt x="279573" y="469602"/>
                </a:lnTo>
                <a:lnTo>
                  <a:pt x="315897" y="439749"/>
                </a:lnTo>
                <a:lnTo>
                  <a:pt x="354206" y="411837"/>
                </a:lnTo>
                <a:lnTo>
                  <a:pt x="394440" y="385992"/>
                </a:lnTo>
                <a:lnTo>
                  <a:pt x="436554" y="362319"/>
                </a:lnTo>
                <a:lnTo>
                  <a:pt x="473108" y="344259"/>
                </a:lnTo>
                <a:lnTo>
                  <a:pt x="482261" y="340108"/>
                </a:lnTo>
                <a:close/>
              </a:path>
              <a:path w="482600" h="3065779">
                <a:moveTo>
                  <a:pt x="482261" y="1922486"/>
                </a:moveTo>
                <a:lnTo>
                  <a:pt x="482261" y="3065189"/>
                </a:lnTo>
                <a:lnTo>
                  <a:pt x="473035" y="3060897"/>
                </a:lnTo>
                <a:lnTo>
                  <a:pt x="431877" y="3038875"/>
                </a:lnTo>
                <a:lnTo>
                  <a:pt x="391897" y="3014487"/>
                </a:lnTo>
                <a:lnTo>
                  <a:pt x="353279" y="2987818"/>
                </a:lnTo>
                <a:lnTo>
                  <a:pt x="315612" y="2958485"/>
                </a:lnTo>
                <a:lnTo>
                  <a:pt x="279555" y="2926885"/>
                </a:lnTo>
                <a:lnTo>
                  <a:pt x="245223" y="2893051"/>
                </a:lnTo>
                <a:lnTo>
                  <a:pt x="212857" y="2857171"/>
                </a:lnTo>
                <a:lnTo>
                  <a:pt x="182414" y="2819110"/>
                </a:lnTo>
                <a:lnTo>
                  <a:pt x="154072" y="2778979"/>
                </a:lnTo>
                <a:lnTo>
                  <a:pt x="127949" y="2736823"/>
                </a:lnTo>
                <a:lnTo>
                  <a:pt x="104163" y="2692685"/>
                </a:lnTo>
                <a:lnTo>
                  <a:pt x="82831" y="2646612"/>
                </a:lnTo>
                <a:lnTo>
                  <a:pt x="64436" y="2599621"/>
                </a:lnTo>
                <a:lnTo>
                  <a:pt x="49094" y="2552203"/>
                </a:lnTo>
                <a:lnTo>
                  <a:pt x="36759" y="2504472"/>
                </a:lnTo>
                <a:lnTo>
                  <a:pt x="27384" y="2456543"/>
                </a:lnTo>
                <a:lnTo>
                  <a:pt x="20923" y="2408528"/>
                </a:lnTo>
                <a:lnTo>
                  <a:pt x="17330" y="2360543"/>
                </a:lnTo>
                <a:lnTo>
                  <a:pt x="16558" y="2312701"/>
                </a:lnTo>
                <a:lnTo>
                  <a:pt x="18561" y="2265118"/>
                </a:lnTo>
                <a:lnTo>
                  <a:pt x="23293" y="2217906"/>
                </a:lnTo>
                <a:lnTo>
                  <a:pt x="30708" y="2171181"/>
                </a:lnTo>
                <a:lnTo>
                  <a:pt x="40759" y="2125056"/>
                </a:lnTo>
                <a:lnTo>
                  <a:pt x="53400" y="2079645"/>
                </a:lnTo>
                <a:lnTo>
                  <a:pt x="68585" y="2035064"/>
                </a:lnTo>
                <a:lnTo>
                  <a:pt x="86268" y="1991426"/>
                </a:lnTo>
                <a:lnTo>
                  <a:pt x="106401" y="1948845"/>
                </a:lnTo>
                <a:lnTo>
                  <a:pt x="128940" y="1907435"/>
                </a:lnTo>
                <a:lnTo>
                  <a:pt x="153837" y="1867311"/>
                </a:lnTo>
                <a:lnTo>
                  <a:pt x="181047" y="1828587"/>
                </a:lnTo>
                <a:lnTo>
                  <a:pt x="210523" y="1791377"/>
                </a:lnTo>
                <a:lnTo>
                  <a:pt x="251004" y="1819394"/>
                </a:lnTo>
                <a:lnTo>
                  <a:pt x="293000" y="1844869"/>
                </a:lnTo>
                <a:lnTo>
                  <a:pt x="336380" y="1867749"/>
                </a:lnTo>
                <a:lnTo>
                  <a:pt x="381011" y="1887981"/>
                </a:lnTo>
                <a:lnTo>
                  <a:pt x="426763" y="1905510"/>
                </a:lnTo>
                <a:lnTo>
                  <a:pt x="473502" y="1920284"/>
                </a:lnTo>
                <a:lnTo>
                  <a:pt x="482261" y="1922486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035768" y="9598476"/>
            <a:ext cx="252729" cy="450850"/>
          </a:xfrm>
          <a:custGeom>
            <a:avLst/>
            <a:gdLst/>
            <a:ahLst/>
            <a:cxnLst/>
            <a:rect l="l" t="t" r="r" b="b"/>
            <a:pathLst>
              <a:path w="252730" h="450850">
                <a:moveTo>
                  <a:pt x="252231" y="1561"/>
                </a:moveTo>
                <a:lnTo>
                  <a:pt x="252231" y="448974"/>
                </a:lnTo>
                <a:lnTo>
                  <a:pt x="242422" y="450045"/>
                </a:lnTo>
                <a:lnTo>
                  <a:pt x="235067" y="450484"/>
                </a:lnTo>
                <a:lnTo>
                  <a:pt x="220313" y="450640"/>
                </a:lnTo>
                <a:lnTo>
                  <a:pt x="212950" y="450356"/>
                </a:lnTo>
                <a:lnTo>
                  <a:pt x="169286" y="443619"/>
                </a:lnTo>
                <a:lnTo>
                  <a:pt x="127774" y="428492"/>
                </a:lnTo>
                <a:lnTo>
                  <a:pt x="90011" y="405558"/>
                </a:lnTo>
                <a:lnTo>
                  <a:pt x="57448" y="375698"/>
                </a:lnTo>
                <a:lnTo>
                  <a:pt x="31337" y="340058"/>
                </a:lnTo>
                <a:lnTo>
                  <a:pt x="12680" y="300009"/>
                </a:lnTo>
                <a:lnTo>
                  <a:pt x="2194" y="257090"/>
                </a:lnTo>
                <a:lnTo>
                  <a:pt x="0" y="220313"/>
                </a:lnTo>
                <a:lnTo>
                  <a:pt x="283" y="212950"/>
                </a:lnTo>
                <a:lnTo>
                  <a:pt x="7021" y="169285"/>
                </a:lnTo>
                <a:lnTo>
                  <a:pt x="22147" y="127775"/>
                </a:lnTo>
                <a:lnTo>
                  <a:pt x="45081" y="90011"/>
                </a:lnTo>
                <a:lnTo>
                  <a:pt x="74941" y="57448"/>
                </a:lnTo>
                <a:lnTo>
                  <a:pt x="110581" y="31336"/>
                </a:lnTo>
                <a:lnTo>
                  <a:pt x="150629" y="12679"/>
                </a:lnTo>
                <a:lnTo>
                  <a:pt x="193549" y="2194"/>
                </a:lnTo>
                <a:lnTo>
                  <a:pt x="230326" y="0"/>
                </a:lnTo>
                <a:lnTo>
                  <a:pt x="237689" y="284"/>
                </a:lnTo>
                <a:lnTo>
                  <a:pt x="252231" y="1561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581847" y="7462541"/>
            <a:ext cx="432434" cy="525780"/>
          </a:xfrm>
          <a:custGeom>
            <a:avLst/>
            <a:gdLst/>
            <a:ahLst/>
            <a:cxnLst/>
            <a:rect l="l" t="t" r="r" b="b"/>
            <a:pathLst>
              <a:path w="432434" h="525779">
                <a:moveTo>
                  <a:pt x="432394" y="489273"/>
                </a:moveTo>
                <a:lnTo>
                  <a:pt x="404408" y="503096"/>
                </a:lnTo>
                <a:lnTo>
                  <a:pt x="359537" y="518104"/>
                </a:lnTo>
                <a:lnTo>
                  <a:pt x="314065" y="525527"/>
                </a:lnTo>
                <a:lnTo>
                  <a:pt x="268777" y="525679"/>
                </a:lnTo>
                <a:lnTo>
                  <a:pt x="224458" y="518877"/>
                </a:lnTo>
                <a:lnTo>
                  <a:pt x="181895" y="505437"/>
                </a:lnTo>
                <a:lnTo>
                  <a:pt x="141871" y="485674"/>
                </a:lnTo>
                <a:lnTo>
                  <a:pt x="105173" y="459905"/>
                </a:lnTo>
                <a:lnTo>
                  <a:pt x="72586" y="428445"/>
                </a:lnTo>
                <a:lnTo>
                  <a:pt x="44895" y="391610"/>
                </a:lnTo>
                <a:lnTo>
                  <a:pt x="22885" y="349716"/>
                </a:lnTo>
                <a:lnTo>
                  <a:pt x="7039" y="301288"/>
                </a:lnTo>
                <a:lnTo>
                  <a:pt x="0" y="252241"/>
                </a:lnTo>
                <a:lnTo>
                  <a:pt x="1368" y="203558"/>
                </a:lnTo>
                <a:lnTo>
                  <a:pt x="10744" y="156221"/>
                </a:lnTo>
                <a:lnTo>
                  <a:pt x="27728" y="111215"/>
                </a:lnTo>
                <a:lnTo>
                  <a:pt x="51919" y="69520"/>
                </a:lnTo>
                <a:lnTo>
                  <a:pt x="82918" y="32121"/>
                </a:lnTo>
                <a:lnTo>
                  <a:pt x="120324" y="0"/>
                </a:lnTo>
                <a:lnTo>
                  <a:pt x="129439" y="39068"/>
                </a:lnTo>
                <a:lnTo>
                  <a:pt x="140552" y="77959"/>
                </a:lnTo>
                <a:lnTo>
                  <a:pt x="153704" y="116611"/>
                </a:lnTo>
                <a:lnTo>
                  <a:pt x="168934" y="154963"/>
                </a:lnTo>
                <a:lnTo>
                  <a:pt x="189761" y="200000"/>
                </a:lnTo>
                <a:lnTo>
                  <a:pt x="212965" y="243164"/>
                </a:lnTo>
                <a:lnTo>
                  <a:pt x="238433" y="284411"/>
                </a:lnTo>
                <a:lnTo>
                  <a:pt x="266051" y="323699"/>
                </a:lnTo>
                <a:lnTo>
                  <a:pt x="295704" y="360986"/>
                </a:lnTo>
                <a:lnTo>
                  <a:pt x="327279" y="396229"/>
                </a:lnTo>
                <a:lnTo>
                  <a:pt x="360662" y="429387"/>
                </a:lnTo>
                <a:lnTo>
                  <a:pt x="395738" y="460416"/>
                </a:lnTo>
                <a:lnTo>
                  <a:pt x="432394" y="489273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8140322" y="4911250"/>
            <a:ext cx="147955" cy="521334"/>
          </a:xfrm>
          <a:custGeom>
            <a:avLst/>
            <a:gdLst/>
            <a:ahLst/>
            <a:cxnLst/>
            <a:rect l="l" t="t" r="r" b="b"/>
            <a:pathLst>
              <a:path w="147955" h="521335">
                <a:moveTo>
                  <a:pt x="147678" y="0"/>
                </a:moveTo>
                <a:lnTo>
                  <a:pt x="147678" y="520893"/>
                </a:lnTo>
                <a:lnTo>
                  <a:pt x="143834" y="518580"/>
                </a:lnTo>
                <a:lnTo>
                  <a:pt x="137545" y="514583"/>
                </a:lnTo>
                <a:lnTo>
                  <a:pt x="102052" y="487480"/>
                </a:lnTo>
                <a:lnTo>
                  <a:pt x="70920" y="455461"/>
                </a:lnTo>
                <a:lnTo>
                  <a:pt x="44822" y="419222"/>
                </a:lnTo>
                <a:lnTo>
                  <a:pt x="24325" y="379546"/>
                </a:lnTo>
                <a:lnTo>
                  <a:pt x="9871" y="337292"/>
                </a:lnTo>
                <a:lnTo>
                  <a:pt x="1774" y="293375"/>
                </a:lnTo>
                <a:lnTo>
                  <a:pt x="0" y="263641"/>
                </a:lnTo>
                <a:lnTo>
                  <a:pt x="12" y="256190"/>
                </a:lnTo>
                <a:lnTo>
                  <a:pt x="3921" y="211707"/>
                </a:lnTo>
                <a:lnTo>
                  <a:pt x="14316" y="168271"/>
                </a:lnTo>
                <a:lnTo>
                  <a:pt x="30969" y="126839"/>
                </a:lnTo>
                <a:lnTo>
                  <a:pt x="53526" y="88291"/>
                </a:lnTo>
                <a:lnTo>
                  <a:pt x="81489" y="53477"/>
                </a:lnTo>
                <a:lnTo>
                  <a:pt x="114264" y="23137"/>
                </a:lnTo>
                <a:lnTo>
                  <a:pt x="147678" y="0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659404" y="6015147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52106" y="111408"/>
                </a:moveTo>
                <a:lnTo>
                  <a:pt x="358349" y="128288"/>
                </a:lnTo>
                <a:lnTo>
                  <a:pt x="362903" y="145699"/>
                </a:lnTo>
                <a:lnTo>
                  <a:pt x="365732" y="163472"/>
                </a:lnTo>
                <a:lnTo>
                  <a:pt x="366801" y="181437"/>
                </a:lnTo>
                <a:lnTo>
                  <a:pt x="366108" y="199422"/>
                </a:lnTo>
                <a:lnTo>
                  <a:pt x="353575" y="251761"/>
                </a:lnTo>
                <a:lnTo>
                  <a:pt x="326390" y="298214"/>
                </a:lnTo>
                <a:lnTo>
                  <a:pt x="286888" y="334774"/>
                </a:lnTo>
                <a:lnTo>
                  <a:pt x="238476" y="358300"/>
                </a:lnTo>
                <a:lnTo>
                  <a:pt x="185319" y="366758"/>
                </a:lnTo>
                <a:lnTo>
                  <a:pt x="167334" y="366067"/>
                </a:lnTo>
                <a:lnTo>
                  <a:pt x="114989" y="353541"/>
                </a:lnTo>
                <a:lnTo>
                  <a:pt x="68534" y="326366"/>
                </a:lnTo>
                <a:lnTo>
                  <a:pt x="31974" y="286873"/>
                </a:lnTo>
                <a:lnTo>
                  <a:pt x="8452" y="238468"/>
                </a:lnTo>
                <a:lnTo>
                  <a:pt x="0" y="185320"/>
                </a:lnTo>
                <a:lnTo>
                  <a:pt x="692" y="167336"/>
                </a:lnTo>
                <a:lnTo>
                  <a:pt x="13226" y="114996"/>
                </a:lnTo>
                <a:lnTo>
                  <a:pt x="40411" y="68544"/>
                </a:lnTo>
                <a:lnTo>
                  <a:pt x="79913" y="31983"/>
                </a:lnTo>
                <a:lnTo>
                  <a:pt x="128325" y="8457"/>
                </a:lnTo>
                <a:lnTo>
                  <a:pt x="181481" y="0"/>
                </a:lnTo>
                <a:lnTo>
                  <a:pt x="199467" y="690"/>
                </a:lnTo>
                <a:lnTo>
                  <a:pt x="251812" y="13216"/>
                </a:lnTo>
                <a:lnTo>
                  <a:pt x="298267" y="40392"/>
                </a:lnTo>
                <a:lnTo>
                  <a:pt x="334826" y="79885"/>
                </a:lnTo>
                <a:lnTo>
                  <a:pt x="352106" y="111408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1630274"/>
            <a:ext cx="514984" cy="3138805"/>
          </a:xfrm>
          <a:custGeom>
            <a:avLst/>
            <a:gdLst/>
            <a:ahLst/>
            <a:cxnLst/>
            <a:rect l="l" t="t" r="r" b="b"/>
            <a:pathLst>
              <a:path w="514984" h="3138804">
                <a:moveTo>
                  <a:pt x="0" y="0"/>
                </a:moveTo>
                <a:lnTo>
                  <a:pt x="0" y="1899628"/>
                </a:lnTo>
                <a:lnTo>
                  <a:pt x="31201" y="1886751"/>
                </a:lnTo>
                <a:lnTo>
                  <a:pt x="72502" y="1866939"/>
                </a:lnTo>
                <a:lnTo>
                  <a:pt x="112670" y="1844828"/>
                </a:lnTo>
                <a:lnTo>
                  <a:pt x="151596" y="1820459"/>
                </a:lnTo>
                <a:lnTo>
                  <a:pt x="189174" y="1793877"/>
                </a:lnTo>
                <a:lnTo>
                  <a:pt x="225294" y="1765124"/>
                </a:lnTo>
                <a:lnTo>
                  <a:pt x="259850" y="1734244"/>
                </a:lnTo>
                <a:lnTo>
                  <a:pt x="292734" y="1701280"/>
                </a:lnTo>
                <a:lnTo>
                  <a:pt x="323838" y="1666274"/>
                </a:lnTo>
                <a:lnTo>
                  <a:pt x="353054" y="1629270"/>
                </a:lnTo>
                <a:lnTo>
                  <a:pt x="380275" y="1590312"/>
                </a:lnTo>
                <a:lnTo>
                  <a:pt x="405392" y="1549442"/>
                </a:lnTo>
                <a:lnTo>
                  <a:pt x="428299" y="1506703"/>
                </a:lnTo>
                <a:lnTo>
                  <a:pt x="448887" y="1462139"/>
                </a:lnTo>
                <a:lnTo>
                  <a:pt x="466801" y="1416442"/>
                </a:lnTo>
                <a:lnTo>
                  <a:pt x="481793" y="1370334"/>
                </a:lnTo>
                <a:lnTo>
                  <a:pt x="493907" y="1323922"/>
                </a:lnTo>
                <a:lnTo>
                  <a:pt x="503186" y="1277314"/>
                </a:lnTo>
                <a:lnTo>
                  <a:pt x="509674" y="1230619"/>
                </a:lnTo>
                <a:lnTo>
                  <a:pt x="513413" y="1183943"/>
                </a:lnTo>
                <a:lnTo>
                  <a:pt x="514448" y="1137394"/>
                </a:lnTo>
                <a:lnTo>
                  <a:pt x="512821" y="1091080"/>
                </a:lnTo>
                <a:lnTo>
                  <a:pt x="508577" y="1045109"/>
                </a:lnTo>
                <a:lnTo>
                  <a:pt x="501757" y="999588"/>
                </a:lnTo>
                <a:lnTo>
                  <a:pt x="492407" y="954624"/>
                </a:lnTo>
                <a:lnTo>
                  <a:pt x="480568" y="910327"/>
                </a:lnTo>
                <a:lnTo>
                  <a:pt x="466285" y="866803"/>
                </a:lnTo>
                <a:lnTo>
                  <a:pt x="449601" y="824159"/>
                </a:lnTo>
                <a:lnTo>
                  <a:pt x="430559" y="782505"/>
                </a:lnTo>
                <a:lnTo>
                  <a:pt x="409203" y="741946"/>
                </a:lnTo>
                <a:lnTo>
                  <a:pt x="385508" y="702492"/>
                </a:lnTo>
                <a:lnTo>
                  <a:pt x="359721" y="664550"/>
                </a:lnTo>
                <a:lnTo>
                  <a:pt x="331682" y="627926"/>
                </a:lnTo>
                <a:lnTo>
                  <a:pt x="301502" y="592830"/>
                </a:lnTo>
                <a:lnTo>
                  <a:pt x="269165" y="559314"/>
                </a:lnTo>
                <a:lnTo>
                  <a:pt x="234874" y="527634"/>
                </a:lnTo>
                <a:lnTo>
                  <a:pt x="198551" y="497780"/>
                </a:lnTo>
                <a:lnTo>
                  <a:pt x="160241" y="469869"/>
                </a:lnTo>
                <a:lnTo>
                  <a:pt x="120008" y="444023"/>
                </a:lnTo>
                <a:lnTo>
                  <a:pt x="77894" y="420351"/>
                </a:lnTo>
                <a:lnTo>
                  <a:pt x="41339" y="402291"/>
                </a:lnTo>
                <a:lnTo>
                  <a:pt x="28972" y="396682"/>
                </a:lnTo>
                <a:lnTo>
                  <a:pt x="28972" y="51145"/>
                </a:lnTo>
                <a:lnTo>
                  <a:pt x="21987" y="36179"/>
                </a:lnTo>
                <a:lnTo>
                  <a:pt x="0" y="0"/>
                </a:lnTo>
                <a:close/>
              </a:path>
              <a:path w="514984" h="3138804">
                <a:moveTo>
                  <a:pt x="0" y="1988610"/>
                </a:moveTo>
                <a:lnTo>
                  <a:pt x="0" y="3138179"/>
                </a:lnTo>
                <a:lnTo>
                  <a:pt x="41412" y="3118929"/>
                </a:lnTo>
                <a:lnTo>
                  <a:pt x="82570" y="3096906"/>
                </a:lnTo>
                <a:lnTo>
                  <a:pt x="122550" y="3072518"/>
                </a:lnTo>
                <a:lnTo>
                  <a:pt x="161168" y="3045849"/>
                </a:lnTo>
                <a:lnTo>
                  <a:pt x="198836" y="3016517"/>
                </a:lnTo>
                <a:lnTo>
                  <a:pt x="234893" y="2984917"/>
                </a:lnTo>
                <a:lnTo>
                  <a:pt x="269224" y="2951083"/>
                </a:lnTo>
                <a:lnTo>
                  <a:pt x="301591" y="2915203"/>
                </a:lnTo>
                <a:lnTo>
                  <a:pt x="332034" y="2877142"/>
                </a:lnTo>
                <a:lnTo>
                  <a:pt x="360376" y="2837011"/>
                </a:lnTo>
                <a:lnTo>
                  <a:pt x="386499" y="2794854"/>
                </a:lnTo>
                <a:lnTo>
                  <a:pt x="410285" y="2750717"/>
                </a:lnTo>
                <a:lnTo>
                  <a:pt x="431617" y="2704644"/>
                </a:lnTo>
                <a:lnTo>
                  <a:pt x="450011" y="2657653"/>
                </a:lnTo>
                <a:lnTo>
                  <a:pt x="465353" y="2610235"/>
                </a:lnTo>
                <a:lnTo>
                  <a:pt x="477688" y="2562504"/>
                </a:lnTo>
                <a:lnTo>
                  <a:pt x="487063" y="2514574"/>
                </a:lnTo>
                <a:lnTo>
                  <a:pt x="493524" y="2466560"/>
                </a:lnTo>
                <a:lnTo>
                  <a:pt x="497118" y="2418574"/>
                </a:lnTo>
                <a:lnTo>
                  <a:pt x="497890" y="2370733"/>
                </a:lnTo>
                <a:lnTo>
                  <a:pt x="495886" y="2323149"/>
                </a:lnTo>
                <a:lnTo>
                  <a:pt x="491154" y="2275938"/>
                </a:lnTo>
                <a:lnTo>
                  <a:pt x="483739" y="2229212"/>
                </a:lnTo>
                <a:lnTo>
                  <a:pt x="473688" y="2183087"/>
                </a:lnTo>
                <a:lnTo>
                  <a:pt x="461047" y="2137677"/>
                </a:lnTo>
                <a:lnTo>
                  <a:pt x="445862" y="2093096"/>
                </a:lnTo>
                <a:lnTo>
                  <a:pt x="428180" y="2049457"/>
                </a:lnTo>
                <a:lnTo>
                  <a:pt x="408046" y="2006876"/>
                </a:lnTo>
                <a:lnTo>
                  <a:pt x="385508" y="1965467"/>
                </a:lnTo>
                <a:lnTo>
                  <a:pt x="360610" y="1925343"/>
                </a:lnTo>
                <a:lnTo>
                  <a:pt x="333401" y="1886618"/>
                </a:lnTo>
                <a:lnTo>
                  <a:pt x="303925" y="1849408"/>
                </a:lnTo>
                <a:lnTo>
                  <a:pt x="263444" y="1877426"/>
                </a:lnTo>
                <a:lnTo>
                  <a:pt x="221447" y="1902901"/>
                </a:lnTo>
                <a:lnTo>
                  <a:pt x="178068" y="1925781"/>
                </a:lnTo>
                <a:lnTo>
                  <a:pt x="133436" y="1946013"/>
                </a:lnTo>
                <a:lnTo>
                  <a:pt x="87685" y="1963542"/>
                </a:lnTo>
                <a:lnTo>
                  <a:pt x="40946" y="1978316"/>
                </a:lnTo>
                <a:lnTo>
                  <a:pt x="0" y="1988610"/>
                </a:lnTo>
                <a:close/>
              </a:path>
              <a:path w="514984" h="3138804">
                <a:moveTo>
                  <a:pt x="28972" y="51145"/>
                </a:moveTo>
                <a:lnTo>
                  <a:pt x="28972" y="396682"/>
                </a:lnTo>
                <a:lnTo>
                  <a:pt x="31706" y="391029"/>
                </a:lnTo>
                <a:lnTo>
                  <a:pt x="34719" y="385624"/>
                </a:lnTo>
                <a:lnTo>
                  <a:pt x="52932" y="336129"/>
                </a:lnTo>
                <a:lnTo>
                  <a:pt x="63309" y="291870"/>
                </a:lnTo>
                <a:lnTo>
                  <a:pt x="68491" y="247429"/>
                </a:lnTo>
                <a:lnTo>
                  <a:pt x="68635" y="203198"/>
                </a:lnTo>
                <a:lnTo>
                  <a:pt x="63900" y="159566"/>
                </a:lnTo>
                <a:lnTo>
                  <a:pt x="54442" y="116925"/>
                </a:lnTo>
                <a:lnTo>
                  <a:pt x="40418" y="75666"/>
                </a:lnTo>
                <a:lnTo>
                  <a:pt x="28972" y="51145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124792"/>
            <a:ext cx="284480" cy="450850"/>
          </a:xfrm>
          <a:custGeom>
            <a:avLst/>
            <a:gdLst/>
            <a:ahLst/>
            <a:cxnLst/>
            <a:rect l="l" t="t" r="r" b="b"/>
            <a:pathLst>
              <a:path w="284480" h="450850">
                <a:moveTo>
                  <a:pt x="0" y="7916"/>
                </a:moveTo>
                <a:lnTo>
                  <a:pt x="0" y="442787"/>
                </a:lnTo>
                <a:lnTo>
                  <a:pt x="41996" y="450045"/>
                </a:lnTo>
                <a:lnTo>
                  <a:pt x="64105" y="450640"/>
                </a:lnTo>
                <a:lnTo>
                  <a:pt x="71468" y="450356"/>
                </a:lnTo>
                <a:lnTo>
                  <a:pt x="115133" y="443619"/>
                </a:lnTo>
                <a:lnTo>
                  <a:pt x="156644" y="428492"/>
                </a:lnTo>
                <a:lnTo>
                  <a:pt x="194407" y="405558"/>
                </a:lnTo>
                <a:lnTo>
                  <a:pt x="226970" y="375698"/>
                </a:lnTo>
                <a:lnTo>
                  <a:pt x="253082" y="340058"/>
                </a:lnTo>
                <a:lnTo>
                  <a:pt x="271738" y="300009"/>
                </a:lnTo>
                <a:lnTo>
                  <a:pt x="282224" y="257090"/>
                </a:lnTo>
                <a:lnTo>
                  <a:pt x="284419" y="220313"/>
                </a:lnTo>
                <a:lnTo>
                  <a:pt x="284135" y="212950"/>
                </a:lnTo>
                <a:lnTo>
                  <a:pt x="277398" y="169285"/>
                </a:lnTo>
                <a:lnTo>
                  <a:pt x="262271" y="127775"/>
                </a:lnTo>
                <a:lnTo>
                  <a:pt x="239337" y="90011"/>
                </a:lnTo>
                <a:lnTo>
                  <a:pt x="209477" y="57448"/>
                </a:lnTo>
                <a:lnTo>
                  <a:pt x="173838" y="31336"/>
                </a:lnTo>
                <a:lnTo>
                  <a:pt x="133789" y="12679"/>
                </a:lnTo>
                <a:lnTo>
                  <a:pt x="90869" y="2194"/>
                </a:lnTo>
                <a:lnTo>
                  <a:pt x="54092" y="0"/>
                </a:lnTo>
                <a:lnTo>
                  <a:pt x="46729" y="284"/>
                </a:lnTo>
                <a:lnTo>
                  <a:pt x="3065" y="7021"/>
                </a:lnTo>
                <a:lnTo>
                  <a:pt x="0" y="7916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05944" y="2988856"/>
            <a:ext cx="432434" cy="525780"/>
          </a:xfrm>
          <a:custGeom>
            <a:avLst/>
            <a:gdLst/>
            <a:ahLst/>
            <a:cxnLst/>
            <a:rect l="l" t="t" r="r" b="b"/>
            <a:pathLst>
              <a:path w="432434" h="525779">
                <a:moveTo>
                  <a:pt x="0" y="489273"/>
                </a:moveTo>
                <a:lnTo>
                  <a:pt x="27986" y="503096"/>
                </a:lnTo>
                <a:lnTo>
                  <a:pt x="72857" y="518104"/>
                </a:lnTo>
                <a:lnTo>
                  <a:pt x="118329" y="525527"/>
                </a:lnTo>
                <a:lnTo>
                  <a:pt x="163617" y="525679"/>
                </a:lnTo>
                <a:lnTo>
                  <a:pt x="207935" y="518877"/>
                </a:lnTo>
                <a:lnTo>
                  <a:pt x="250499" y="505437"/>
                </a:lnTo>
                <a:lnTo>
                  <a:pt x="290523" y="485674"/>
                </a:lnTo>
                <a:lnTo>
                  <a:pt x="327221" y="459905"/>
                </a:lnTo>
                <a:lnTo>
                  <a:pt x="359808" y="428445"/>
                </a:lnTo>
                <a:lnTo>
                  <a:pt x="387499" y="391610"/>
                </a:lnTo>
                <a:lnTo>
                  <a:pt x="409509" y="349716"/>
                </a:lnTo>
                <a:lnTo>
                  <a:pt x="425355" y="301288"/>
                </a:lnTo>
                <a:lnTo>
                  <a:pt x="432394" y="252241"/>
                </a:lnTo>
                <a:lnTo>
                  <a:pt x="431026" y="203558"/>
                </a:lnTo>
                <a:lnTo>
                  <a:pt x="421650" y="156221"/>
                </a:lnTo>
                <a:lnTo>
                  <a:pt x="404666" y="111215"/>
                </a:lnTo>
                <a:lnTo>
                  <a:pt x="380475" y="69520"/>
                </a:lnTo>
                <a:lnTo>
                  <a:pt x="349476" y="32121"/>
                </a:lnTo>
                <a:lnTo>
                  <a:pt x="312070" y="0"/>
                </a:lnTo>
                <a:lnTo>
                  <a:pt x="302955" y="39068"/>
                </a:lnTo>
                <a:lnTo>
                  <a:pt x="291841" y="77959"/>
                </a:lnTo>
                <a:lnTo>
                  <a:pt x="278690" y="116611"/>
                </a:lnTo>
                <a:lnTo>
                  <a:pt x="263459" y="154963"/>
                </a:lnTo>
                <a:lnTo>
                  <a:pt x="242633" y="200000"/>
                </a:lnTo>
                <a:lnTo>
                  <a:pt x="219429" y="243164"/>
                </a:lnTo>
                <a:lnTo>
                  <a:pt x="193961" y="284411"/>
                </a:lnTo>
                <a:lnTo>
                  <a:pt x="166343" y="323699"/>
                </a:lnTo>
                <a:lnTo>
                  <a:pt x="136690" y="360986"/>
                </a:lnTo>
                <a:lnTo>
                  <a:pt x="105115" y="396229"/>
                </a:lnTo>
                <a:lnTo>
                  <a:pt x="71732" y="429387"/>
                </a:lnTo>
                <a:lnTo>
                  <a:pt x="36656" y="460416"/>
                </a:lnTo>
                <a:lnTo>
                  <a:pt x="0" y="489273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420831"/>
            <a:ext cx="180340" cy="554355"/>
          </a:xfrm>
          <a:custGeom>
            <a:avLst/>
            <a:gdLst/>
            <a:ahLst/>
            <a:cxnLst/>
            <a:rect l="l" t="t" r="r" b="b"/>
            <a:pathLst>
              <a:path w="180340" h="554355">
                <a:moveTo>
                  <a:pt x="0" y="0"/>
                </a:moveTo>
                <a:lnTo>
                  <a:pt x="0" y="554360"/>
                </a:lnTo>
                <a:lnTo>
                  <a:pt x="3235" y="552919"/>
                </a:lnTo>
                <a:lnTo>
                  <a:pt x="9962" y="549723"/>
                </a:lnTo>
                <a:lnTo>
                  <a:pt x="48509" y="527167"/>
                </a:lnTo>
                <a:lnTo>
                  <a:pt x="83322" y="499204"/>
                </a:lnTo>
                <a:lnTo>
                  <a:pt x="113663" y="466428"/>
                </a:lnTo>
                <a:lnTo>
                  <a:pt x="138861" y="429562"/>
                </a:lnTo>
                <a:lnTo>
                  <a:pt x="158380" y="389391"/>
                </a:lnTo>
                <a:lnTo>
                  <a:pt x="171791" y="346800"/>
                </a:lnTo>
                <a:lnTo>
                  <a:pt x="178809" y="302693"/>
                </a:lnTo>
                <a:lnTo>
                  <a:pt x="179866" y="280376"/>
                </a:lnTo>
                <a:lnTo>
                  <a:pt x="179853" y="272925"/>
                </a:lnTo>
                <a:lnTo>
                  <a:pt x="175945" y="228442"/>
                </a:lnTo>
                <a:lnTo>
                  <a:pt x="165549" y="185006"/>
                </a:lnTo>
                <a:lnTo>
                  <a:pt x="148896" y="143574"/>
                </a:lnTo>
                <a:lnTo>
                  <a:pt x="126339" y="105026"/>
                </a:lnTo>
                <a:lnTo>
                  <a:pt x="98376" y="70212"/>
                </a:lnTo>
                <a:lnTo>
                  <a:pt x="65601" y="39872"/>
                </a:lnTo>
                <a:lnTo>
                  <a:pt x="28737" y="14674"/>
                </a:lnTo>
                <a:lnTo>
                  <a:pt x="0" y="0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293981" y="154146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30">
                <a:moveTo>
                  <a:pt x="14695" y="111408"/>
                </a:moveTo>
                <a:lnTo>
                  <a:pt x="8452" y="128288"/>
                </a:lnTo>
                <a:lnTo>
                  <a:pt x="3898" y="145699"/>
                </a:lnTo>
                <a:lnTo>
                  <a:pt x="1069" y="163472"/>
                </a:lnTo>
                <a:lnTo>
                  <a:pt x="0" y="181437"/>
                </a:lnTo>
                <a:lnTo>
                  <a:pt x="692" y="199422"/>
                </a:lnTo>
                <a:lnTo>
                  <a:pt x="13226" y="251761"/>
                </a:lnTo>
                <a:lnTo>
                  <a:pt x="40410" y="298214"/>
                </a:lnTo>
                <a:lnTo>
                  <a:pt x="79913" y="334774"/>
                </a:lnTo>
                <a:lnTo>
                  <a:pt x="128325" y="358300"/>
                </a:lnTo>
                <a:lnTo>
                  <a:pt x="181481" y="366758"/>
                </a:lnTo>
                <a:lnTo>
                  <a:pt x="199467" y="366067"/>
                </a:lnTo>
                <a:lnTo>
                  <a:pt x="251812" y="353541"/>
                </a:lnTo>
                <a:lnTo>
                  <a:pt x="298266" y="326366"/>
                </a:lnTo>
                <a:lnTo>
                  <a:pt x="334826" y="286873"/>
                </a:lnTo>
                <a:lnTo>
                  <a:pt x="358349" y="238468"/>
                </a:lnTo>
                <a:lnTo>
                  <a:pt x="366801" y="185320"/>
                </a:lnTo>
                <a:lnTo>
                  <a:pt x="366108" y="167336"/>
                </a:lnTo>
                <a:lnTo>
                  <a:pt x="353575" y="114996"/>
                </a:lnTo>
                <a:lnTo>
                  <a:pt x="326390" y="68544"/>
                </a:lnTo>
                <a:lnTo>
                  <a:pt x="286888" y="31983"/>
                </a:lnTo>
                <a:lnTo>
                  <a:pt x="238476" y="8457"/>
                </a:lnTo>
                <a:lnTo>
                  <a:pt x="185319" y="0"/>
                </a:lnTo>
                <a:lnTo>
                  <a:pt x="167333" y="690"/>
                </a:lnTo>
                <a:lnTo>
                  <a:pt x="114989" y="13216"/>
                </a:lnTo>
                <a:lnTo>
                  <a:pt x="68534" y="40392"/>
                </a:lnTo>
                <a:lnTo>
                  <a:pt x="31974" y="79885"/>
                </a:lnTo>
                <a:lnTo>
                  <a:pt x="14695" y="111408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6398" y="2106950"/>
            <a:ext cx="7990205" cy="3034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FDFBF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E6DFC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8B4B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DFBF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E6DFC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8B4B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81830"/>
            <a:ext cx="18288001" cy="6300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3036" y="-11809"/>
            <a:ext cx="3024259" cy="370608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924650" y="197107"/>
            <a:ext cx="5050790" cy="965200"/>
          </a:xfrm>
          <a:custGeom>
            <a:avLst/>
            <a:gdLst/>
            <a:ahLst/>
            <a:cxnLst/>
            <a:rect l="l" t="t" r="r" b="b"/>
            <a:pathLst>
              <a:path w="5050790" h="965200">
                <a:moveTo>
                  <a:pt x="4568901" y="964808"/>
                </a:moveTo>
                <a:lnTo>
                  <a:pt x="482403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3" y="943956"/>
                </a:lnTo>
                <a:lnTo>
                  <a:pt x="297795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3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3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5" y="36720"/>
                </a:lnTo>
                <a:lnTo>
                  <a:pt x="342103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3" y="0"/>
                </a:lnTo>
                <a:lnTo>
                  <a:pt x="4568901" y="0"/>
                </a:lnTo>
                <a:lnTo>
                  <a:pt x="4616580" y="2360"/>
                </a:lnTo>
                <a:lnTo>
                  <a:pt x="4663453" y="9354"/>
                </a:lnTo>
                <a:lnTo>
                  <a:pt x="4709201" y="20852"/>
                </a:lnTo>
                <a:lnTo>
                  <a:pt x="4753509" y="36720"/>
                </a:lnTo>
                <a:lnTo>
                  <a:pt x="4796061" y="56830"/>
                </a:lnTo>
                <a:lnTo>
                  <a:pt x="4836540" y="81049"/>
                </a:lnTo>
                <a:lnTo>
                  <a:pt x="4874629" y="109247"/>
                </a:lnTo>
                <a:lnTo>
                  <a:pt x="4910013" y="141292"/>
                </a:lnTo>
                <a:lnTo>
                  <a:pt x="4942059" y="176676"/>
                </a:lnTo>
                <a:lnTo>
                  <a:pt x="4970256" y="214766"/>
                </a:lnTo>
                <a:lnTo>
                  <a:pt x="4994476" y="255244"/>
                </a:lnTo>
                <a:lnTo>
                  <a:pt x="5014585" y="297796"/>
                </a:lnTo>
                <a:lnTo>
                  <a:pt x="5030454" y="342104"/>
                </a:lnTo>
                <a:lnTo>
                  <a:pt x="5041951" y="387852"/>
                </a:lnTo>
                <a:lnTo>
                  <a:pt x="5048945" y="434724"/>
                </a:lnTo>
                <a:lnTo>
                  <a:pt x="5050170" y="459454"/>
                </a:lnTo>
                <a:lnTo>
                  <a:pt x="5050170" y="505353"/>
                </a:lnTo>
                <a:lnTo>
                  <a:pt x="5041951" y="576956"/>
                </a:lnTo>
                <a:lnTo>
                  <a:pt x="5030454" y="622704"/>
                </a:lnTo>
                <a:lnTo>
                  <a:pt x="5014585" y="667012"/>
                </a:lnTo>
                <a:lnTo>
                  <a:pt x="4994476" y="709563"/>
                </a:lnTo>
                <a:lnTo>
                  <a:pt x="4970256" y="750042"/>
                </a:lnTo>
                <a:lnTo>
                  <a:pt x="4942059" y="788131"/>
                </a:lnTo>
                <a:lnTo>
                  <a:pt x="4910013" y="823515"/>
                </a:lnTo>
                <a:lnTo>
                  <a:pt x="4874629" y="855561"/>
                </a:lnTo>
                <a:lnTo>
                  <a:pt x="4836540" y="883759"/>
                </a:lnTo>
                <a:lnTo>
                  <a:pt x="4796061" y="907978"/>
                </a:lnTo>
                <a:lnTo>
                  <a:pt x="4753509" y="928087"/>
                </a:lnTo>
                <a:lnTo>
                  <a:pt x="4709201" y="943956"/>
                </a:lnTo>
                <a:lnTo>
                  <a:pt x="4663453" y="955453"/>
                </a:lnTo>
                <a:lnTo>
                  <a:pt x="4616580" y="962448"/>
                </a:lnTo>
                <a:lnTo>
                  <a:pt x="4568901" y="964808"/>
                </a:lnTo>
                <a:close/>
              </a:path>
            </a:pathLst>
          </a:custGeom>
          <a:solidFill>
            <a:srgbClr val="FDFBF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96877" y="334516"/>
            <a:ext cx="2057399" cy="685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50302" y="406463"/>
            <a:ext cx="1285874" cy="5429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34807" y="471573"/>
            <a:ext cx="904874" cy="476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DFBF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8B4B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DFBF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8B4B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8B4B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49854" y="197107"/>
            <a:ext cx="1164590" cy="965200"/>
          </a:xfrm>
          <a:custGeom>
            <a:avLst/>
            <a:gdLst/>
            <a:ahLst/>
            <a:cxnLst/>
            <a:rect l="l" t="t" r="r" b="b"/>
            <a:pathLst>
              <a:path w="1164589" h="965200">
                <a:moveTo>
                  <a:pt x="682467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682467" y="0"/>
                </a:lnTo>
                <a:lnTo>
                  <a:pt x="730147" y="2360"/>
                </a:lnTo>
                <a:lnTo>
                  <a:pt x="777019" y="9354"/>
                </a:lnTo>
                <a:lnTo>
                  <a:pt x="822767" y="20852"/>
                </a:lnTo>
                <a:lnTo>
                  <a:pt x="867075" y="36720"/>
                </a:lnTo>
                <a:lnTo>
                  <a:pt x="909627" y="56830"/>
                </a:lnTo>
                <a:lnTo>
                  <a:pt x="950105" y="81049"/>
                </a:lnTo>
                <a:lnTo>
                  <a:pt x="988195" y="109247"/>
                </a:lnTo>
                <a:lnTo>
                  <a:pt x="1023578" y="141292"/>
                </a:lnTo>
                <a:lnTo>
                  <a:pt x="1055624" y="176676"/>
                </a:lnTo>
                <a:lnTo>
                  <a:pt x="1083822" y="214766"/>
                </a:lnTo>
                <a:lnTo>
                  <a:pt x="1108041" y="255244"/>
                </a:lnTo>
                <a:lnTo>
                  <a:pt x="1128151" y="297796"/>
                </a:lnTo>
                <a:lnTo>
                  <a:pt x="1144019" y="342104"/>
                </a:lnTo>
                <a:lnTo>
                  <a:pt x="1155516" y="387852"/>
                </a:lnTo>
                <a:lnTo>
                  <a:pt x="1162511" y="434724"/>
                </a:lnTo>
                <a:lnTo>
                  <a:pt x="1164554" y="475989"/>
                </a:lnTo>
                <a:lnTo>
                  <a:pt x="1164554" y="488819"/>
                </a:lnTo>
                <a:lnTo>
                  <a:pt x="1162511" y="530084"/>
                </a:lnTo>
                <a:lnTo>
                  <a:pt x="1155516" y="576956"/>
                </a:lnTo>
                <a:lnTo>
                  <a:pt x="1144019" y="622704"/>
                </a:lnTo>
                <a:lnTo>
                  <a:pt x="1128151" y="667012"/>
                </a:lnTo>
                <a:lnTo>
                  <a:pt x="1108041" y="709563"/>
                </a:lnTo>
                <a:lnTo>
                  <a:pt x="1083822" y="750042"/>
                </a:lnTo>
                <a:lnTo>
                  <a:pt x="1055624" y="788131"/>
                </a:lnTo>
                <a:lnTo>
                  <a:pt x="1023578" y="823515"/>
                </a:lnTo>
                <a:lnTo>
                  <a:pt x="988195" y="855561"/>
                </a:lnTo>
                <a:lnTo>
                  <a:pt x="950105" y="883759"/>
                </a:lnTo>
                <a:lnTo>
                  <a:pt x="909627" y="907978"/>
                </a:lnTo>
                <a:lnTo>
                  <a:pt x="867075" y="928087"/>
                </a:lnTo>
                <a:lnTo>
                  <a:pt x="822767" y="943956"/>
                </a:lnTo>
                <a:lnTo>
                  <a:pt x="777019" y="955453"/>
                </a:lnTo>
                <a:lnTo>
                  <a:pt x="730147" y="962448"/>
                </a:lnTo>
                <a:lnTo>
                  <a:pt x="682467" y="964808"/>
                </a:lnTo>
                <a:close/>
              </a:path>
            </a:pathLst>
          </a:custGeom>
          <a:solidFill>
            <a:srgbClr val="FDFBF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9089" y="271793"/>
            <a:ext cx="866774" cy="81914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924650" y="197107"/>
            <a:ext cx="5050790" cy="965200"/>
          </a:xfrm>
          <a:custGeom>
            <a:avLst/>
            <a:gdLst/>
            <a:ahLst/>
            <a:cxnLst/>
            <a:rect l="l" t="t" r="r" b="b"/>
            <a:pathLst>
              <a:path w="5050790" h="965200">
                <a:moveTo>
                  <a:pt x="4568901" y="964808"/>
                </a:moveTo>
                <a:lnTo>
                  <a:pt x="482403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3" y="943956"/>
                </a:lnTo>
                <a:lnTo>
                  <a:pt x="297795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3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3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5" y="36720"/>
                </a:lnTo>
                <a:lnTo>
                  <a:pt x="342103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3" y="0"/>
                </a:lnTo>
                <a:lnTo>
                  <a:pt x="4568901" y="0"/>
                </a:lnTo>
                <a:lnTo>
                  <a:pt x="4616580" y="2360"/>
                </a:lnTo>
                <a:lnTo>
                  <a:pt x="4663453" y="9354"/>
                </a:lnTo>
                <a:lnTo>
                  <a:pt x="4709201" y="20852"/>
                </a:lnTo>
                <a:lnTo>
                  <a:pt x="4753509" y="36720"/>
                </a:lnTo>
                <a:lnTo>
                  <a:pt x="4796061" y="56830"/>
                </a:lnTo>
                <a:lnTo>
                  <a:pt x="4836540" y="81049"/>
                </a:lnTo>
                <a:lnTo>
                  <a:pt x="4874629" y="109247"/>
                </a:lnTo>
                <a:lnTo>
                  <a:pt x="4910013" y="141292"/>
                </a:lnTo>
                <a:lnTo>
                  <a:pt x="4942059" y="176676"/>
                </a:lnTo>
                <a:lnTo>
                  <a:pt x="4970256" y="214766"/>
                </a:lnTo>
                <a:lnTo>
                  <a:pt x="4994476" y="255244"/>
                </a:lnTo>
                <a:lnTo>
                  <a:pt x="5014585" y="297796"/>
                </a:lnTo>
                <a:lnTo>
                  <a:pt x="5030454" y="342104"/>
                </a:lnTo>
                <a:lnTo>
                  <a:pt x="5041951" y="387852"/>
                </a:lnTo>
                <a:lnTo>
                  <a:pt x="5048945" y="434724"/>
                </a:lnTo>
                <a:lnTo>
                  <a:pt x="5050170" y="459454"/>
                </a:lnTo>
                <a:lnTo>
                  <a:pt x="5050170" y="505353"/>
                </a:lnTo>
                <a:lnTo>
                  <a:pt x="5041951" y="576956"/>
                </a:lnTo>
                <a:lnTo>
                  <a:pt x="5030454" y="622704"/>
                </a:lnTo>
                <a:lnTo>
                  <a:pt x="5014585" y="667012"/>
                </a:lnTo>
                <a:lnTo>
                  <a:pt x="4994476" y="709563"/>
                </a:lnTo>
                <a:lnTo>
                  <a:pt x="4970256" y="750042"/>
                </a:lnTo>
                <a:lnTo>
                  <a:pt x="4942059" y="788131"/>
                </a:lnTo>
                <a:lnTo>
                  <a:pt x="4910013" y="823515"/>
                </a:lnTo>
                <a:lnTo>
                  <a:pt x="4874629" y="855561"/>
                </a:lnTo>
                <a:lnTo>
                  <a:pt x="4836540" y="883759"/>
                </a:lnTo>
                <a:lnTo>
                  <a:pt x="4796061" y="907978"/>
                </a:lnTo>
                <a:lnTo>
                  <a:pt x="4753509" y="928087"/>
                </a:lnTo>
                <a:lnTo>
                  <a:pt x="4709201" y="943956"/>
                </a:lnTo>
                <a:lnTo>
                  <a:pt x="4663453" y="955453"/>
                </a:lnTo>
                <a:lnTo>
                  <a:pt x="4616580" y="962448"/>
                </a:lnTo>
                <a:lnTo>
                  <a:pt x="4568901" y="964808"/>
                </a:lnTo>
                <a:close/>
              </a:path>
            </a:pathLst>
          </a:custGeom>
          <a:solidFill>
            <a:srgbClr val="FDFBF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96877" y="334516"/>
            <a:ext cx="2057399" cy="685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50302" y="406463"/>
            <a:ext cx="1285874" cy="5429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834807" y="471573"/>
            <a:ext cx="904874" cy="476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1889" y="472170"/>
            <a:ext cx="3344220" cy="37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FDFBF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0232" y="5078395"/>
            <a:ext cx="8242934" cy="425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E6DFC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389457" y="9954583"/>
            <a:ext cx="1509395" cy="26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8B4B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1.png"/><Relationship Id="rId27" Type="http://schemas.openxmlformats.org/officeDocument/2006/relationships/image" Target="../media/image2.png"/><Relationship Id="rId28" Type="http://schemas.openxmlformats.org/officeDocument/2006/relationships/image" Target="../media/image3.png"/><Relationship Id="rId29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Relationship Id="rId3" Type="http://schemas.openxmlformats.org/officeDocument/2006/relationships/image" Target="../media/image71.png"/><Relationship Id="rId4" Type="http://schemas.openxmlformats.org/officeDocument/2006/relationships/image" Target="../media/image7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6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Relationship Id="rId4" Type="http://schemas.openxmlformats.org/officeDocument/2006/relationships/image" Target="../media/image6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7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Relationship Id="rId3" Type="http://schemas.openxmlformats.org/officeDocument/2006/relationships/image" Target="../media/image6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jpg"/><Relationship Id="rId4" Type="http://schemas.openxmlformats.org/officeDocument/2006/relationships/image" Target="../media/image6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3.png"/><Relationship Id="rId7" Type="http://schemas.openxmlformats.org/officeDocument/2006/relationships/image" Target="../media/image4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jpg"/><Relationship Id="rId4" Type="http://schemas.openxmlformats.org/officeDocument/2006/relationships/image" Target="../media/image86.jpg"/><Relationship Id="rId5" Type="http://schemas.openxmlformats.org/officeDocument/2006/relationships/image" Target="../media/image6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g"/><Relationship Id="rId3" Type="http://schemas.openxmlformats.org/officeDocument/2006/relationships/image" Target="../media/image88.jpg"/><Relationship Id="rId4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6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9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jpg"/><Relationship Id="rId3" Type="http://schemas.openxmlformats.org/officeDocument/2006/relationships/image" Target="../media/image10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jpg"/><Relationship Id="rId3" Type="http://schemas.openxmlformats.org/officeDocument/2006/relationships/image" Target="../media/image10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4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6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1.png"/><Relationship Id="rId4" Type="http://schemas.openxmlformats.org/officeDocument/2006/relationships/hyperlink" Target="http://www.rema.gov.rw/home" TargetMode="External"/><Relationship Id="rId5" Type="http://schemas.openxmlformats.org/officeDocument/2006/relationships/hyperlink" Target="http://www.wri.org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4.png"/><Relationship Id="rId7" Type="http://schemas.openxmlformats.org/officeDocument/2006/relationships/image" Target="../media/image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hyperlink" Target="http://www.kaggle.com/competitions/playground-series-s3e20/data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50.png"/><Relationship Id="rId6" Type="http://schemas.openxmlformats.org/officeDocument/2006/relationships/image" Target="../media/image61.png"/><Relationship Id="rId7" Type="http://schemas.openxmlformats.org/officeDocument/2006/relationships/image" Target="../media/image52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58.png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67.png"/><Relationship Id="rId19" Type="http://schemas.openxmlformats.org/officeDocument/2006/relationships/hyperlink" Target="https://developers.google.com/earth-engine/datasets/catalog/COPERNICUS_S5P_NRTI_L3_SO2?hl=en" TargetMode="External"/><Relationship Id="rId20" Type="http://schemas.openxmlformats.org/officeDocument/2006/relationships/hyperlink" Target="https://developers.google.com/earth-engine/datasets/catalog/COPERNICUS_S5P_NRTI_L3_CO?hl=en" TargetMode="External"/><Relationship Id="rId21" Type="http://schemas.openxmlformats.org/officeDocument/2006/relationships/hyperlink" Target="https://developers.google.com/earth-engine/datasets/catalog/COPERNICUS_S5P_NRTI_L3_NO2?hl=en" TargetMode="External"/><Relationship Id="rId22" Type="http://schemas.openxmlformats.org/officeDocument/2006/relationships/hyperlink" Target="https://developers.google.com/earth-engine/datasets/catalog/COPERNICUS_S5P_NRTI_L3_HCHO?hl=en" TargetMode="External"/><Relationship Id="rId23" Type="http://schemas.openxmlformats.org/officeDocument/2006/relationships/hyperlink" Target="https://developers.google.com/earth-engine/datasets/catalog/COPERNICUS_S5P_NRTI_L3_AER_AI?hl=en" TargetMode="External"/><Relationship Id="rId24" Type="http://schemas.openxmlformats.org/officeDocument/2006/relationships/hyperlink" Target="https://developers.google.com/earth-engine/datasets/catalog/COPERNICUS_S5P_NRTI_L3_O3?hl=en" TargetMode="External"/><Relationship Id="rId25" Type="http://schemas.openxmlformats.org/officeDocument/2006/relationships/hyperlink" Target="https://developers.google.com/earth-engine/datasets/catalog/COPERNICUS_S5P_OFFL_L3_CLOUD?hl=e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876" y="3403098"/>
            <a:ext cx="134325" cy="13432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132290" y="3170029"/>
            <a:ext cx="125730" cy="399415"/>
          </a:xfrm>
          <a:custGeom>
            <a:avLst/>
            <a:gdLst/>
            <a:ahLst/>
            <a:cxnLst/>
            <a:rect l="l" t="t" r="r" b="b"/>
            <a:pathLst>
              <a:path w="125730" h="399414">
                <a:moveTo>
                  <a:pt x="0" y="0"/>
                </a:moveTo>
                <a:lnTo>
                  <a:pt x="0" y="399241"/>
                </a:lnTo>
                <a:lnTo>
                  <a:pt x="125526" y="399241"/>
                </a:lnTo>
                <a:lnTo>
                  <a:pt x="125526" y="0"/>
                </a:lnTo>
                <a:lnTo>
                  <a:pt x="0" y="0"/>
                </a:lnTo>
                <a:close/>
              </a:path>
            </a:pathLst>
          </a:custGeom>
          <a:solidFill>
            <a:srgbClr val="CBB9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132290" y="418637"/>
            <a:ext cx="3709035" cy="3150870"/>
            <a:chOff x="1132290" y="418637"/>
            <a:chExt cx="3709035" cy="315087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011" y="2815708"/>
              <a:ext cx="85099" cy="850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2290" y="418637"/>
              <a:ext cx="3708720" cy="3150634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4971876" y="793815"/>
            <a:ext cx="408305" cy="408305"/>
          </a:xfrm>
          <a:custGeom>
            <a:avLst/>
            <a:gdLst/>
            <a:ahLst/>
            <a:cxnLst/>
            <a:rect l="l" t="t" r="r" b="b"/>
            <a:pathLst>
              <a:path w="408304" h="408305">
                <a:moveTo>
                  <a:pt x="277890" y="394219"/>
                </a:moveTo>
                <a:lnTo>
                  <a:pt x="258889" y="400545"/>
                </a:lnTo>
                <a:lnTo>
                  <a:pt x="239361" y="404978"/>
                </a:lnTo>
                <a:lnTo>
                  <a:pt x="219492" y="407475"/>
                </a:lnTo>
                <a:lnTo>
                  <a:pt x="199474" y="408013"/>
                </a:lnTo>
                <a:lnTo>
                  <a:pt x="179500" y="406586"/>
                </a:lnTo>
                <a:lnTo>
                  <a:pt x="140449" y="397913"/>
                </a:lnTo>
                <a:lnTo>
                  <a:pt x="103841" y="381788"/>
                </a:lnTo>
                <a:lnTo>
                  <a:pt x="71083" y="358830"/>
                </a:lnTo>
                <a:lnTo>
                  <a:pt x="43432" y="329923"/>
                </a:lnTo>
                <a:lnTo>
                  <a:pt x="21952" y="296177"/>
                </a:lnTo>
                <a:lnTo>
                  <a:pt x="7469" y="258889"/>
                </a:lnTo>
                <a:lnTo>
                  <a:pt x="538" y="219491"/>
                </a:lnTo>
                <a:lnTo>
                  <a:pt x="0" y="199474"/>
                </a:lnTo>
                <a:lnTo>
                  <a:pt x="1426" y="179499"/>
                </a:lnTo>
                <a:lnTo>
                  <a:pt x="10100" y="140449"/>
                </a:lnTo>
                <a:lnTo>
                  <a:pt x="26226" y="103840"/>
                </a:lnTo>
                <a:lnTo>
                  <a:pt x="49182" y="71082"/>
                </a:lnTo>
                <a:lnTo>
                  <a:pt x="78090" y="43431"/>
                </a:lnTo>
                <a:lnTo>
                  <a:pt x="111837" y="21951"/>
                </a:lnTo>
                <a:lnTo>
                  <a:pt x="149125" y="7468"/>
                </a:lnTo>
                <a:lnTo>
                  <a:pt x="188521" y="538"/>
                </a:lnTo>
                <a:lnTo>
                  <a:pt x="208539" y="0"/>
                </a:lnTo>
                <a:lnTo>
                  <a:pt x="228514" y="1426"/>
                </a:lnTo>
                <a:lnTo>
                  <a:pt x="267565" y="10099"/>
                </a:lnTo>
                <a:lnTo>
                  <a:pt x="304172" y="26225"/>
                </a:lnTo>
                <a:lnTo>
                  <a:pt x="336931" y="49182"/>
                </a:lnTo>
                <a:lnTo>
                  <a:pt x="364582" y="78089"/>
                </a:lnTo>
                <a:lnTo>
                  <a:pt x="386062" y="111835"/>
                </a:lnTo>
                <a:lnTo>
                  <a:pt x="400545" y="149124"/>
                </a:lnTo>
                <a:lnTo>
                  <a:pt x="407476" y="188521"/>
                </a:lnTo>
                <a:lnTo>
                  <a:pt x="408014" y="208539"/>
                </a:lnTo>
                <a:lnTo>
                  <a:pt x="406587" y="228513"/>
                </a:lnTo>
                <a:lnTo>
                  <a:pt x="397914" y="267564"/>
                </a:lnTo>
                <a:lnTo>
                  <a:pt x="381789" y="304172"/>
                </a:lnTo>
                <a:lnTo>
                  <a:pt x="358830" y="336931"/>
                </a:lnTo>
                <a:lnTo>
                  <a:pt x="329924" y="364581"/>
                </a:lnTo>
                <a:lnTo>
                  <a:pt x="296178" y="386061"/>
                </a:lnTo>
                <a:lnTo>
                  <a:pt x="277890" y="394219"/>
                </a:lnTo>
                <a:close/>
              </a:path>
            </a:pathLst>
          </a:custGeom>
          <a:solidFill>
            <a:srgbClr val="CBB9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2283" y="2775323"/>
            <a:ext cx="209047" cy="20904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5702" y="2630600"/>
            <a:ext cx="131862" cy="13186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35201" y="3535729"/>
            <a:ext cx="134325" cy="134325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7417589" y="3302661"/>
            <a:ext cx="128270" cy="399415"/>
          </a:xfrm>
          <a:custGeom>
            <a:avLst/>
            <a:gdLst/>
            <a:ahLst/>
            <a:cxnLst/>
            <a:rect l="l" t="t" r="r" b="b"/>
            <a:pathLst>
              <a:path w="128269" h="399414">
                <a:moveTo>
                  <a:pt x="0" y="399241"/>
                </a:moveTo>
                <a:lnTo>
                  <a:pt x="0" y="0"/>
                </a:lnTo>
                <a:lnTo>
                  <a:pt x="127759" y="0"/>
                </a:lnTo>
                <a:lnTo>
                  <a:pt x="127759" y="399241"/>
                </a:lnTo>
                <a:lnTo>
                  <a:pt x="0" y="399241"/>
                </a:lnTo>
                <a:close/>
              </a:path>
            </a:pathLst>
          </a:custGeom>
          <a:solidFill>
            <a:srgbClr val="CBB9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3834394" y="551267"/>
            <a:ext cx="3711575" cy="3150870"/>
            <a:chOff x="13834394" y="551267"/>
            <a:chExt cx="3711575" cy="3150870"/>
          </a:xfrm>
        </p:grpSpPr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03294" y="2948338"/>
              <a:ext cx="85099" cy="850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4394" y="551267"/>
              <a:ext cx="3710953" cy="3150635"/>
            </a:xfrm>
            <a:prstGeom prst="rect">
              <a:avLst/>
            </a:prstGeom>
          </p:spPr>
        </p:pic>
      </p:grpSp>
      <p:sp>
        <p:nvSpPr>
          <p:cNvPr id="16" name="object 16" descr=""/>
          <p:cNvSpPr/>
          <p:nvPr/>
        </p:nvSpPr>
        <p:spPr>
          <a:xfrm>
            <a:off x="13295514" y="926446"/>
            <a:ext cx="408305" cy="408305"/>
          </a:xfrm>
          <a:custGeom>
            <a:avLst/>
            <a:gdLst/>
            <a:ahLst/>
            <a:cxnLst/>
            <a:rect l="l" t="t" r="r" b="b"/>
            <a:pathLst>
              <a:path w="408305" h="408305">
                <a:moveTo>
                  <a:pt x="130124" y="394219"/>
                </a:moveTo>
                <a:lnTo>
                  <a:pt x="149124" y="400545"/>
                </a:lnTo>
                <a:lnTo>
                  <a:pt x="168653" y="404978"/>
                </a:lnTo>
                <a:lnTo>
                  <a:pt x="188521" y="407475"/>
                </a:lnTo>
                <a:lnTo>
                  <a:pt x="208539" y="408013"/>
                </a:lnTo>
                <a:lnTo>
                  <a:pt x="228513" y="406586"/>
                </a:lnTo>
                <a:lnTo>
                  <a:pt x="267564" y="397913"/>
                </a:lnTo>
                <a:lnTo>
                  <a:pt x="304172" y="381788"/>
                </a:lnTo>
                <a:lnTo>
                  <a:pt x="336931" y="358830"/>
                </a:lnTo>
                <a:lnTo>
                  <a:pt x="364581" y="329923"/>
                </a:lnTo>
                <a:lnTo>
                  <a:pt x="386061" y="296177"/>
                </a:lnTo>
                <a:lnTo>
                  <a:pt x="400545" y="258889"/>
                </a:lnTo>
                <a:lnTo>
                  <a:pt x="407475" y="219491"/>
                </a:lnTo>
                <a:lnTo>
                  <a:pt x="408014" y="199474"/>
                </a:lnTo>
                <a:lnTo>
                  <a:pt x="406587" y="179499"/>
                </a:lnTo>
                <a:lnTo>
                  <a:pt x="397914" y="140449"/>
                </a:lnTo>
                <a:lnTo>
                  <a:pt x="381788" y="103840"/>
                </a:lnTo>
                <a:lnTo>
                  <a:pt x="358831" y="71082"/>
                </a:lnTo>
                <a:lnTo>
                  <a:pt x="329924" y="43431"/>
                </a:lnTo>
                <a:lnTo>
                  <a:pt x="296177" y="21951"/>
                </a:lnTo>
                <a:lnTo>
                  <a:pt x="258889" y="7468"/>
                </a:lnTo>
                <a:lnTo>
                  <a:pt x="219493" y="538"/>
                </a:lnTo>
                <a:lnTo>
                  <a:pt x="199474" y="0"/>
                </a:lnTo>
                <a:lnTo>
                  <a:pt x="179500" y="1426"/>
                </a:lnTo>
                <a:lnTo>
                  <a:pt x="140449" y="10099"/>
                </a:lnTo>
                <a:lnTo>
                  <a:pt x="103841" y="26225"/>
                </a:lnTo>
                <a:lnTo>
                  <a:pt x="71082" y="49182"/>
                </a:lnTo>
                <a:lnTo>
                  <a:pt x="43431" y="78089"/>
                </a:lnTo>
                <a:lnTo>
                  <a:pt x="21951" y="111835"/>
                </a:lnTo>
                <a:lnTo>
                  <a:pt x="7468" y="149124"/>
                </a:lnTo>
                <a:lnTo>
                  <a:pt x="537" y="188521"/>
                </a:lnTo>
                <a:lnTo>
                  <a:pt x="0" y="208539"/>
                </a:lnTo>
                <a:lnTo>
                  <a:pt x="1426" y="228513"/>
                </a:lnTo>
                <a:lnTo>
                  <a:pt x="10100" y="267564"/>
                </a:lnTo>
                <a:lnTo>
                  <a:pt x="26225" y="304172"/>
                </a:lnTo>
                <a:lnTo>
                  <a:pt x="49183" y="336931"/>
                </a:lnTo>
                <a:lnTo>
                  <a:pt x="78090" y="364581"/>
                </a:lnTo>
                <a:lnTo>
                  <a:pt x="111836" y="386061"/>
                </a:lnTo>
                <a:lnTo>
                  <a:pt x="130124" y="394219"/>
                </a:lnTo>
                <a:close/>
              </a:path>
            </a:pathLst>
          </a:custGeom>
          <a:solidFill>
            <a:srgbClr val="CBB9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64073" y="2907954"/>
            <a:ext cx="209047" cy="20904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587840" y="2763231"/>
            <a:ext cx="131862" cy="13186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34807" y="7905374"/>
            <a:ext cx="115222" cy="11522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92844" y="8727619"/>
            <a:ext cx="197103" cy="197103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8990367" y="755753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183479" y="252980"/>
                </a:moveTo>
                <a:lnTo>
                  <a:pt x="171349" y="257466"/>
                </a:lnTo>
                <a:lnTo>
                  <a:pt x="158838" y="260739"/>
                </a:lnTo>
                <a:lnTo>
                  <a:pt x="146067" y="262772"/>
                </a:lnTo>
                <a:lnTo>
                  <a:pt x="133157" y="263541"/>
                </a:lnTo>
                <a:lnTo>
                  <a:pt x="120235" y="263044"/>
                </a:lnTo>
                <a:lnTo>
                  <a:pt x="82626" y="254042"/>
                </a:lnTo>
                <a:lnTo>
                  <a:pt x="49247" y="234512"/>
                </a:lnTo>
                <a:lnTo>
                  <a:pt x="22977" y="206132"/>
                </a:lnTo>
                <a:lnTo>
                  <a:pt x="6075" y="171349"/>
                </a:lnTo>
                <a:lnTo>
                  <a:pt x="0" y="133157"/>
                </a:lnTo>
                <a:lnTo>
                  <a:pt x="497" y="120235"/>
                </a:lnTo>
                <a:lnTo>
                  <a:pt x="9500" y="82625"/>
                </a:lnTo>
                <a:lnTo>
                  <a:pt x="29029" y="49247"/>
                </a:lnTo>
                <a:lnTo>
                  <a:pt x="57410" y="22977"/>
                </a:lnTo>
                <a:lnTo>
                  <a:pt x="92192" y="6075"/>
                </a:lnTo>
                <a:lnTo>
                  <a:pt x="130384" y="0"/>
                </a:lnTo>
                <a:lnTo>
                  <a:pt x="143306" y="497"/>
                </a:lnTo>
                <a:lnTo>
                  <a:pt x="180916" y="9499"/>
                </a:lnTo>
                <a:lnTo>
                  <a:pt x="214294" y="29029"/>
                </a:lnTo>
                <a:lnTo>
                  <a:pt x="240563" y="57409"/>
                </a:lnTo>
                <a:lnTo>
                  <a:pt x="257467" y="92192"/>
                </a:lnTo>
                <a:lnTo>
                  <a:pt x="263542" y="130383"/>
                </a:lnTo>
                <a:lnTo>
                  <a:pt x="263044" y="143306"/>
                </a:lnTo>
                <a:lnTo>
                  <a:pt x="254042" y="180916"/>
                </a:lnTo>
                <a:lnTo>
                  <a:pt x="234512" y="214294"/>
                </a:lnTo>
                <a:lnTo>
                  <a:pt x="206132" y="240563"/>
                </a:lnTo>
                <a:lnTo>
                  <a:pt x="183479" y="252980"/>
                </a:lnTo>
                <a:close/>
              </a:path>
            </a:pathLst>
          </a:custGeom>
          <a:solidFill>
            <a:srgbClr val="CBB999">
              <a:alpha val="44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64026" y="7880629"/>
            <a:ext cx="164805" cy="164804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3446711" y="7806480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213412" y="294252"/>
                </a:moveTo>
                <a:lnTo>
                  <a:pt x="199304" y="299470"/>
                </a:lnTo>
                <a:lnTo>
                  <a:pt x="184751" y="303277"/>
                </a:lnTo>
                <a:lnTo>
                  <a:pt x="169896" y="305641"/>
                </a:lnTo>
                <a:lnTo>
                  <a:pt x="154881" y="306536"/>
                </a:lnTo>
                <a:lnTo>
                  <a:pt x="139850" y="305958"/>
                </a:lnTo>
                <a:lnTo>
                  <a:pt x="96105" y="295487"/>
                </a:lnTo>
                <a:lnTo>
                  <a:pt x="57281" y="272771"/>
                </a:lnTo>
                <a:lnTo>
                  <a:pt x="26726" y="239760"/>
                </a:lnTo>
                <a:lnTo>
                  <a:pt x="7066" y="199303"/>
                </a:lnTo>
                <a:lnTo>
                  <a:pt x="0" y="154881"/>
                </a:lnTo>
                <a:lnTo>
                  <a:pt x="578" y="139850"/>
                </a:lnTo>
                <a:lnTo>
                  <a:pt x="11049" y="96105"/>
                </a:lnTo>
                <a:lnTo>
                  <a:pt x="33765" y="57281"/>
                </a:lnTo>
                <a:lnTo>
                  <a:pt x="66775" y="26727"/>
                </a:lnTo>
                <a:lnTo>
                  <a:pt x="107233" y="7066"/>
                </a:lnTo>
                <a:lnTo>
                  <a:pt x="151655" y="0"/>
                </a:lnTo>
                <a:lnTo>
                  <a:pt x="166686" y="578"/>
                </a:lnTo>
                <a:lnTo>
                  <a:pt x="210431" y="11049"/>
                </a:lnTo>
                <a:lnTo>
                  <a:pt x="249254" y="33765"/>
                </a:lnTo>
                <a:lnTo>
                  <a:pt x="279810" y="66775"/>
                </a:lnTo>
                <a:lnTo>
                  <a:pt x="299471" y="107232"/>
                </a:lnTo>
                <a:lnTo>
                  <a:pt x="306536" y="151655"/>
                </a:lnTo>
                <a:lnTo>
                  <a:pt x="305958" y="166685"/>
                </a:lnTo>
                <a:lnTo>
                  <a:pt x="295487" y="210430"/>
                </a:lnTo>
                <a:lnTo>
                  <a:pt x="272771" y="249254"/>
                </a:lnTo>
                <a:lnTo>
                  <a:pt x="239761" y="279809"/>
                </a:lnTo>
                <a:lnTo>
                  <a:pt x="213412" y="294252"/>
                </a:lnTo>
                <a:close/>
              </a:path>
            </a:pathLst>
          </a:custGeom>
          <a:solidFill>
            <a:srgbClr val="CBB999">
              <a:alpha val="4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0003175" y="7434081"/>
            <a:ext cx="2880360" cy="1536700"/>
          </a:xfrm>
          <a:custGeom>
            <a:avLst/>
            <a:gdLst/>
            <a:ahLst/>
            <a:cxnLst/>
            <a:rect l="l" t="t" r="r" b="b"/>
            <a:pathLst>
              <a:path w="2880359" h="1536700">
                <a:moveTo>
                  <a:pt x="1327409" y="850899"/>
                </a:moveTo>
                <a:lnTo>
                  <a:pt x="1237308" y="850899"/>
                </a:lnTo>
                <a:lnTo>
                  <a:pt x="1150483" y="825499"/>
                </a:lnTo>
                <a:lnTo>
                  <a:pt x="1109169" y="812799"/>
                </a:lnTo>
                <a:lnTo>
                  <a:pt x="1069720" y="787399"/>
                </a:lnTo>
                <a:lnTo>
                  <a:pt x="1032482" y="761999"/>
                </a:lnTo>
                <a:lnTo>
                  <a:pt x="997805" y="736599"/>
                </a:lnTo>
                <a:lnTo>
                  <a:pt x="966037" y="698499"/>
                </a:lnTo>
                <a:lnTo>
                  <a:pt x="937526" y="660399"/>
                </a:lnTo>
                <a:lnTo>
                  <a:pt x="912620" y="622299"/>
                </a:lnTo>
                <a:lnTo>
                  <a:pt x="891669" y="584199"/>
                </a:lnTo>
                <a:lnTo>
                  <a:pt x="873957" y="533399"/>
                </a:lnTo>
                <a:lnTo>
                  <a:pt x="862546" y="482599"/>
                </a:lnTo>
                <a:lnTo>
                  <a:pt x="857236" y="431799"/>
                </a:lnTo>
                <a:lnTo>
                  <a:pt x="857832" y="380999"/>
                </a:lnTo>
                <a:lnTo>
                  <a:pt x="864135" y="330199"/>
                </a:lnTo>
                <a:lnTo>
                  <a:pt x="875948" y="292099"/>
                </a:lnTo>
                <a:lnTo>
                  <a:pt x="893074" y="241299"/>
                </a:lnTo>
                <a:lnTo>
                  <a:pt x="915316" y="190499"/>
                </a:lnTo>
                <a:lnTo>
                  <a:pt x="942475" y="152399"/>
                </a:lnTo>
                <a:lnTo>
                  <a:pt x="971052" y="114299"/>
                </a:lnTo>
                <a:lnTo>
                  <a:pt x="1003314" y="88899"/>
                </a:lnTo>
                <a:lnTo>
                  <a:pt x="1039155" y="63499"/>
                </a:lnTo>
                <a:lnTo>
                  <a:pt x="1078465" y="38099"/>
                </a:lnTo>
                <a:lnTo>
                  <a:pt x="1121140" y="12699"/>
                </a:lnTo>
                <a:lnTo>
                  <a:pt x="1168436" y="0"/>
                </a:lnTo>
                <a:lnTo>
                  <a:pt x="1407082" y="0"/>
                </a:lnTo>
                <a:lnTo>
                  <a:pt x="1493485" y="25399"/>
                </a:lnTo>
                <a:lnTo>
                  <a:pt x="1534128" y="50799"/>
                </a:lnTo>
                <a:lnTo>
                  <a:pt x="1572089" y="76199"/>
                </a:lnTo>
                <a:lnTo>
                  <a:pt x="1545363" y="126999"/>
                </a:lnTo>
                <a:lnTo>
                  <a:pt x="1523482" y="165099"/>
                </a:lnTo>
                <a:lnTo>
                  <a:pt x="1506640" y="215899"/>
                </a:lnTo>
                <a:lnTo>
                  <a:pt x="1495032" y="253999"/>
                </a:lnTo>
                <a:lnTo>
                  <a:pt x="1488851" y="304799"/>
                </a:lnTo>
                <a:lnTo>
                  <a:pt x="1488292" y="355599"/>
                </a:lnTo>
                <a:lnTo>
                  <a:pt x="1493550" y="406399"/>
                </a:lnTo>
                <a:lnTo>
                  <a:pt x="1504819" y="457199"/>
                </a:lnTo>
                <a:lnTo>
                  <a:pt x="1522293" y="507999"/>
                </a:lnTo>
                <a:lnTo>
                  <a:pt x="1525850" y="507999"/>
                </a:lnTo>
                <a:lnTo>
                  <a:pt x="1529597" y="520699"/>
                </a:lnTo>
                <a:lnTo>
                  <a:pt x="1533481" y="533399"/>
                </a:lnTo>
                <a:lnTo>
                  <a:pt x="2821993" y="533399"/>
                </a:lnTo>
                <a:lnTo>
                  <a:pt x="2831622" y="546099"/>
                </a:lnTo>
                <a:lnTo>
                  <a:pt x="2854712" y="584199"/>
                </a:lnTo>
                <a:lnTo>
                  <a:pt x="2869798" y="634999"/>
                </a:lnTo>
                <a:lnTo>
                  <a:pt x="2878236" y="673099"/>
                </a:lnTo>
                <a:lnTo>
                  <a:pt x="2880272" y="723899"/>
                </a:lnTo>
                <a:lnTo>
                  <a:pt x="1601274" y="723899"/>
                </a:lnTo>
                <a:lnTo>
                  <a:pt x="1570882" y="749299"/>
                </a:lnTo>
                <a:lnTo>
                  <a:pt x="1537590" y="774699"/>
                </a:lnTo>
                <a:lnTo>
                  <a:pt x="1501473" y="800099"/>
                </a:lnTo>
                <a:lnTo>
                  <a:pt x="1462605" y="812799"/>
                </a:lnTo>
                <a:lnTo>
                  <a:pt x="1327409" y="850899"/>
                </a:lnTo>
                <a:close/>
              </a:path>
              <a:path w="2880359" h="1536700">
                <a:moveTo>
                  <a:pt x="2821993" y="533399"/>
                </a:moveTo>
                <a:lnTo>
                  <a:pt x="1537452" y="533399"/>
                </a:lnTo>
                <a:lnTo>
                  <a:pt x="1524937" y="495299"/>
                </a:lnTo>
                <a:lnTo>
                  <a:pt x="1517549" y="444499"/>
                </a:lnTo>
                <a:lnTo>
                  <a:pt x="1515144" y="393699"/>
                </a:lnTo>
                <a:lnTo>
                  <a:pt x="1517576" y="355599"/>
                </a:lnTo>
                <a:lnTo>
                  <a:pt x="1524702" y="304799"/>
                </a:lnTo>
                <a:lnTo>
                  <a:pt x="1536376" y="266699"/>
                </a:lnTo>
                <a:lnTo>
                  <a:pt x="1552454" y="228599"/>
                </a:lnTo>
                <a:lnTo>
                  <a:pt x="1572792" y="177799"/>
                </a:lnTo>
                <a:lnTo>
                  <a:pt x="1597244" y="152399"/>
                </a:lnTo>
                <a:lnTo>
                  <a:pt x="1625667" y="114299"/>
                </a:lnTo>
                <a:lnTo>
                  <a:pt x="1657916" y="76199"/>
                </a:lnTo>
                <a:lnTo>
                  <a:pt x="1693846" y="50799"/>
                </a:lnTo>
                <a:lnTo>
                  <a:pt x="1733313" y="25399"/>
                </a:lnTo>
                <a:lnTo>
                  <a:pt x="1776171" y="0"/>
                </a:lnTo>
                <a:lnTo>
                  <a:pt x="2089891" y="0"/>
                </a:lnTo>
                <a:lnTo>
                  <a:pt x="2131203" y="12699"/>
                </a:lnTo>
                <a:lnTo>
                  <a:pt x="2170552" y="38099"/>
                </a:lnTo>
                <a:lnTo>
                  <a:pt x="2207574" y="63499"/>
                </a:lnTo>
                <a:lnTo>
                  <a:pt x="2241908" y="88899"/>
                </a:lnTo>
                <a:lnTo>
                  <a:pt x="2273190" y="126999"/>
                </a:lnTo>
                <a:lnTo>
                  <a:pt x="2301058" y="165099"/>
                </a:lnTo>
                <a:lnTo>
                  <a:pt x="2325150" y="203199"/>
                </a:lnTo>
                <a:lnTo>
                  <a:pt x="2328855" y="203199"/>
                </a:lnTo>
                <a:lnTo>
                  <a:pt x="2332377" y="215899"/>
                </a:lnTo>
                <a:lnTo>
                  <a:pt x="2511817" y="215899"/>
                </a:lnTo>
                <a:lnTo>
                  <a:pt x="2531087" y="228599"/>
                </a:lnTo>
                <a:lnTo>
                  <a:pt x="2563276" y="253999"/>
                </a:lnTo>
                <a:lnTo>
                  <a:pt x="2586960" y="304799"/>
                </a:lnTo>
                <a:lnTo>
                  <a:pt x="2595197" y="317499"/>
                </a:lnTo>
                <a:lnTo>
                  <a:pt x="2599711" y="342899"/>
                </a:lnTo>
                <a:lnTo>
                  <a:pt x="2600659" y="368299"/>
                </a:lnTo>
                <a:lnTo>
                  <a:pt x="2598199" y="393699"/>
                </a:lnTo>
                <a:lnTo>
                  <a:pt x="2644566" y="406399"/>
                </a:lnTo>
                <a:lnTo>
                  <a:pt x="2688969" y="419099"/>
                </a:lnTo>
                <a:lnTo>
                  <a:pt x="2730643" y="444499"/>
                </a:lnTo>
                <a:lnTo>
                  <a:pt x="2768821" y="469899"/>
                </a:lnTo>
                <a:lnTo>
                  <a:pt x="2802736" y="507999"/>
                </a:lnTo>
                <a:lnTo>
                  <a:pt x="2821993" y="533399"/>
                </a:lnTo>
                <a:close/>
              </a:path>
              <a:path w="2880359" h="1536700">
                <a:moveTo>
                  <a:pt x="2511817" y="215899"/>
                </a:moveTo>
                <a:lnTo>
                  <a:pt x="2353945" y="215899"/>
                </a:lnTo>
                <a:lnTo>
                  <a:pt x="2360398" y="203199"/>
                </a:lnTo>
                <a:lnTo>
                  <a:pt x="2405047" y="190499"/>
                </a:lnTo>
                <a:lnTo>
                  <a:pt x="2449816" y="190499"/>
                </a:lnTo>
                <a:lnTo>
                  <a:pt x="2492548" y="203199"/>
                </a:lnTo>
                <a:lnTo>
                  <a:pt x="2511817" y="215899"/>
                </a:lnTo>
                <a:close/>
              </a:path>
              <a:path w="2880359" h="1536700">
                <a:moveTo>
                  <a:pt x="223157" y="1473199"/>
                </a:moveTo>
                <a:lnTo>
                  <a:pt x="180598" y="1473199"/>
                </a:lnTo>
                <a:lnTo>
                  <a:pt x="139187" y="1460499"/>
                </a:lnTo>
                <a:lnTo>
                  <a:pt x="100427" y="1447799"/>
                </a:lnTo>
                <a:lnTo>
                  <a:pt x="65818" y="1422399"/>
                </a:lnTo>
                <a:lnTo>
                  <a:pt x="36864" y="1396999"/>
                </a:lnTo>
                <a:lnTo>
                  <a:pt x="15066" y="1358899"/>
                </a:lnTo>
                <a:lnTo>
                  <a:pt x="2548" y="1308099"/>
                </a:lnTo>
                <a:lnTo>
                  <a:pt x="0" y="1269999"/>
                </a:lnTo>
                <a:lnTo>
                  <a:pt x="6818" y="1231899"/>
                </a:lnTo>
                <a:lnTo>
                  <a:pt x="22398" y="1193799"/>
                </a:lnTo>
                <a:lnTo>
                  <a:pt x="46136" y="1155699"/>
                </a:lnTo>
                <a:lnTo>
                  <a:pt x="77428" y="1130299"/>
                </a:lnTo>
                <a:lnTo>
                  <a:pt x="115669" y="1104899"/>
                </a:lnTo>
                <a:lnTo>
                  <a:pt x="128907" y="1104899"/>
                </a:lnTo>
                <a:lnTo>
                  <a:pt x="135583" y="1092199"/>
                </a:lnTo>
                <a:lnTo>
                  <a:pt x="142282" y="1092199"/>
                </a:lnTo>
                <a:lnTo>
                  <a:pt x="140400" y="1041399"/>
                </a:lnTo>
                <a:lnTo>
                  <a:pt x="145410" y="1003299"/>
                </a:lnTo>
                <a:lnTo>
                  <a:pt x="157033" y="952499"/>
                </a:lnTo>
                <a:lnTo>
                  <a:pt x="174989" y="901699"/>
                </a:lnTo>
                <a:lnTo>
                  <a:pt x="199000" y="863599"/>
                </a:lnTo>
                <a:lnTo>
                  <a:pt x="228787" y="825499"/>
                </a:lnTo>
                <a:lnTo>
                  <a:pt x="264070" y="787399"/>
                </a:lnTo>
                <a:lnTo>
                  <a:pt x="304570" y="761999"/>
                </a:lnTo>
                <a:lnTo>
                  <a:pt x="350010" y="736599"/>
                </a:lnTo>
                <a:lnTo>
                  <a:pt x="443906" y="711199"/>
                </a:lnTo>
                <a:lnTo>
                  <a:pt x="537841" y="711199"/>
                </a:lnTo>
                <a:lnTo>
                  <a:pt x="583255" y="723899"/>
                </a:lnTo>
                <a:lnTo>
                  <a:pt x="626796" y="736599"/>
                </a:lnTo>
                <a:lnTo>
                  <a:pt x="667838" y="761999"/>
                </a:lnTo>
                <a:lnTo>
                  <a:pt x="705752" y="787399"/>
                </a:lnTo>
                <a:lnTo>
                  <a:pt x="739912" y="825499"/>
                </a:lnTo>
                <a:lnTo>
                  <a:pt x="769690" y="863599"/>
                </a:lnTo>
                <a:lnTo>
                  <a:pt x="1097732" y="863599"/>
                </a:lnTo>
                <a:lnTo>
                  <a:pt x="1187626" y="888999"/>
                </a:lnTo>
                <a:lnTo>
                  <a:pt x="2515726" y="888999"/>
                </a:lnTo>
                <a:lnTo>
                  <a:pt x="2536460" y="901699"/>
                </a:lnTo>
                <a:lnTo>
                  <a:pt x="2573268" y="939799"/>
                </a:lnTo>
                <a:lnTo>
                  <a:pt x="2604443" y="977899"/>
                </a:lnTo>
                <a:lnTo>
                  <a:pt x="2629008" y="1015999"/>
                </a:lnTo>
                <a:lnTo>
                  <a:pt x="2644688" y="1066799"/>
                </a:lnTo>
                <a:lnTo>
                  <a:pt x="2652442" y="1117599"/>
                </a:lnTo>
                <a:lnTo>
                  <a:pt x="2652600" y="1155699"/>
                </a:lnTo>
                <a:lnTo>
                  <a:pt x="2645493" y="1206499"/>
                </a:lnTo>
                <a:lnTo>
                  <a:pt x="1552396" y="1206499"/>
                </a:lnTo>
                <a:lnTo>
                  <a:pt x="1538157" y="1257299"/>
                </a:lnTo>
                <a:lnTo>
                  <a:pt x="203500" y="1257299"/>
                </a:lnTo>
                <a:lnTo>
                  <a:pt x="205896" y="1260353"/>
                </a:lnTo>
                <a:lnTo>
                  <a:pt x="207175" y="1269999"/>
                </a:lnTo>
                <a:lnTo>
                  <a:pt x="209441" y="1269999"/>
                </a:lnTo>
                <a:lnTo>
                  <a:pt x="231131" y="1320799"/>
                </a:lnTo>
                <a:lnTo>
                  <a:pt x="257802" y="1358899"/>
                </a:lnTo>
                <a:lnTo>
                  <a:pt x="288842" y="1384299"/>
                </a:lnTo>
                <a:lnTo>
                  <a:pt x="323641" y="1409699"/>
                </a:lnTo>
                <a:lnTo>
                  <a:pt x="310758" y="1422399"/>
                </a:lnTo>
                <a:lnTo>
                  <a:pt x="296741" y="1435099"/>
                </a:lnTo>
                <a:lnTo>
                  <a:pt x="281604" y="1447799"/>
                </a:lnTo>
                <a:lnTo>
                  <a:pt x="265362" y="1460499"/>
                </a:lnTo>
                <a:lnTo>
                  <a:pt x="223157" y="1473199"/>
                </a:lnTo>
                <a:close/>
              </a:path>
              <a:path w="2880359" h="1536700">
                <a:moveTo>
                  <a:pt x="1097732" y="863599"/>
                </a:moveTo>
                <a:lnTo>
                  <a:pt x="769690" y="863599"/>
                </a:lnTo>
                <a:lnTo>
                  <a:pt x="798726" y="825499"/>
                </a:lnTo>
                <a:lnTo>
                  <a:pt x="832031" y="787399"/>
                </a:lnTo>
                <a:lnTo>
                  <a:pt x="869453" y="761999"/>
                </a:lnTo>
                <a:lnTo>
                  <a:pt x="910840" y="723899"/>
                </a:lnTo>
                <a:lnTo>
                  <a:pt x="942318" y="761999"/>
                </a:lnTo>
                <a:lnTo>
                  <a:pt x="977140" y="800099"/>
                </a:lnTo>
                <a:lnTo>
                  <a:pt x="1014913" y="825499"/>
                </a:lnTo>
                <a:lnTo>
                  <a:pt x="1055241" y="850899"/>
                </a:lnTo>
                <a:lnTo>
                  <a:pt x="1097732" y="863599"/>
                </a:lnTo>
                <a:close/>
              </a:path>
              <a:path w="2880359" h="1536700">
                <a:moveTo>
                  <a:pt x="2515726" y="888999"/>
                </a:moveTo>
                <a:lnTo>
                  <a:pt x="1328841" y="888999"/>
                </a:lnTo>
                <a:lnTo>
                  <a:pt x="1422640" y="863599"/>
                </a:lnTo>
                <a:lnTo>
                  <a:pt x="1465311" y="838199"/>
                </a:lnTo>
                <a:lnTo>
                  <a:pt x="1504614" y="812799"/>
                </a:lnTo>
                <a:lnTo>
                  <a:pt x="1540446" y="787399"/>
                </a:lnTo>
                <a:lnTo>
                  <a:pt x="1572700" y="749299"/>
                </a:lnTo>
                <a:lnTo>
                  <a:pt x="1601274" y="723899"/>
                </a:lnTo>
                <a:lnTo>
                  <a:pt x="2880272" y="723899"/>
                </a:lnTo>
                <a:lnTo>
                  <a:pt x="2876154" y="761999"/>
                </a:lnTo>
                <a:lnTo>
                  <a:pt x="2866128" y="800099"/>
                </a:lnTo>
                <a:lnTo>
                  <a:pt x="2858284" y="825499"/>
                </a:lnTo>
                <a:lnTo>
                  <a:pt x="2398339" y="825499"/>
                </a:lnTo>
                <a:lnTo>
                  <a:pt x="2352405" y="838199"/>
                </a:lnTo>
                <a:lnTo>
                  <a:pt x="2401990" y="838199"/>
                </a:lnTo>
                <a:lnTo>
                  <a:pt x="2449844" y="850899"/>
                </a:lnTo>
                <a:lnTo>
                  <a:pt x="2494993" y="876299"/>
                </a:lnTo>
                <a:lnTo>
                  <a:pt x="2515726" y="888999"/>
                </a:lnTo>
                <a:close/>
              </a:path>
              <a:path w="2880359" h="1536700">
                <a:moveTo>
                  <a:pt x="2695708" y="1003299"/>
                </a:moveTo>
                <a:lnTo>
                  <a:pt x="2672215" y="965199"/>
                </a:lnTo>
                <a:lnTo>
                  <a:pt x="2643343" y="927099"/>
                </a:lnTo>
                <a:lnTo>
                  <a:pt x="2609828" y="888999"/>
                </a:lnTo>
                <a:lnTo>
                  <a:pt x="2572405" y="863599"/>
                </a:lnTo>
                <a:lnTo>
                  <a:pt x="2531809" y="850899"/>
                </a:lnTo>
                <a:lnTo>
                  <a:pt x="2488776" y="838199"/>
                </a:lnTo>
                <a:lnTo>
                  <a:pt x="2444041" y="825499"/>
                </a:lnTo>
                <a:lnTo>
                  <a:pt x="2858284" y="825499"/>
                </a:lnTo>
                <a:lnTo>
                  <a:pt x="2850440" y="850899"/>
                </a:lnTo>
                <a:lnTo>
                  <a:pt x="2829338" y="888999"/>
                </a:lnTo>
                <a:lnTo>
                  <a:pt x="2803067" y="914399"/>
                </a:lnTo>
                <a:lnTo>
                  <a:pt x="2771874" y="952499"/>
                </a:lnTo>
                <a:lnTo>
                  <a:pt x="2736005" y="977899"/>
                </a:lnTo>
                <a:lnTo>
                  <a:pt x="2695708" y="1003299"/>
                </a:lnTo>
                <a:close/>
              </a:path>
              <a:path w="2880359" h="1536700">
                <a:moveTo>
                  <a:pt x="2037069" y="1396999"/>
                </a:moveTo>
                <a:lnTo>
                  <a:pt x="1854063" y="1396999"/>
                </a:lnTo>
                <a:lnTo>
                  <a:pt x="1767010" y="1371599"/>
                </a:lnTo>
                <a:lnTo>
                  <a:pt x="1725644" y="1346199"/>
                </a:lnTo>
                <a:lnTo>
                  <a:pt x="1686118" y="1333499"/>
                </a:lnTo>
                <a:lnTo>
                  <a:pt x="1648731" y="1308099"/>
                </a:lnTo>
                <a:lnTo>
                  <a:pt x="1613782" y="1269999"/>
                </a:lnTo>
                <a:lnTo>
                  <a:pt x="1581570" y="1244599"/>
                </a:lnTo>
                <a:lnTo>
                  <a:pt x="1552396" y="1206499"/>
                </a:lnTo>
                <a:lnTo>
                  <a:pt x="2645493" y="1206499"/>
                </a:lnTo>
                <a:lnTo>
                  <a:pt x="2631450" y="1257299"/>
                </a:lnTo>
                <a:lnTo>
                  <a:pt x="2610801" y="1295399"/>
                </a:lnTo>
                <a:lnTo>
                  <a:pt x="2583876" y="1333499"/>
                </a:lnTo>
                <a:lnTo>
                  <a:pt x="2561963" y="1358899"/>
                </a:lnTo>
                <a:lnTo>
                  <a:pt x="2128233" y="1358899"/>
                </a:lnTo>
                <a:lnTo>
                  <a:pt x="2082929" y="1384299"/>
                </a:lnTo>
                <a:lnTo>
                  <a:pt x="2037069" y="1396999"/>
                </a:lnTo>
                <a:close/>
              </a:path>
              <a:path w="2880359" h="1536700">
                <a:moveTo>
                  <a:pt x="205896" y="1260353"/>
                </a:moveTo>
                <a:lnTo>
                  <a:pt x="203500" y="1257299"/>
                </a:lnTo>
                <a:lnTo>
                  <a:pt x="205491" y="1257299"/>
                </a:lnTo>
                <a:lnTo>
                  <a:pt x="205896" y="1260353"/>
                </a:lnTo>
                <a:close/>
              </a:path>
              <a:path w="2880359" h="1536700">
                <a:moveTo>
                  <a:pt x="574736" y="1396999"/>
                </a:moveTo>
                <a:lnTo>
                  <a:pt x="434611" y="1396999"/>
                </a:lnTo>
                <a:lnTo>
                  <a:pt x="389503" y="1384299"/>
                </a:lnTo>
                <a:lnTo>
                  <a:pt x="346216" y="1371599"/>
                </a:lnTo>
                <a:lnTo>
                  <a:pt x="305360" y="1346199"/>
                </a:lnTo>
                <a:lnTo>
                  <a:pt x="267548" y="1320799"/>
                </a:lnTo>
                <a:lnTo>
                  <a:pt x="233390" y="1295399"/>
                </a:lnTo>
                <a:lnTo>
                  <a:pt x="205896" y="1260353"/>
                </a:lnTo>
                <a:lnTo>
                  <a:pt x="205491" y="1257299"/>
                </a:lnTo>
                <a:lnTo>
                  <a:pt x="1538157" y="1257299"/>
                </a:lnTo>
                <a:lnTo>
                  <a:pt x="1518600" y="1295399"/>
                </a:lnTo>
                <a:lnTo>
                  <a:pt x="737411" y="1295399"/>
                </a:lnTo>
                <a:lnTo>
                  <a:pt x="712203" y="1320799"/>
                </a:lnTo>
                <a:lnTo>
                  <a:pt x="684354" y="1333499"/>
                </a:lnTo>
                <a:lnTo>
                  <a:pt x="653932" y="1358899"/>
                </a:lnTo>
                <a:lnTo>
                  <a:pt x="621007" y="1371599"/>
                </a:lnTo>
                <a:lnTo>
                  <a:pt x="574736" y="1396999"/>
                </a:lnTo>
                <a:close/>
              </a:path>
              <a:path w="2880359" h="1536700">
                <a:moveTo>
                  <a:pt x="1204893" y="1536699"/>
                </a:moveTo>
                <a:lnTo>
                  <a:pt x="1061713" y="1536699"/>
                </a:lnTo>
                <a:lnTo>
                  <a:pt x="970765" y="1511299"/>
                </a:lnTo>
                <a:lnTo>
                  <a:pt x="927877" y="1485899"/>
                </a:lnTo>
                <a:lnTo>
                  <a:pt x="887261" y="1460499"/>
                </a:lnTo>
                <a:lnTo>
                  <a:pt x="849329" y="1435099"/>
                </a:lnTo>
                <a:lnTo>
                  <a:pt x="814493" y="1409699"/>
                </a:lnTo>
                <a:lnTo>
                  <a:pt x="783164" y="1371599"/>
                </a:lnTo>
                <a:lnTo>
                  <a:pt x="770456" y="1346199"/>
                </a:lnTo>
                <a:lnTo>
                  <a:pt x="758577" y="1333499"/>
                </a:lnTo>
                <a:lnTo>
                  <a:pt x="747553" y="1308099"/>
                </a:lnTo>
                <a:lnTo>
                  <a:pt x="737411" y="1295399"/>
                </a:lnTo>
                <a:lnTo>
                  <a:pt x="1518600" y="1295399"/>
                </a:lnTo>
                <a:lnTo>
                  <a:pt x="1493913" y="1346199"/>
                </a:lnTo>
                <a:lnTo>
                  <a:pt x="1464281" y="1384299"/>
                </a:lnTo>
                <a:lnTo>
                  <a:pt x="1429893" y="1422399"/>
                </a:lnTo>
                <a:lnTo>
                  <a:pt x="1390933" y="1447799"/>
                </a:lnTo>
                <a:lnTo>
                  <a:pt x="1347590" y="1485899"/>
                </a:lnTo>
                <a:lnTo>
                  <a:pt x="1300049" y="1511299"/>
                </a:lnTo>
                <a:lnTo>
                  <a:pt x="1204893" y="1536699"/>
                </a:lnTo>
                <a:close/>
              </a:path>
              <a:path w="2880359" h="1536700">
                <a:moveTo>
                  <a:pt x="2430975" y="1435099"/>
                </a:moveTo>
                <a:lnTo>
                  <a:pt x="2268226" y="1435099"/>
                </a:lnTo>
                <a:lnTo>
                  <a:pt x="2221581" y="1409699"/>
                </a:lnTo>
                <a:lnTo>
                  <a:pt x="2178271" y="1384299"/>
                </a:lnTo>
                <a:lnTo>
                  <a:pt x="2139288" y="1358899"/>
                </a:lnTo>
                <a:lnTo>
                  <a:pt x="2561963" y="1358899"/>
                </a:lnTo>
                <a:lnTo>
                  <a:pt x="2551006" y="1371599"/>
                </a:lnTo>
                <a:lnTo>
                  <a:pt x="2512520" y="1396999"/>
                </a:lnTo>
                <a:lnTo>
                  <a:pt x="2468748" y="1422399"/>
                </a:lnTo>
                <a:lnTo>
                  <a:pt x="2443647" y="1422399"/>
                </a:lnTo>
                <a:lnTo>
                  <a:pt x="2430975" y="1435099"/>
                </a:lnTo>
                <a:close/>
              </a:path>
              <a:path w="2880359" h="1536700">
                <a:moveTo>
                  <a:pt x="2367551" y="1447799"/>
                </a:moveTo>
                <a:lnTo>
                  <a:pt x="2317213" y="1435099"/>
                </a:lnTo>
                <a:lnTo>
                  <a:pt x="2418248" y="1435099"/>
                </a:lnTo>
                <a:lnTo>
                  <a:pt x="2367551" y="1447799"/>
                </a:lnTo>
                <a:close/>
              </a:path>
            </a:pathLst>
          </a:custGeom>
          <a:solidFill>
            <a:srgbClr val="CBB999">
              <a:alpha val="44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34771" y="8011239"/>
            <a:ext cx="193487" cy="19348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987690" y="7539961"/>
            <a:ext cx="193487" cy="193487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14676694" y="780655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213413" y="294251"/>
                </a:moveTo>
                <a:lnTo>
                  <a:pt x="199304" y="299469"/>
                </a:lnTo>
                <a:lnTo>
                  <a:pt x="184752" y="303276"/>
                </a:lnTo>
                <a:lnTo>
                  <a:pt x="169896" y="305641"/>
                </a:lnTo>
                <a:lnTo>
                  <a:pt x="154881" y="306536"/>
                </a:lnTo>
                <a:lnTo>
                  <a:pt x="139850" y="305958"/>
                </a:lnTo>
                <a:lnTo>
                  <a:pt x="96105" y="295486"/>
                </a:lnTo>
                <a:lnTo>
                  <a:pt x="57281" y="272771"/>
                </a:lnTo>
                <a:lnTo>
                  <a:pt x="26727" y="239760"/>
                </a:lnTo>
                <a:lnTo>
                  <a:pt x="7066" y="199303"/>
                </a:lnTo>
                <a:lnTo>
                  <a:pt x="0" y="154881"/>
                </a:lnTo>
                <a:lnTo>
                  <a:pt x="577" y="139850"/>
                </a:lnTo>
                <a:lnTo>
                  <a:pt x="11049" y="96105"/>
                </a:lnTo>
                <a:lnTo>
                  <a:pt x="33765" y="57281"/>
                </a:lnTo>
                <a:lnTo>
                  <a:pt x="66775" y="26727"/>
                </a:lnTo>
                <a:lnTo>
                  <a:pt x="107233" y="7066"/>
                </a:lnTo>
                <a:lnTo>
                  <a:pt x="151654" y="0"/>
                </a:lnTo>
                <a:lnTo>
                  <a:pt x="166685" y="578"/>
                </a:lnTo>
                <a:lnTo>
                  <a:pt x="210432" y="11048"/>
                </a:lnTo>
                <a:lnTo>
                  <a:pt x="249254" y="33765"/>
                </a:lnTo>
                <a:lnTo>
                  <a:pt x="279809" y="66775"/>
                </a:lnTo>
                <a:lnTo>
                  <a:pt x="299471" y="107232"/>
                </a:lnTo>
                <a:lnTo>
                  <a:pt x="306536" y="151655"/>
                </a:lnTo>
                <a:lnTo>
                  <a:pt x="305957" y="166686"/>
                </a:lnTo>
                <a:lnTo>
                  <a:pt x="295487" y="210430"/>
                </a:lnTo>
                <a:lnTo>
                  <a:pt x="272770" y="249254"/>
                </a:lnTo>
                <a:lnTo>
                  <a:pt x="239760" y="279809"/>
                </a:lnTo>
                <a:lnTo>
                  <a:pt x="213413" y="294251"/>
                </a:lnTo>
                <a:close/>
              </a:path>
            </a:pathLst>
          </a:custGeom>
          <a:solidFill>
            <a:srgbClr val="CBB999">
              <a:alpha val="44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315508" y="8240467"/>
            <a:ext cx="193488" cy="19348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021294" y="7594089"/>
            <a:ext cx="193488" cy="19348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741677" y="7899886"/>
            <a:ext cx="113878" cy="113878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95227" y="8712546"/>
            <a:ext cx="194805" cy="194805"/>
          </a:xfrm>
          <a:prstGeom prst="rect">
            <a:avLst/>
          </a:prstGeom>
        </p:spPr>
      </p:pic>
      <p:sp>
        <p:nvSpPr>
          <p:cNvPr id="32" name="object 32" descr=""/>
          <p:cNvSpPr/>
          <p:nvPr/>
        </p:nvSpPr>
        <p:spPr>
          <a:xfrm>
            <a:off x="8923850" y="7556099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4">
                <a:moveTo>
                  <a:pt x="79129" y="250031"/>
                </a:moveTo>
                <a:lnTo>
                  <a:pt x="91117" y="254464"/>
                </a:lnTo>
                <a:lnTo>
                  <a:pt x="103482" y="257699"/>
                </a:lnTo>
                <a:lnTo>
                  <a:pt x="116105" y="259708"/>
                </a:lnTo>
                <a:lnTo>
                  <a:pt x="128864" y="260468"/>
                </a:lnTo>
                <a:lnTo>
                  <a:pt x="141636" y="259977"/>
                </a:lnTo>
                <a:lnTo>
                  <a:pt x="178806" y="251080"/>
                </a:lnTo>
                <a:lnTo>
                  <a:pt x="211796" y="231777"/>
                </a:lnTo>
                <a:lnTo>
                  <a:pt x="237759" y="203728"/>
                </a:lnTo>
                <a:lnTo>
                  <a:pt x="254464" y="169351"/>
                </a:lnTo>
                <a:lnTo>
                  <a:pt x="260469" y="131605"/>
                </a:lnTo>
                <a:lnTo>
                  <a:pt x="259978" y="118833"/>
                </a:lnTo>
                <a:lnTo>
                  <a:pt x="251080" y="81662"/>
                </a:lnTo>
                <a:lnTo>
                  <a:pt x="231778" y="48673"/>
                </a:lnTo>
                <a:lnTo>
                  <a:pt x="203728" y="22709"/>
                </a:lnTo>
                <a:lnTo>
                  <a:pt x="169351" y="6004"/>
                </a:lnTo>
                <a:lnTo>
                  <a:pt x="131605" y="0"/>
                </a:lnTo>
                <a:lnTo>
                  <a:pt x="118833" y="491"/>
                </a:lnTo>
                <a:lnTo>
                  <a:pt x="81662" y="9389"/>
                </a:lnTo>
                <a:lnTo>
                  <a:pt x="48673" y="28691"/>
                </a:lnTo>
                <a:lnTo>
                  <a:pt x="22710" y="56740"/>
                </a:lnTo>
                <a:lnTo>
                  <a:pt x="6004" y="91117"/>
                </a:lnTo>
                <a:lnTo>
                  <a:pt x="0" y="128863"/>
                </a:lnTo>
                <a:lnTo>
                  <a:pt x="491" y="141635"/>
                </a:lnTo>
                <a:lnTo>
                  <a:pt x="9388" y="178806"/>
                </a:lnTo>
                <a:lnTo>
                  <a:pt x="28691" y="211795"/>
                </a:lnTo>
                <a:lnTo>
                  <a:pt x="56740" y="237758"/>
                </a:lnTo>
                <a:lnTo>
                  <a:pt x="79129" y="250031"/>
                </a:lnTo>
                <a:close/>
              </a:path>
            </a:pathLst>
          </a:custGeom>
          <a:solidFill>
            <a:srgbClr val="CBB999">
              <a:alpha val="44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66125" y="7875430"/>
            <a:ext cx="162883" cy="162882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4476970" y="7802146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29" h="303529">
                <a:moveTo>
                  <a:pt x="92038" y="290821"/>
                </a:moveTo>
                <a:lnTo>
                  <a:pt x="105982" y="295978"/>
                </a:lnTo>
                <a:lnTo>
                  <a:pt x="120365" y="299741"/>
                </a:lnTo>
                <a:lnTo>
                  <a:pt x="135047" y="302078"/>
                </a:lnTo>
                <a:lnTo>
                  <a:pt x="149887" y="302962"/>
                </a:lnTo>
                <a:lnTo>
                  <a:pt x="164743" y="302391"/>
                </a:lnTo>
                <a:lnTo>
                  <a:pt x="207977" y="292041"/>
                </a:lnTo>
                <a:lnTo>
                  <a:pt x="246348" y="269591"/>
                </a:lnTo>
                <a:lnTo>
                  <a:pt x="276547" y="236965"/>
                </a:lnTo>
                <a:lnTo>
                  <a:pt x="295978" y="196980"/>
                </a:lnTo>
                <a:lnTo>
                  <a:pt x="302962" y="153075"/>
                </a:lnTo>
                <a:lnTo>
                  <a:pt x="302391" y="138220"/>
                </a:lnTo>
                <a:lnTo>
                  <a:pt x="292041" y="94984"/>
                </a:lnTo>
                <a:lnTo>
                  <a:pt x="269591" y="56614"/>
                </a:lnTo>
                <a:lnTo>
                  <a:pt x="236965" y="26415"/>
                </a:lnTo>
                <a:lnTo>
                  <a:pt x="196979" y="6984"/>
                </a:lnTo>
                <a:lnTo>
                  <a:pt x="153075" y="0"/>
                </a:lnTo>
                <a:lnTo>
                  <a:pt x="138219" y="571"/>
                </a:lnTo>
                <a:lnTo>
                  <a:pt x="94984" y="10920"/>
                </a:lnTo>
                <a:lnTo>
                  <a:pt x="56613" y="33371"/>
                </a:lnTo>
                <a:lnTo>
                  <a:pt x="26414" y="65997"/>
                </a:lnTo>
                <a:lnTo>
                  <a:pt x="6983" y="105982"/>
                </a:lnTo>
                <a:lnTo>
                  <a:pt x="0" y="149887"/>
                </a:lnTo>
                <a:lnTo>
                  <a:pt x="571" y="164742"/>
                </a:lnTo>
                <a:lnTo>
                  <a:pt x="10920" y="207977"/>
                </a:lnTo>
                <a:lnTo>
                  <a:pt x="33371" y="246348"/>
                </a:lnTo>
                <a:lnTo>
                  <a:pt x="65996" y="276547"/>
                </a:lnTo>
                <a:lnTo>
                  <a:pt x="92038" y="290821"/>
                </a:lnTo>
                <a:close/>
              </a:path>
            </a:pathLst>
          </a:custGeom>
          <a:solidFill>
            <a:srgbClr val="CBB999">
              <a:alpha val="4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336628" y="7434081"/>
            <a:ext cx="2846070" cy="1524000"/>
          </a:xfrm>
          <a:custGeom>
            <a:avLst/>
            <a:gdLst/>
            <a:ahLst/>
            <a:cxnLst/>
            <a:rect l="l" t="t" r="r" b="b"/>
            <a:pathLst>
              <a:path w="2846070" h="1524000">
                <a:moveTo>
                  <a:pt x="1534758" y="838199"/>
                </a:moveTo>
                <a:lnTo>
                  <a:pt x="1623808" y="838199"/>
                </a:lnTo>
                <a:lnTo>
                  <a:pt x="1709621" y="812799"/>
                </a:lnTo>
                <a:lnTo>
                  <a:pt x="1750453" y="800099"/>
                </a:lnTo>
                <a:lnTo>
                  <a:pt x="1789443" y="774699"/>
                </a:lnTo>
                <a:lnTo>
                  <a:pt x="1826246" y="749299"/>
                </a:lnTo>
                <a:lnTo>
                  <a:pt x="1860519" y="723899"/>
                </a:lnTo>
                <a:lnTo>
                  <a:pt x="1891917" y="698499"/>
                </a:lnTo>
                <a:lnTo>
                  <a:pt x="1920095" y="660399"/>
                </a:lnTo>
                <a:lnTo>
                  <a:pt x="1944710" y="622299"/>
                </a:lnTo>
                <a:lnTo>
                  <a:pt x="1965418" y="571499"/>
                </a:lnTo>
                <a:lnTo>
                  <a:pt x="1982923" y="533399"/>
                </a:lnTo>
                <a:lnTo>
                  <a:pt x="1994201" y="482599"/>
                </a:lnTo>
                <a:lnTo>
                  <a:pt x="1999449" y="431799"/>
                </a:lnTo>
                <a:lnTo>
                  <a:pt x="1998860" y="380999"/>
                </a:lnTo>
                <a:lnTo>
                  <a:pt x="1992631" y="330199"/>
                </a:lnTo>
                <a:lnTo>
                  <a:pt x="1980955" y="279399"/>
                </a:lnTo>
                <a:lnTo>
                  <a:pt x="1964029" y="241299"/>
                </a:lnTo>
                <a:lnTo>
                  <a:pt x="1942047" y="190499"/>
                </a:lnTo>
                <a:lnTo>
                  <a:pt x="1915204" y="152399"/>
                </a:lnTo>
                <a:lnTo>
                  <a:pt x="1886960" y="114299"/>
                </a:lnTo>
                <a:lnTo>
                  <a:pt x="1855074" y="88899"/>
                </a:lnTo>
                <a:lnTo>
                  <a:pt x="1819652" y="63499"/>
                </a:lnTo>
                <a:lnTo>
                  <a:pt x="1780799" y="38099"/>
                </a:lnTo>
                <a:lnTo>
                  <a:pt x="1738622" y="12699"/>
                </a:lnTo>
                <a:lnTo>
                  <a:pt x="1691877" y="0"/>
                </a:lnTo>
                <a:lnTo>
                  <a:pt x="1456038" y="0"/>
                </a:lnTo>
                <a:lnTo>
                  <a:pt x="1370618" y="25399"/>
                </a:lnTo>
                <a:lnTo>
                  <a:pt x="1330449" y="50799"/>
                </a:lnTo>
                <a:lnTo>
                  <a:pt x="1292931" y="76199"/>
                </a:lnTo>
                <a:lnTo>
                  <a:pt x="1319345" y="114299"/>
                </a:lnTo>
                <a:lnTo>
                  <a:pt x="1340971" y="165099"/>
                </a:lnTo>
                <a:lnTo>
                  <a:pt x="1357617" y="203199"/>
                </a:lnTo>
                <a:lnTo>
                  <a:pt x="1369090" y="253999"/>
                </a:lnTo>
                <a:lnTo>
                  <a:pt x="1375198" y="304799"/>
                </a:lnTo>
                <a:lnTo>
                  <a:pt x="1375750" y="355599"/>
                </a:lnTo>
                <a:lnTo>
                  <a:pt x="1370554" y="406399"/>
                </a:lnTo>
                <a:lnTo>
                  <a:pt x="1359417" y="444499"/>
                </a:lnTo>
                <a:lnTo>
                  <a:pt x="1342147" y="495299"/>
                </a:lnTo>
                <a:lnTo>
                  <a:pt x="1338631" y="507999"/>
                </a:lnTo>
                <a:lnTo>
                  <a:pt x="1334928" y="507999"/>
                </a:lnTo>
                <a:lnTo>
                  <a:pt x="1331088" y="520699"/>
                </a:lnTo>
                <a:lnTo>
                  <a:pt x="1327164" y="533399"/>
                </a:lnTo>
                <a:lnTo>
                  <a:pt x="48083" y="533399"/>
                </a:lnTo>
                <a:lnTo>
                  <a:pt x="25262" y="584199"/>
                </a:lnTo>
                <a:lnTo>
                  <a:pt x="10352" y="622299"/>
                </a:lnTo>
                <a:lnTo>
                  <a:pt x="2012" y="673099"/>
                </a:lnTo>
                <a:lnTo>
                  <a:pt x="0" y="711199"/>
                </a:lnTo>
                <a:lnTo>
                  <a:pt x="1264086" y="711199"/>
                </a:lnTo>
                <a:lnTo>
                  <a:pt x="1294124" y="736599"/>
                </a:lnTo>
                <a:lnTo>
                  <a:pt x="1327027" y="761999"/>
                </a:lnTo>
                <a:lnTo>
                  <a:pt x="1362723" y="787399"/>
                </a:lnTo>
                <a:lnTo>
                  <a:pt x="1401138" y="800099"/>
                </a:lnTo>
                <a:lnTo>
                  <a:pt x="1445225" y="825499"/>
                </a:lnTo>
                <a:lnTo>
                  <a:pt x="1489880" y="825499"/>
                </a:lnTo>
                <a:lnTo>
                  <a:pt x="1534758" y="838199"/>
                </a:lnTo>
                <a:close/>
              </a:path>
              <a:path w="2846070" h="1524000">
                <a:moveTo>
                  <a:pt x="48083" y="533399"/>
                </a:moveTo>
                <a:lnTo>
                  <a:pt x="1327164" y="533399"/>
                </a:lnTo>
                <a:lnTo>
                  <a:pt x="1339533" y="482599"/>
                </a:lnTo>
                <a:lnTo>
                  <a:pt x="1346835" y="444499"/>
                </a:lnTo>
                <a:lnTo>
                  <a:pt x="1349212" y="393699"/>
                </a:lnTo>
                <a:lnTo>
                  <a:pt x="1346808" y="342899"/>
                </a:lnTo>
                <a:lnTo>
                  <a:pt x="1339766" y="304799"/>
                </a:lnTo>
                <a:lnTo>
                  <a:pt x="1328228" y="266699"/>
                </a:lnTo>
                <a:lnTo>
                  <a:pt x="1312337" y="215899"/>
                </a:lnTo>
                <a:lnTo>
                  <a:pt x="1292236" y="177799"/>
                </a:lnTo>
                <a:lnTo>
                  <a:pt x="1268069" y="139699"/>
                </a:lnTo>
                <a:lnTo>
                  <a:pt x="1239977" y="114299"/>
                </a:lnTo>
                <a:lnTo>
                  <a:pt x="1208104" y="76199"/>
                </a:lnTo>
                <a:lnTo>
                  <a:pt x="1172593" y="50799"/>
                </a:lnTo>
                <a:lnTo>
                  <a:pt x="1133587" y="25399"/>
                </a:lnTo>
                <a:lnTo>
                  <a:pt x="1091228" y="0"/>
                </a:lnTo>
                <a:lnTo>
                  <a:pt x="781166" y="0"/>
                </a:lnTo>
                <a:lnTo>
                  <a:pt x="740335" y="12699"/>
                </a:lnTo>
                <a:lnTo>
                  <a:pt x="701445" y="38099"/>
                </a:lnTo>
                <a:lnTo>
                  <a:pt x="664855" y="63499"/>
                </a:lnTo>
                <a:lnTo>
                  <a:pt x="630921" y="88899"/>
                </a:lnTo>
                <a:lnTo>
                  <a:pt x="600004" y="114299"/>
                </a:lnTo>
                <a:lnTo>
                  <a:pt x="572461" y="152399"/>
                </a:lnTo>
                <a:lnTo>
                  <a:pt x="548650" y="190499"/>
                </a:lnTo>
                <a:lnTo>
                  <a:pt x="541507" y="215899"/>
                </a:lnTo>
                <a:lnTo>
                  <a:pt x="364159" y="215899"/>
                </a:lnTo>
                <a:lnTo>
                  <a:pt x="313300" y="253999"/>
                </a:lnTo>
                <a:lnTo>
                  <a:pt x="289892" y="292099"/>
                </a:lnTo>
                <a:lnTo>
                  <a:pt x="277289" y="342899"/>
                </a:lnTo>
                <a:lnTo>
                  <a:pt x="276352" y="368299"/>
                </a:lnTo>
                <a:lnTo>
                  <a:pt x="278784" y="393699"/>
                </a:lnTo>
                <a:lnTo>
                  <a:pt x="232958" y="393699"/>
                </a:lnTo>
                <a:lnTo>
                  <a:pt x="189072" y="419099"/>
                </a:lnTo>
                <a:lnTo>
                  <a:pt x="147884" y="431799"/>
                </a:lnTo>
                <a:lnTo>
                  <a:pt x="110152" y="469899"/>
                </a:lnTo>
                <a:lnTo>
                  <a:pt x="76632" y="495299"/>
                </a:lnTo>
                <a:lnTo>
                  <a:pt x="48083" y="533399"/>
                </a:lnTo>
                <a:close/>
              </a:path>
              <a:path w="2846070" h="1524000">
                <a:moveTo>
                  <a:pt x="364159" y="215899"/>
                </a:moveTo>
                <a:lnTo>
                  <a:pt x="526358" y="215899"/>
                </a:lnTo>
                <a:lnTo>
                  <a:pt x="520190" y="203199"/>
                </a:lnTo>
                <a:lnTo>
                  <a:pt x="513812" y="203199"/>
                </a:lnTo>
                <a:lnTo>
                  <a:pt x="469684" y="190499"/>
                </a:lnTo>
                <a:lnTo>
                  <a:pt x="425437" y="190499"/>
                </a:lnTo>
                <a:lnTo>
                  <a:pt x="383204" y="203199"/>
                </a:lnTo>
                <a:lnTo>
                  <a:pt x="364159" y="215899"/>
                </a:lnTo>
                <a:close/>
              </a:path>
              <a:path w="2846070" h="1524000">
                <a:moveTo>
                  <a:pt x="2315120" y="711199"/>
                </a:moveTo>
                <a:lnTo>
                  <a:pt x="2407960" y="711199"/>
                </a:lnTo>
                <a:lnTo>
                  <a:pt x="2361235" y="698499"/>
                </a:lnTo>
                <a:lnTo>
                  <a:pt x="2315120" y="711199"/>
                </a:lnTo>
                <a:close/>
              </a:path>
              <a:path w="2846070" h="1524000">
                <a:moveTo>
                  <a:pt x="2633161" y="1447799"/>
                </a:moveTo>
                <a:lnTo>
                  <a:pt x="2682040" y="1447799"/>
                </a:lnTo>
                <a:lnTo>
                  <a:pt x="2728701" y="1435099"/>
                </a:lnTo>
                <a:lnTo>
                  <a:pt x="2770786" y="1409699"/>
                </a:lnTo>
                <a:lnTo>
                  <a:pt x="2805938" y="1384299"/>
                </a:lnTo>
                <a:lnTo>
                  <a:pt x="2831800" y="1333499"/>
                </a:lnTo>
                <a:lnTo>
                  <a:pt x="2845261" y="1295399"/>
                </a:lnTo>
                <a:lnTo>
                  <a:pt x="2845444" y="1244599"/>
                </a:lnTo>
                <a:lnTo>
                  <a:pt x="2833298" y="1193799"/>
                </a:lnTo>
                <a:lnTo>
                  <a:pt x="2809772" y="1155699"/>
                </a:lnTo>
                <a:lnTo>
                  <a:pt x="2775813" y="1117599"/>
                </a:lnTo>
                <a:lnTo>
                  <a:pt x="2732370" y="1092199"/>
                </a:lnTo>
                <a:lnTo>
                  <a:pt x="2719287" y="1092199"/>
                </a:lnTo>
                <a:lnTo>
                  <a:pt x="2712689" y="1079499"/>
                </a:lnTo>
                <a:lnTo>
                  <a:pt x="2706068" y="1079499"/>
                </a:lnTo>
                <a:lnTo>
                  <a:pt x="2707927" y="1028699"/>
                </a:lnTo>
                <a:lnTo>
                  <a:pt x="2702976" y="990599"/>
                </a:lnTo>
                <a:lnTo>
                  <a:pt x="2691489" y="939799"/>
                </a:lnTo>
                <a:lnTo>
                  <a:pt x="2650011" y="850899"/>
                </a:lnTo>
                <a:lnTo>
                  <a:pt x="2620571" y="812799"/>
                </a:lnTo>
                <a:lnTo>
                  <a:pt x="2585700" y="787399"/>
                </a:lnTo>
                <a:lnTo>
                  <a:pt x="2545671" y="749299"/>
                </a:lnTo>
                <a:lnTo>
                  <a:pt x="2500762" y="736599"/>
                </a:lnTo>
                <a:lnTo>
                  <a:pt x="2454676" y="711199"/>
                </a:lnTo>
                <a:lnTo>
                  <a:pt x="2270236" y="711199"/>
                </a:lnTo>
                <a:lnTo>
                  <a:pt x="2227202" y="736599"/>
                </a:lnTo>
                <a:lnTo>
                  <a:pt x="2186639" y="749299"/>
                </a:lnTo>
                <a:lnTo>
                  <a:pt x="2149167" y="787399"/>
                </a:lnTo>
                <a:lnTo>
                  <a:pt x="2115405" y="812799"/>
                </a:lnTo>
                <a:lnTo>
                  <a:pt x="2085974" y="850899"/>
                </a:lnTo>
                <a:lnTo>
                  <a:pt x="1761757" y="850899"/>
                </a:lnTo>
                <a:lnTo>
                  <a:pt x="1718014" y="876299"/>
                </a:lnTo>
                <a:lnTo>
                  <a:pt x="1672912" y="876299"/>
                </a:lnTo>
                <a:lnTo>
                  <a:pt x="1626839" y="888999"/>
                </a:lnTo>
                <a:lnTo>
                  <a:pt x="339804" y="888999"/>
                </a:lnTo>
                <a:lnTo>
                  <a:pt x="303424" y="927099"/>
                </a:lnTo>
                <a:lnTo>
                  <a:pt x="272613" y="965199"/>
                </a:lnTo>
                <a:lnTo>
                  <a:pt x="248335" y="1003299"/>
                </a:lnTo>
                <a:lnTo>
                  <a:pt x="232838" y="1054099"/>
                </a:lnTo>
                <a:lnTo>
                  <a:pt x="225174" y="1104899"/>
                </a:lnTo>
                <a:lnTo>
                  <a:pt x="225017" y="1142999"/>
                </a:lnTo>
                <a:lnTo>
                  <a:pt x="232042" y="1193799"/>
                </a:lnTo>
                <a:lnTo>
                  <a:pt x="1312394" y="1193799"/>
                </a:lnTo>
                <a:lnTo>
                  <a:pt x="1326467" y="1244599"/>
                </a:lnTo>
                <a:lnTo>
                  <a:pt x="2645563" y="1244599"/>
                </a:lnTo>
                <a:lnTo>
                  <a:pt x="2643195" y="1247653"/>
                </a:lnTo>
                <a:lnTo>
                  <a:pt x="2641931" y="1257299"/>
                </a:lnTo>
                <a:lnTo>
                  <a:pt x="2639691" y="1257299"/>
                </a:lnTo>
                <a:lnTo>
                  <a:pt x="2618254" y="1295399"/>
                </a:lnTo>
                <a:lnTo>
                  <a:pt x="2591895" y="1333499"/>
                </a:lnTo>
                <a:lnTo>
                  <a:pt x="2561216" y="1371599"/>
                </a:lnTo>
                <a:lnTo>
                  <a:pt x="2526823" y="1396999"/>
                </a:lnTo>
                <a:lnTo>
                  <a:pt x="2539556" y="1409699"/>
                </a:lnTo>
                <a:lnTo>
                  <a:pt x="2553409" y="1422399"/>
                </a:lnTo>
                <a:lnTo>
                  <a:pt x="2568370" y="1435099"/>
                </a:lnTo>
                <a:lnTo>
                  <a:pt x="2584422" y="1435099"/>
                </a:lnTo>
                <a:lnTo>
                  <a:pt x="2633161" y="1447799"/>
                </a:lnTo>
                <a:close/>
              </a:path>
              <a:path w="2846070" h="1524000">
                <a:moveTo>
                  <a:pt x="339804" y="888999"/>
                </a:moveTo>
                <a:lnTo>
                  <a:pt x="1580187" y="888999"/>
                </a:lnTo>
                <a:lnTo>
                  <a:pt x="1440637" y="850899"/>
                </a:lnTo>
                <a:lnTo>
                  <a:pt x="1398464" y="825499"/>
                </a:lnTo>
                <a:lnTo>
                  <a:pt x="1359619" y="800099"/>
                </a:lnTo>
                <a:lnTo>
                  <a:pt x="1324205" y="774699"/>
                </a:lnTo>
                <a:lnTo>
                  <a:pt x="1292327" y="749299"/>
                </a:lnTo>
                <a:lnTo>
                  <a:pt x="1264086" y="711199"/>
                </a:lnTo>
                <a:lnTo>
                  <a:pt x="0" y="711199"/>
                </a:lnTo>
                <a:lnTo>
                  <a:pt x="4070" y="749299"/>
                </a:lnTo>
                <a:lnTo>
                  <a:pt x="13979" y="800099"/>
                </a:lnTo>
                <a:lnTo>
                  <a:pt x="19147" y="812799"/>
                </a:lnTo>
                <a:lnTo>
                  <a:pt x="476314" y="812799"/>
                </a:lnTo>
                <a:lnTo>
                  <a:pt x="521712" y="825499"/>
                </a:lnTo>
                <a:lnTo>
                  <a:pt x="472706" y="825499"/>
                </a:lnTo>
                <a:lnTo>
                  <a:pt x="425409" y="838199"/>
                </a:lnTo>
                <a:lnTo>
                  <a:pt x="380787" y="863599"/>
                </a:lnTo>
                <a:lnTo>
                  <a:pt x="339804" y="888999"/>
                </a:lnTo>
                <a:close/>
              </a:path>
              <a:path w="2846070" h="1524000">
                <a:moveTo>
                  <a:pt x="1761757" y="850899"/>
                </a:moveTo>
                <a:lnTo>
                  <a:pt x="2085974" y="850899"/>
                </a:lnTo>
                <a:lnTo>
                  <a:pt x="2057277" y="812799"/>
                </a:lnTo>
                <a:lnTo>
                  <a:pt x="2024361" y="774699"/>
                </a:lnTo>
                <a:lnTo>
                  <a:pt x="1987375" y="749299"/>
                </a:lnTo>
                <a:lnTo>
                  <a:pt x="1946471" y="723899"/>
                </a:lnTo>
                <a:lnTo>
                  <a:pt x="1915359" y="761999"/>
                </a:lnTo>
                <a:lnTo>
                  <a:pt x="1880943" y="787399"/>
                </a:lnTo>
                <a:lnTo>
                  <a:pt x="1843611" y="812799"/>
                </a:lnTo>
                <a:lnTo>
                  <a:pt x="1803753" y="838199"/>
                </a:lnTo>
                <a:lnTo>
                  <a:pt x="1761757" y="850899"/>
                </a:lnTo>
                <a:close/>
              </a:path>
              <a:path w="2846070" h="1524000">
                <a:moveTo>
                  <a:pt x="182412" y="990599"/>
                </a:moveTo>
                <a:lnTo>
                  <a:pt x="205631" y="952499"/>
                </a:lnTo>
                <a:lnTo>
                  <a:pt x="234167" y="914399"/>
                </a:lnTo>
                <a:lnTo>
                  <a:pt x="267291" y="888999"/>
                </a:lnTo>
                <a:lnTo>
                  <a:pt x="304278" y="863599"/>
                </a:lnTo>
                <a:lnTo>
                  <a:pt x="344400" y="838199"/>
                </a:lnTo>
                <a:lnTo>
                  <a:pt x="386931" y="825499"/>
                </a:lnTo>
                <a:lnTo>
                  <a:pt x="431145" y="812799"/>
                </a:lnTo>
                <a:lnTo>
                  <a:pt x="19147" y="812799"/>
                </a:lnTo>
                <a:lnTo>
                  <a:pt x="50340" y="876299"/>
                </a:lnTo>
                <a:lnTo>
                  <a:pt x="76305" y="914399"/>
                </a:lnTo>
                <a:lnTo>
                  <a:pt x="107134" y="939799"/>
                </a:lnTo>
                <a:lnTo>
                  <a:pt x="142584" y="965199"/>
                </a:lnTo>
                <a:lnTo>
                  <a:pt x="182412" y="990599"/>
                </a:lnTo>
                <a:close/>
              </a:path>
              <a:path w="2846070" h="1524000">
                <a:moveTo>
                  <a:pt x="878950" y="1384299"/>
                </a:moveTo>
                <a:lnTo>
                  <a:pt x="1014245" y="1384299"/>
                </a:lnTo>
                <a:lnTo>
                  <a:pt x="1100282" y="1358899"/>
                </a:lnTo>
                <a:lnTo>
                  <a:pt x="1141166" y="1333499"/>
                </a:lnTo>
                <a:lnTo>
                  <a:pt x="1180231" y="1308099"/>
                </a:lnTo>
                <a:lnTo>
                  <a:pt x="1217183" y="1282699"/>
                </a:lnTo>
                <a:lnTo>
                  <a:pt x="1251724" y="1257299"/>
                </a:lnTo>
                <a:lnTo>
                  <a:pt x="1283560" y="1231899"/>
                </a:lnTo>
                <a:lnTo>
                  <a:pt x="1312394" y="1193799"/>
                </a:lnTo>
                <a:lnTo>
                  <a:pt x="232042" y="1193799"/>
                </a:lnTo>
                <a:lnTo>
                  <a:pt x="245921" y="1231899"/>
                </a:lnTo>
                <a:lnTo>
                  <a:pt x="266329" y="1282699"/>
                </a:lnTo>
                <a:lnTo>
                  <a:pt x="292940" y="1320799"/>
                </a:lnTo>
                <a:lnTo>
                  <a:pt x="325427" y="1346199"/>
                </a:lnTo>
                <a:lnTo>
                  <a:pt x="743271" y="1346199"/>
                </a:lnTo>
                <a:lnTo>
                  <a:pt x="878950" y="1384299"/>
                </a:lnTo>
                <a:close/>
              </a:path>
              <a:path w="2846070" h="1524000">
                <a:moveTo>
                  <a:pt x="2643195" y="1247653"/>
                </a:moveTo>
                <a:lnTo>
                  <a:pt x="2645563" y="1244599"/>
                </a:lnTo>
                <a:lnTo>
                  <a:pt x="2643596" y="1244599"/>
                </a:lnTo>
                <a:lnTo>
                  <a:pt x="2643195" y="1247653"/>
                </a:lnTo>
                <a:close/>
              </a:path>
              <a:path w="2846070" h="1524000">
                <a:moveTo>
                  <a:pt x="2325006" y="1384299"/>
                </a:moveTo>
                <a:lnTo>
                  <a:pt x="2417147" y="1384299"/>
                </a:lnTo>
                <a:lnTo>
                  <a:pt x="2461729" y="1371599"/>
                </a:lnTo>
                <a:lnTo>
                  <a:pt x="2504512" y="1358899"/>
                </a:lnTo>
                <a:lnTo>
                  <a:pt x="2544891" y="1333499"/>
                </a:lnTo>
                <a:lnTo>
                  <a:pt x="2582262" y="1308099"/>
                </a:lnTo>
                <a:lnTo>
                  <a:pt x="2616021" y="1282699"/>
                </a:lnTo>
                <a:lnTo>
                  <a:pt x="2643195" y="1247653"/>
                </a:lnTo>
                <a:lnTo>
                  <a:pt x="2643596" y="1244599"/>
                </a:lnTo>
                <a:lnTo>
                  <a:pt x="1326467" y="1244599"/>
                </a:lnTo>
                <a:lnTo>
                  <a:pt x="1345796" y="1282699"/>
                </a:lnTo>
                <a:lnTo>
                  <a:pt x="2117877" y="1282699"/>
                </a:lnTo>
                <a:lnTo>
                  <a:pt x="2142791" y="1308099"/>
                </a:lnTo>
                <a:lnTo>
                  <a:pt x="2170316" y="1320799"/>
                </a:lnTo>
                <a:lnTo>
                  <a:pt x="2200383" y="1346199"/>
                </a:lnTo>
                <a:lnTo>
                  <a:pt x="2232924" y="1358899"/>
                </a:lnTo>
                <a:lnTo>
                  <a:pt x="2325006" y="1384299"/>
                </a:lnTo>
                <a:close/>
              </a:path>
              <a:path w="2846070" h="1524000">
                <a:moveTo>
                  <a:pt x="1703364" y="1523999"/>
                </a:moveTo>
                <a:lnTo>
                  <a:pt x="1750670" y="1523999"/>
                </a:lnTo>
                <a:lnTo>
                  <a:pt x="1797356" y="1511299"/>
                </a:lnTo>
                <a:lnTo>
                  <a:pt x="1843016" y="1511299"/>
                </a:lnTo>
                <a:lnTo>
                  <a:pt x="1887244" y="1498599"/>
                </a:lnTo>
                <a:lnTo>
                  <a:pt x="1929632" y="1473199"/>
                </a:lnTo>
                <a:lnTo>
                  <a:pt x="1969774" y="1447799"/>
                </a:lnTo>
                <a:lnTo>
                  <a:pt x="2007264" y="1422399"/>
                </a:lnTo>
                <a:lnTo>
                  <a:pt x="2041694" y="1384299"/>
                </a:lnTo>
                <a:lnTo>
                  <a:pt x="2072657" y="1346199"/>
                </a:lnTo>
                <a:lnTo>
                  <a:pt x="2085218" y="1333499"/>
                </a:lnTo>
                <a:lnTo>
                  <a:pt x="2096958" y="1320799"/>
                </a:lnTo>
                <a:lnTo>
                  <a:pt x="2107853" y="1295399"/>
                </a:lnTo>
                <a:lnTo>
                  <a:pt x="2117877" y="1282699"/>
                </a:lnTo>
                <a:lnTo>
                  <a:pt x="1345796" y="1282699"/>
                </a:lnTo>
                <a:lnTo>
                  <a:pt x="1370196" y="1320799"/>
                </a:lnTo>
                <a:lnTo>
                  <a:pt x="1399481" y="1371599"/>
                </a:lnTo>
                <a:lnTo>
                  <a:pt x="1433469" y="1409699"/>
                </a:lnTo>
                <a:lnTo>
                  <a:pt x="1471974" y="1435099"/>
                </a:lnTo>
                <a:lnTo>
                  <a:pt x="1514812" y="1460499"/>
                </a:lnTo>
                <a:lnTo>
                  <a:pt x="1561799" y="1485899"/>
                </a:lnTo>
                <a:lnTo>
                  <a:pt x="1703364" y="1523999"/>
                </a:lnTo>
                <a:close/>
              </a:path>
              <a:path w="2846070" h="1524000">
                <a:moveTo>
                  <a:pt x="456637" y="1422399"/>
                </a:moveTo>
                <a:lnTo>
                  <a:pt x="556494" y="1422399"/>
                </a:lnTo>
                <a:lnTo>
                  <a:pt x="604910" y="1409699"/>
                </a:lnTo>
                <a:lnTo>
                  <a:pt x="651011" y="1396999"/>
                </a:lnTo>
                <a:lnTo>
                  <a:pt x="693816" y="1371599"/>
                </a:lnTo>
                <a:lnTo>
                  <a:pt x="732345" y="1346199"/>
                </a:lnTo>
                <a:lnTo>
                  <a:pt x="325427" y="1346199"/>
                </a:lnTo>
                <a:lnTo>
                  <a:pt x="363464" y="1384299"/>
                </a:lnTo>
                <a:lnTo>
                  <a:pt x="406725" y="1396999"/>
                </a:lnTo>
                <a:lnTo>
                  <a:pt x="419083" y="1409699"/>
                </a:lnTo>
                <a:lnTo>
                  <a:pt x="444058" y="1409699"/>
                </a:lnTo>
                <a:lnTo>
                  <a:pt x="456637" y="1422399"/>
                </a:lnTo>
                <a:close/>
              </a:path>
            </a:pathLst>
          </a:custGeom>
          <a:solidFill>
            <a:srgbClr val="CBB999">
              <a:alpha val="44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042371" y="7538734"/>
            <a:ext cx="191231" cy="191231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995838" y="8004518"/>
            <a:ext cx="191231" cy="191231"/>
          </a:xfrm>
          <a:prstGeom prst="rect">
            <a:avLst/>
          </a:prstGeom>
        </p:spPr>
      </p:pic>
      <p:sp>
        <p:nvSpPr>
          <p:cNvPr id="38" name="object 38" descr=""/>
          <p:cNvSpPr/>
          <p:nvPr/>
        </p:nvSpPr>
        <p:spPr>
          <a:xfrm>
            <a:off x="3261327" y="7802219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29" h="303529">
                <a:moveTo>
                  <a:pt x="92037" y="290821"/>
                </a:moveTo>
                <a:lnTo>
                  <a:pt x="105981" y="295978"/>
                </a:lnTo>
                <a:lnTo>
                  <a:pt x="120364" y="299740"/>
                </a:lnTo>
                <a:lnTo>
                  <a:pt x="135046" y="302078"/>
                </a:lnTo>
                <a:lnTo>
                  <a:pt x="149886" y="302962"/>
                </a:lnTo>
                <a:lnTo>
                  <a:pt x="164742" y="302390"/>
                </a:lnTo>
                <a:lnTo>
                  <a:pt x="207976" y="292041"/>
                </a:lnTo>
                <a:lnTo>
                  <a:pt x="246348" y="269590"/>
                </a:lnTo>
                <a:lnTo>
                  <a:pt x="276546" y="236965"/>
                </a:lnTo>
                <a:lnTo>
                  <a:pt x="295977" y="196979"/>
                </a:lnTo>
                <a:lnTo>
                  <a:pt x="302962" y="153075"/>
                </a:lnTo>
                <a:lnTo>
                  <a:pt x="302391" y="138219"/>
                </a:lnTo>
                <a:lnTo>
                  <a:pt x="292041" y="94984"/>
                </a:lnTo>
                <a:lnTo>
                  <a:pt x="269590" y="56613"/>
                </a:lnTo>
                <a:lnTo>
                  <a:pt x="236965" y="26415"/>
                </a:lnTo>
                <a:lnTo>
                  <a:pt x="196979" y="6983"/>
                </a:lnTo>
                <a:lnTo>
                  <a:pt x="153075" y="0"/>
                </a:lnTo>
                <a:lnTo>
                  <a:pt x="138219" y="571"/>
                </a:lnTo>
                <a:lnTo>
                  <a:pt x="94983" y="10920"/>
                </a:lnTo>
                <a:lnTo>
                  <a:pt x="56614" y="33372"/>
                </a:lnTo>
                <a:lnTo>
                  <a:pt x="26414" y="65997"/>
                </a:lnTo>
                <a:lnTo>
                  <a:pt x="6982" y="105982"/>
                </a:lnTo>
                <a:lnTo>
                  <a:pt x="0" y="149887"/>
                </a:lnTo>
                <a:lnTo>
                  <a:pt x="571" y="164742"/>
                </a:lnTo>
                <a:lnTo>
                  <a:pt x="10919" y="207977"/>
                </a:lnTo>
                <a:lnTo>
                  <a:pt x="33371" y="246348"/>
                </a:lnTo>
                <a:lnTo>
                  <a:pt x="65997" y="276547"/>
                </a:lnTo>
                <a:lnTo>
                  <a:pt x="92037" y="290821"/>
                </a:lnTo>
                <a:close/>
              </a:path>
            </a:pathLst>
          </a:custGeom>
          <a:solidFill>
            <a:srgbClr val="CBB999">
              <a:alpha val="44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718374" y="8231073"/>
            <a:ext cx="191232" cy="191231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020816" y="7592231"/>
            <a:ext cx="191232" cy="191231"/>
          </a:xfrm>
          <a:prstGeom prst="rect">
            <a:avLst/>
          </a:prstGeom>
        </p:spPr>
      </p:pic>
      <p:sp>
        <p:nvSpPr>
          <p:cNvPr id="41" name="object 41" descr=""/>
          <p:cNvSpPr/>
          <p:nvPr/>
        </p:nvSpPr>
        <p:spPr>
          <a:xfrm>
            <a:off x="2148624" y="4117974"/>
            <a:ext cx="1791335" cy="4269105"/>
          </a:xfrm>
          <a:custGeom>
            <a:avLst/>
            <a:gdLst/>
            <a:ahLst/>
            <a:cxnLst/>
            <a:rect l="l" t="t" r="r" b="b"/>
            <a:pathLst>
              <a:path w="1791335" h="4269105">
                <a:moveTo>
                  <a:pt x="1270292" y="2915081"/>
                </a:moveTo>
                <a:lnTo>
                  <a:pt x="520433" y="2915081"/>
                </a:lnTo>
                <a:lnTo>
                  <a:pt x="520433" y="3597249"/>
                </a:lnTo>
                <a:lnTo>
                  <a:pt x="635152" y="3597249"/>
                </a:lnTo>
                <a:lnTo>
                  <a:pt x="667524" y="3603790"/>
                </a:lnTo>
                <a:lnTo>
                  <a:pt x="693978" y="3621646"/>
                </a:lnTo>
                <a:lnTo>
                  <a:pt x="711822" y="3648100"/>
                </a:lnTo>
                <a:lnTo>
                  <a:pt x="718375" y="3680472"/>
                </a:lnTo>
                <a:lnTo>
                  <a:pt x="711822" y="3712908"/>
                </a:lnTo>
                <a:lnTo>
                  <a:pt x="693978" y="3739362"/>
                </a:lnTo>
                <a:lnTo>
                  <a:pt x="667524" y="3757168"/>
                </a:lnTo>
                <a:lnTo>
                  <a:pt x="635152" y="3763695"/>
                </a:lnTo>
                <a:lnTo>
                  <a:pt x="520433" y="3763695"/>
                </a:lnTo>
                <a:lnTo>
                  <a:pt x="520433" y="4268597"/>
                </a:lnTo>
                <a:lnTo>
                  <a:pt x="1270292" y="4268597"/>
                </a:lnTo>
                <a:lnTo>
                  <a:pt x="1270292" y="2915081"/>
                </a:lnTo>
                <a:close/>
              </a:path>
              <a:path w="1791335" h="4269105">
                <a:moveTo>
                  <a:pt x="1790738" y="0"/>
                </a:moveTo>
                <a:lnTo>
                  <a:pt x="1447139" y="0"/>
                </a:lnTo>
                <a:lnTo>
                  <a:pt x="1447139" y="242874"/>
                </a:lnTo>
                <a:lnTo>
                  <a:pt x="1447139" y="659282"/>
                </a:lnTo>
                <a:lnTo>
                  <a:pt x="1447139" y="1148626"/>
                </a:lnTo>
                <a:lnTo>
                  <a:pt x="1447139" y="1565033"/>
                </a:lnTo>
                <a:lnTo>
                  <a:pt x="1447139" y="2054402"/>
                </a:lnTo>
                <a:lnTo>
                  <a:pt x="1447139" y="2470797"/>
                </a:lnTo>
                <a:lnTo>
                  <a:pt x="1030732" y="2470797"/>
                </a:lnTo>
                <a:lnTo>
                  <a:pt x="1030732" y="2054402"/>
                </a:lnTo>
                <a:lnTo>
                  <a:pt x="1447139" y="2054402"/>
                </a:lnTo>
                <a:lnTo>
                  <a:pt x="1447139" y="1565033"/>
                </a:lnTo>
                <a:lnTo>
                  <a:pt x="1030732" y="1565033"/>
                </a:lnTo>
                <a:lnTo>
                  <a:pt x="1030732" y="1148626"/>
                </a:lnTo>
                <a:lnTo>
                  <a:pt x="1447139" y="1148626"/>
                </a:lnTo>
                <a:lnTo>
                  <a:pt x="1447139" y="659282"/>
                </a:lnTo>
                <a:lnTo>
                  <a:pt x="1030732" y="659282"/>
                </a:lnTo>
                <a:lnTo>
                  <a:pt x="1030732" y="242874"/>
                </a:lnTo>
                <a:lnTo>
                  <a:pt x="1447139" y="242874"/>
                </a:lnTo>
                <a:lnTo>
                  <a:pt x="1447139" y="0"/>
                </a:lnTo>
                <a:lnTo>
                  <a:pt x="749579" y="0"/>
                </a:lnTo>
                <a:lnTo>
                  <a:pt x="749579" y="242874"/>
                </a:lnTo>
                <a:lnTo>
                  <a:pt x="749579" y="659282"/>
                </a:lnTo>
                <a:lnTo>
                  <a:pt x="749579" y="1148626"/>
                </a:lnTo>
                <a:lnTo>
                  <a:pt x="749579" y="1565033"/>
                </a:lnTo>
                <a:lnTo>
                  <a:pt x="749579" y="2054402"/>
                </a:lnTo>
                <a:lnTo>
                  <a:pt x="749579" y="2470797"/>
                </a:lnTo>
                <a:lnTo>
                  <a:pt x="333171" y="2470797"/>
                </a:lnTo>
                <a:lnTo>
                  <a:pt x="333171" y="2054402"/>
                </a:lnTo>
                <a:lnTo>
                  <a:pt x="749579" y="2054402"/>
                </a:lnTo>
                <a:lnTo>
                  <a:pt x="749579" y="1565033"/>
                </a:lnTo>
                <a:lnTo>
                  <a:pt x="333171" y="1565033"/>
                </a:lnTo>
                <a:lnTo>
                  <a:pt x="333171" y="1148626"/>
                </a:lnTo>
                <a:lnTo>
                  <a:pt x="749579" y="1148626"/>
                </a:lnTo>
                <a:lnTo>
                  <a:pt x="749579" y="659282"/>
                </a:lnTo>
                <a:lnTo>
                  <a:pt x="333171" y="659282"/>
                </a:lnTo>
                <a:lnTo>
                  <a:pt x="333171" y="242874"/>
                </a:lnTo>
                <a:lnTo>
                  <a:pt x="749579" y="242874"/>
                </a:lnTo>
                <a:lnTo>
                  <a:pt x="749579" y="0"/>
                </a:lnTo>
                <a:lnTo>
                  <a:pt x="0" y="0"/>
                </a:lnTo>
                <a:lnTo>
                  <a:pt x="0" y="4268597"/>
                </a:lnTo>
                <a:lnTo>
                  <a:pt x="353987" y="4268597"/>
                </a:lnTo>
                <a:lnTo>
                  <a:pt x="353987" y="2915081"/>
                </a:lnTo>
                <a:lnTo>
                  <a:pt x="260235" y="2915081"/>
                </a:lnTo>
                <a:lnTo>
                  <a:pt x="227863" y="2908541"/>
                </a:lnTo>
                <a:lnTo>
                  <a:pt x="201396" y="2890685"/>
                </a:lnTo>
                <a:lnTo>
                  <a:pt x="183553" y="2864231"/>
                </a:lnTo>
                <a:lnTo>
                  <a:pt x="176999" y="2831858"/>
                </a:lnTo>
                <a:lnTo>
                  <a:pt x="183553" y="2799435"/>
                </a:lnTo>
                <a:lnTo>
                  <a:pt x="201396" y="2772981"/>
                </a:lnTo>
                <a:lnTo>
                  <a:pt x="227863" y="2755163"/>
                </a:lnTo>
                <a:lnTo>
                  <a:pt x="260235" y="2748635"/>
                </a:lnTo>
                <a:lnTo>
                  <a:pt x="1530515" y="2748635"/>
                </a:lnTo>
                <a:lnTo>
                  <a:pt x="1562887" y="2755163"/>
                </a:lnTo>
                <a:lnTo>
                  <a:pt x="1589341" y="2772968"/>
                </a:lnTo>
                <a:lnTo>
                  <a:pt x="1607197" y="2799423"/>
                </a:lnTo>
                <a:lnTo>
                  <a:pt x="1613738" y="2831858"/>
                </a:lnTo>
                <a:lnTo>
                  <a:pt x="1607197" y="2864231"/>
                </a:lnTo>
                <a:lnTo>
                  <a:pt x="1589341" y="2890685"/>
                </a:lnTo>
                <a:lnTo>
                  <a:pt x="1562887" y="2908541"/>
                </a:lnTo>
                <a:lnTo>
                  <a:pt x="1530515" y="2915081"/>
                </a:lnTo>
                <a:lnTo>
                  <a:pt x="1436751" y="2915081"/>
                </a:lnTo>
                <a:lnTo>
                  <a:pt x="1436751" y="4268597"/>
                </a:lnTo>
                <a:lnTo>
                  <a:pt x="1790738" y="4268597"/>
                </a:lnTo>
                <a:lnTo>
                  <a:pt x="1790738" y="2748635"/>
                </a:lnTo>
                <a:lnTo>
                  <a:pt x="1790738" y="2470797"/>
                </a:lnTo>
                <a:lnTo>
                  <a:pt x="1790738" y="242874"/>
                </a:lnTo>
                <a:lnTo>
                  <a:pt x="1790738" y="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293703" y="8552999"/>
            <a:ext cx="5419725" cy="312420"/>
          </a:xfrm>
          <a:custGeom>
            <a:avLst/>
            <a:gdLst/>
            <a:ahLst/>
            <a:cxnLst/>
            <a:rect l="l" t="t" r="r" b="b"/>
            <a:pathLst>
              <a:path w="5419725" h="312420">
                <a:moveTo>
                  <a:pt x="0" y="0"/>
                </a:moveTo>
                <a:lnTo>
                  <a:pt x="5419517" y="0"/>
                </a:lnTo>
                <a:lnTo>
                  <a:pt x="5419517" y="311949"/>
                </a:lnTo>
                <a:lnTo>
                  <a:pt x="0" y="311949"/>
                </a:lnTo>
                <a:lnTo>
                  <a:pt x="0" y="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31024" y="3601846"/>
            <a:ext cx="1795145" cy="4784725"/>
          </a:xfrm>
          <a:custGeom>
            <a:avLst/>
            <a:gdLst/>
            <a:ahLst/>
            <a:cxnLst/>
            <a:rect l="l" t="t" r="r" b="b"/>
            <a:pathLst>
              <a:path w="1795145" h="4784725">
                <a:moveTo>
                  <a:pt x="1451162" y="4784717"/>
                </a:moveTo>
                <a:lnTo>
                  <a:pt x="3743" y="4784717"/>
                </a:lnTo>
                <a:lnTo>
                  <a:pt x="3743" y="4024595"/>
                </a:lnTo>
                <a:lnTo>
                  <a:pt x="0" y="2539596"/>
                </a:lnTo>
                <a:lnTo>
                  <a:pt x="3610" y="0"/>
                </a:lnTo>
                <a:lnTo>
                  <a:pt x="995089" y="52701"/>
                </a:lnTo>
                <a:lnTo>
                  <a:pt x="997870" y="52982"/>
                </a:lnTo>
                <a:lnTo>
                  <a:pt x="1000637" y="53115"/>
                </a:lnTo>
                <a:lnTo>
                  <a:pt x="1003552" y="53115"/>
                </a:lnTo>
                <a:lnTo>
                  <a:pt x="1794744" y="95282"/>
                </a:lnTo>
                <a:lnTo>
                  <a:pt x="1794744" y="349677"/>
                </a:lnTo>
                <a:lnTo>
                  <a:pt x="1534387" y="349677"/>
                </a:lnTo>
                <a:lnTo>
                  <a:pt x="1501952" y="356206"/>
                </a:lnTo>
                <a:lnTo>
                  <a:pt x="1475502" y="374023"/>
                </a:lnTo>
                <a:lnTo>
                  <a:pt x="1457688" y="400473"/>
                </a:lnTo>
                <a:lnTo>
                  <a:pt x="1451162" y="432902"/>
                </a:lnTo>
                <a:lnTo>
                  <a:pt x="1451162" y="661893"/>
                </a:lnTo>
                <a:lnTo>
                  <a:pt x="170326" y="661893"/>
                </a:lnTo>
                <a:lnTo>
                  <a:pt x="170326" y="1078299"/>
                </a:lnTo>
                <a:lnTo>
                  <a:pt x="1451162" y="1078299"/>
                </a:lnTo>
                <a:lnTo>
                  <a:pt x="1451162" y="1567662"/>
                </a:lnTo>
                <a:lnTo>
                  <a:pt x="170326" y="1567662"/>
                </a:lnTo>
                <a:lnTo>
                  <a:pt x="170326" y="1984068"/>
                </a:lnTo>
                <a:lnTo>
                  <a:pt x="1451162" y="1984068"/>
                </a:lnTo>
                <a:lnTo>
                  <a:pt x="1451162" y="2473431"/>
                </a:lnTo>
                <a:lnTo>
                  <a:pt x="170326" y="2473431"/>
                </a:lnTo>
                <a:lnTo>
                  <a:pt x="170326" y="2889821"/>
                </a:lnTo>
                <a:lnTo>
                  <a:pt x="1451162" y="2889821"/>
                </a:lnTo>
                <a:lnTo>
                  <a:pt x="1451162" y="3379184"/>
                </a:lnTo>
                <a:lnTo>
                  <a:pt x="170326" y="3379184"/>
                </a:lnTo>
                <a:lnTo>
                  <a:pt x="170326" y="3795590"/>
                </a:lnTo>
                <a:lnTo>
                  <a:pt x="1451162" y="3795590"/>
                </a:lnTo>
                <a:lnTo>
                  <a:pt x="1451162" y="4784717"/>
                </a:lnTo>
                <a:close/>
              </a:path>
              <a:path w="1795145" h="4784725">
                <a:moveTo>
                  <a:pt x="867892" y="1078299"/>
                </a:moveTo>
                <a:lnTo>
                  <a:pt x="586732" y="1078299"/>
                </a:lnTo>
                <a:lnTo>
                  <a:pt x="586732" y="661893"/>
                </a:lnTo>
                <a:lnTo>
                  <a:pt x="867892" y="661893"/>
                </a:lnTo>
                <a:lnTo>
                  <a:pt x="867892" y="1078299"/>
                </a:lnTo>
                <a:close/>
              </a:path>
              <a:path w="1795145" h="4784725">
                <a:moveTo>
                  <a:pt x="1451162" y="1078299"/>
                </a:moveTo>
                <a:lnTo>
                  <a:pt x="1284298" y="1078299"/>
                </a:lnTo>
                <a:lnTo>
                  <a:pt x="1284298" y="661893"/>
                </a:lnTo>
                <a:lnTo>
                  <a:pt x="1451162" y="661893"/>
                </a:lnTo>
                <a:lnTo>
                  <a:pt x="1451162" y="1078299"/>
                </a:lnTo>
                <a:close/>
              </a:path>
              <a:path w="1795145" h="4784725">
                <a:moveTo>
                  <a:pt x="867892" y="1984068"/>
                </a:moveTo>
                <a:lnTo>
                  <a:pt x="586732" y="1984068"/>
                </a:lnTo>
                <a:lnTo>
                  <a:pt x="586732" y="1567662"/>
                </a:lnTo>
                <a:lnTo>
                  <a:pt x="867892" y="1567662"/>
                </a:lnTo>
                <a:lnTo>
                  <a:pt x="867892" y="1984068"/>
                </a:lnTo>
                <a:close/>
              </a:path>
              <a:path w="1795145" h="4784725">
                <a:moveTo>
                  <a:pt x="1451162" y="1984068"/>
                </a:moveTo>
                <a:lnTo>
                  <a:pt x="1284298" y="1984068"/>
                </a:lnTo>
                <a:lnTo>
                  <a:pt x="1284298" y="1567662"/>
                </a:lnTo>
                <a:lnTo>
                  <a:pt x="1451162" y="1567662"/>
                </a:lnTo>
                <a:lnTo>
                  <a:pt x="1451162" y="1984068"/>
                </a:lnTo>
                <a:close/>
              </a:path>
              <a:path w="1795145" h="4784725">
                <a:moveTo>
                  <a:pt x="867892" y="2889821"/>
                </a:moveTo>
                <a:lnTo>
                  <a:pt x="586732" y="2889821"/>
                </a:lnTo>
                <a:lnTo>
                  <a:pt x="586732" y="2473431"/>
                </a:lnTo>
                <a:lnTo>
                  <a:pt x="867892" y="2473431"/>
                </a:lnTo>
                <a:lnTo>
                  <a:pt x="867892" y="2889821"/>
                </a:lnTo>
                <a:close/>
              </a:path>
              <a:path w="1795145" h="4784725">
                <a:moveTo>
                  <a:pt x="1451162" y="2889821"/>
                </a:moveTo>
                <a:lnTo>
                  <a:pt x="1284298" y="2889821"/>
                </a:lnTo>
                <a:lnTo>
                  <a:pt x="1284298" y="2473431"/>
                </a:lnTo>
                <a:lnTo>
                  <a:pt x="1451162" y="2473431"/>
                </a:lnTo>
                <a:lnTo>
                  <a:pt x="1451162" y="2889821"/>
                </a:lnTo>
                <a:close/>
              </a:path>
              <a:path w="1795145" h="4784725">
                <a:moveTo>
                  <a:pt x="867892" y="3795590"/>
                </a:moveTo>
                <a:lnTo>
                  <a:pt x="586732" y="3795590"/>
                </a:lnTo>
                <a:lnTo>
                  <a:pt x="586732" y="3379184"/>
                </a:lnTo>
                <a:lnTo>
                  <a:pt x="867892" y="3379184"/>
                </a:lnTo>
                <a:lnTo>
                  <a:pt x="867892" y="3795590"/>
                </a:lnTo>
                <a:close/>
              </a:path>
              <a:path w="1795145" h="4784725">
                <a:moveTo>
                  <a:pt x="1451162" y="3795590"/>
                </a:moveTo>
                <a:lnTo>
                  <a:pt x="1284298" y="3795590"/>
                </a:lnTo>
                <a:lnTo>
                  <a:pt x="1284298" y="3379184"/>
                </a:lnTo>
                <a:lnTo>
                  <a:pt x="1451162" y="3379184"/>
                </a:lnTo>
                <a:lnTo>
                  <a:pt x="1451162" y="379559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3762372" y="3601846"/>
            <a:ext cx="1790700" cy="4784725"/>
          </a:xfrm>
          <a:custGeom>
            <a:avLst/>
            <a:gdLst/>
            <a:ahLst/>
            <a:cxnLst/>
            <a:rect l="l" t="t" r="r" b="b"/>
            <a:pathLst>
              <a:path w="1790700" h="4784725">
                <a:moveTo>
                  <a:pt x="1790705" y="30774"/>
                </a:moveTo>
                <a:lnTo>
                  <a:pt x="1226151" y="30774"/>
                </a:lnTo>
                <a:lnTo>
                  <a:pt x="1230870" y="30360"/>
                </a:lnTo>
                <a:lnTo>
                  <a:pt x="1235442" y="29531"/>
                </a:lnTo>
                <a:lnTo>
                  <a:pt x="1790705" y="0"/>
                </a:lnTo>
                <a:lnTo>
                  <a:pt x="1790705" y="30774"/>
                </a:lnTo>
                <a:close/>
              </a:path>
              <a:path w="1790700" h="4784725">
                <a:moveTo>
                  <a:pt x="1790705" y="53101"/>
                </a:moveTo>
                <a:lnTo>
                  <a:pt x="807259" y="53101"/>
                </a:lnTo>
                <a:lnTo>
                  <a:pt x="811846" y="52687"/>
                </a:lnTo>
                <a:lnTo>
                  <a:pt x="816418" y="51858"/>
                </a:lnTo>
                <a:lnTo>
                  <a:pt x="816965" y="51858"/>
                </a:lnTo>
                <a:lnTo>
                  <a:pt x="1216163" y="30493"/>
                </a:lnTo>
                <a:lnTo>
                  <a:pt x="1216297" y="30626"/>
                </a:lnTo>
                <a:lnTo>
                  <a:pt x="1217300" y="30626"/>
                </a:lnTo>
                <a:lnTo>
                  <a:pt x="1218102" y="30774"/>
                </a:lnTo>
                <a:lnTo>
                  <a:pt x="1790705" y="30774"/>
                </a:lnTo>
                <a:lnTo>
                  <a:pt x="1790705" y="53101"/>
                </a:lnTo>
                <a:close/>
              </a:path>
              <a:path w="1790700" h="4784725">
                <a:moveTo>
                  <a:pt x="1217300" y="30626"/>
                </a:moveTo>
                <a:lnTo>
                  <a:pt x="1216445" y="30626"/>
                </a:lnTo>
                <a:lnTo>
                  <a:pt x="1216578" y="30493"/>
                </a:lnTo>
                <a:lnTo>
                  <a:pt x="1217300" y="30626"/>
                </a:lnTo>
                <a:close/>
              </a:path>
              <a:path w="1790700" h="4784725">
                <a:moveTo>
                  <a:pt x="1790705" y="4784702"/>
                </a:moveTo>
                <a:lnTo>
                  <a:pt x="343434" y="4784702"/>
                </a:lnTo>
                <a:lnTo>
                  <a:pt x="343434" y="432888"/>
                </a:lnTo>
                <a:lnTo>
                  <a:pt x="336905" y="400459"/>
                </a:lnTo>
                <a:lnTo>
                  <a:pt x="319088" y="374009"/>
                </a:lnTo>
                <a:lnTo>
                  <a:pt x="292637" y="356192"/>
                </a:lnTo>
                <a:lnTo>
                  <a:pt x="260209" y="349663"/>
                </a:lnTo>
                <a:lnTo>
                  <a:pt x="0" y="349663"/>
                </a:lnTo>
                <a:lnTo>
                  <a:pt x="0" y="95268"/>
                </a:lnTo>
                <a:lnTo>
                  <a:pt x="797154" y="52820"/>
                </a:lnTo>
                <a:lnTo>
                  <a:pt x="797154" y="52953"/>
                </a:lnTo>
                <a:lnTo>
                  <a:pt x="798072" y="52953"/>
                </a:lnTo>
                <a:lnTo>
                  <a:pt x="798944" y="53101"/>
                </a:lnTo>
                <a:lnTo>
                  <a:pt x="1790705" y="53101"/>
                </a:lnTo>
                <a:lnTo>
                  <a:pt x="1790705" y="661893"/>
                </a:lnTo>
                <a:lnTo>
                  <a:pt x="499882" y="661893"/>
                </a:lnTo>
                <a:lnTo>
                  <a:pt x="499882" y="1078299"/>
                </a:lnTo>
                <a:lnTo>
                  <a:pt x="1790705" y="1078299"/>
                </a:lnTo>
                <a:lnTo>
                  <a:pt x="1790705" y="1567662"/>
                </a:lnTo>
                <a:lnTo>
                  <a:pt x="499882" y="1567662"/>
                </a:lnTo>
                <a:lnTo>
                  <a:pt x="499882" y="1984068"/>
                </a:lnTo>
                <a:lnTo>
                  <a:pt x="1790705" y="1984068"/>
                </a:lnTo>
                <a:lnTo>
                  <a:pt x="1790705" y="2473431"/>
                </a:lnTo>
                <a:lnTo>
                  <a:pt x="499882" y="2473431"/>
                </a:lnTo>
                <a:lnTo>
                  <a:pt x="499882" y="2889821"/>
                </a:lnTo>
                <a:lnTo>
                  <a:pt x="1790705" y="2889821"/>
                </a:lnTo>
                <a:lnTo>
                  <a:pt x="1790705" y="3379184"/>
                </a:lnTo>
                <a:lnTo>
                  <a:pt x="499882" y="3379184"/>
                </a:lnTo>
                <a:lnTo>
                  <a:pt x="499882" y="3795590"/>
                </a:lnTo>
                <a:lnTo>
                  <a:pt x="1790705" y="3795590"/>
                </a:lnTo>
                <a:lnTo>
                  <a:pt x="1790705" y="4784702"/>
                </a:lnTo>
                <a:close/>
              </a:path>
              <a:path w="1790700" h="4784725">
                <a:moveTo>
                  <a:pt x="798072" y="52953"/>
                </a:moveTo>
                <a:lnTo>
                  <a:pt x="797154" y="52953"/>
                </a:lnTo>
                <a:lnTo>
                  <a:pt x="797287" y="52820"/>
                </a:lnTo>
                <a:lnTo>
                  <a:pt x="798072" y="52953"/>
                </a:lnTo>
                <a:close/>
              </a:path>
              <a:path w="1790700" h="4784725">
                <a:moveTo>
                  <a:pt x="1197432" y="1078299"/>
                </a:moveTo>
                <a:lnTo>
                  <a:pt x="916288" y="1078299"/>
                </a:lnTo>
                <a:lnTo>
                  <a:pt x="916288" y="661893"/>
                </a:lnTo>
                <a:lnTo>
                  <a:pt x="1197432" y="661893"/>
                </a:lnTo>
                <a:lnTo>
                  <a:pt x="1197432" y="1078299"/>
                </a:lnTo>
                <a:close/>
              </a:path>
              <a:path w="1790700" h="4784725">
                <a:moveTo>
                  <a:pt x="1790705" y="1078299"/>
                </a:moveTo>
                <a:lnTo>
                  <a:pt x="1613838" y="1078299"/>
                </a:lnTo>
                <a:lnTo>
                  <a:pt x="1613838" y="661893"/>
                </a:lnTo>
                <a:lnTo>
                  <a:pt x="1790705" y="661893"/>
                </a:lnTo>
                <a:lnTo>
                  <a:pt x="1790705" y="1078299"/>
                </a:lnTo>
                <a:close/>
              </a:path>
              <a:path w="1790700" h="4784725">
                <a:moveTo>
                  <a:pt x="1197432" y="1984068"/>
                </a:moveTo>
                <a:lnTo>
                  <a:pt x="916288" y="1984068"/>
                </a:lnTo>
                <a:lnTo>
                  <a:pt x="916288" y="1567662"/>
                </a:lnTo>
                <a:lnTo>
                  <a:pt x="1197432" y="1567662"/>
                </a:lnTo>
                <a:lnTo>
                  <a:pt x="1197432" y="1984068"/>
                </a:lnTo>
                <a:close/>
              </a:path>
              <a:path w="1790700" h="4784725">
                <a:moveTo>
                  <a:pt x="1790705" y="1984068"/>
                </a:moveTo>
                <a:lnTo>
                  <a:pt x="1613838" y="1984068"/>
                </a:lnTo>
                <a:lnTo>
                  <a:pt x="1613838" y="1567662"/>
                </a:lnTo>
                <a:lnTo>
                  <a:pt x="1790705" y="1567662"/>
                </a:lnTo>
                <a:lnTo>
                  <a:pt x="1790705" y="1984068"/>
                </a:lnTo>
                <a:close/>
              </a:path>
              <a:path w="1790700" h="4784725">
                <a:moveTo>
                  <a:pt x="1197432" y="2889821"/>
                </a:moveTo>
                <a:lnTo>
                  <a:pt x="916288" y="2889821"/>
                </a:lnTo>
                <a:lnTo>
                  <a:pt x="916288" y="2473431"/>
                </a:lnTo>
                <a:lnTo>
                  <a:pt x="1197432" y="2473431"/>
                </a:lnTo>
                <a:lnTo>
                  <a:pt x="1197432" y="2889821"/>
                </a:lnTo>
                <a:close/>
              </a:path>
              <a:path w="1790700" h="4784725">
                <a:moveTo>
                  <a:pt x="1790705" y="2889821"/>
                </a:moveTo>
                <a:lnTo>
                  <a:pt x="1613838" y="2889821"/>
                </a:lnTo>
                <a:lnTo>
                  <a:pt x="1613838" y="2473431"/>
                </a:lnTo>
                <a:lnTo>
                  <a:pt x="1790705" y="2473431"/>
                </a:lnTo>
                <a:lnTo>
                  <a:pt x="1790705" y="2889821"/>
                </a:lnTo>
                <a:close/>
              </a:path>
              <a:path w="1790700" h="4784725">
                <a:moveTo>
                  <a:pt x="1197432" y="3795590"/>
                </a:moveTo>
                <a:lnTo>
                  <a:pt x="916288" y="3795590"/>
                </a:lnTo>
                <a:lnTo>
                  <a:pt x="916288" y="3379184"/>
                </a:lnTo>
                <a:lnTo>
                  <a:pt x="1197432" y="3379184"/>
                </a:lnTo>
                <a:lnTo>
                  <a:pt x="1197432" y="3795590"/>
                </a:lnTo>
                <a:close/>
              </a:path>
              <a:path w="1790700" h="4784725">
                <a:moveTo>
                  <a:pt x="1790705" y="3795590"/>
                </a:moveTo>
                <a:lnTo>
                  <a:pt x="1613838" y="3795590"/>
                </a:lnTo>
                <a:lnTo>
                  <a:pt x="1613838" y="3379184"/>
                </a:lnTo>
                <a:lnTo>
                  <a:pt x="1790705" y="3379184"/>
                </a:lnTo>
                <a:lnTo>
                  <a:pt x="1790705" y="379559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4348524" y="4299495"/>
            <a:ext cx="1791335" cy="4269105"/>
          </a:xfrm>
          <a:custGeom>
            <a:avLst/>
            <a:gdLst/>
            <a:ahLst/>
            <a:cxnLst/>
            <a:rect l="l" t="t" r="r" b="b"/>
            <a:pathLst>
              <a:path w="1791334" h="4269105">
                <a:moveTo>
                  <a:pt x="1270304" y="2915081"/>
                </a:moveTo>
                <a:lnTo>
                  <a:pt x="520446" y="2915081"/>
                </a:lnTo>
                <a:lnTo>
                  <a:pt x="520446" y="4268597"/>
                </a:lnTo>
                <a:lnTo>
                  <a:pt x="1270304" y="4268597"/>
                </a:lnTo>
                <a:lnTo>
                  <a:pt x="1270304" y="3763695"/>
                </a:lnTo>
                <a:lnTo>
                  <a:pt x="1155598" y="3763695"/>
                </a:lnTo>
                <a:lnTo>
                  <a:pt x="1123226" y="3757168"/>
                </a:lnTo>
                <a:lnTo>
                  <a:pt x="1096759" y="3739350"/>
                </a:lnTo>
                <a:lnTo>
                  <a:pt x="1078915" y="3712908"/>
                </a:lnTo>
                <a:lnTo>
                  <a:pt x="1072362" y="3680472"/>
                </a:lnTo>
                <a:lnTo>
                  <a:pt x="1078915" y="3648100"/>
                </a:lnTo>
                <a:lnTo>
                  <a:pt x="1096759" y="3621646"/>
                </a:lnTo>
                <a:lnTo>
                  <a:pt x="1123226" y="3603790"/>
                </a:lnTo>
                <a:lnTo>
                  <a:pt x="1155598" y="3597249"/>
                </a:lnTo>
                <a:lnTo>
                  <a:pt x="1270304" y="3597249"/>
                </a:lnTo>
                <a:lnTo>
                  <a:pt x="1270304" y="2915081"/>
                </a:lnTo>
                <a:close/>
              </a:path>
              <a:path w="1791334" h="4269105">
                <a:moveTo>
                  <a:pt x="1790738" y="0"/>
                </a:moveTo>
                <a:lnTo>
                  <a:pt x="1457566" y="0"/>
                </a:lnTo>
                <a:lnTo>
                  <a:pt x="1457566" y="242874"/>
                </a:lnTo>
                <a:lnTo>
                  <a:pt x="1457566" y="659282"/>
                </a:lnTo>
                <a:lnTo>
                  <a:pt x="1457566" y="1148626"/>
                </a:lnTo>
                <a:lnTo>
                  <a:pt x="1457566" y="1565033"/>
                </a:lnTo>
                <a:lnTo>
                  <a:pt x="1457566" y="2054390"/>
                </a:lnTo>
                <a:lnTo>
                  <a:pt x="1457566" y="2470797"/>
                </a:lnTo>
                <a:lnTo>
                  <a:pt x="1041158" y="2470797"/>
                </a:lnTo>
                <a:lnTo>
                  <a:pt x="1041158" y="2054390"/>
                </a:lnTo>
                <a:lnTo>
                  <a:pt x="1457566" y="2054390"/>
                </a:lnTo>
                <a:lnTo>
                  <a:pt x="1457566" y="1565033"/>
                </a:lnTo>
                <a:lnTo>
                  <a:pt x="1041158" y="1565033"/>
                </a:lnTo>
                <a:lnTo>
                  <a:pt x="1041158" y="1148626"/>
                </a:lnTo>
                <a:lnTo>
                  <a:pt x="1457566" y="1148626"/>
                </a:lnTo>
                <a:lnTo>
                  <a:pt x="1457566" y="659282"/>
                </a:lnTo>
                <a:lnTo>
                  <a:pt x="1041158" y="659282"/>
                </a:lnTo>
                <a:lnTo>
                  <a:pt x="1041158" y="242874"/>
                </a:lnTo>
                <a:lnTo>
                  <a:pt x="1457566" y="242874"/>
                </a:lnTo>
                <a:lnTo>
                  <a:pt x="1457566" y="0"/>
                </a:lnTo>
                <a:lnTo>
                  <a:pt x="760006" y="0"/>
                </a:lnTo>
                <a:lnTo>
                  <a:pt x="760006" y="242874"/>
                </a:lnTo>
                <a:lnTo>
                  <a:pt x="760006" y="659282"/>
                </a:lnTo>
                <a:lnTo>
                  <a:pt x="760006" y="1148626"/>
                </a:lnTo>
                <a:lnTo>
                  <a:pt x="760006" y="1565033"/>
                </a:lnTo>
                <a:lnTo>
                  <a:pt x="760006" y="2054390"/>
                </a:lnTo>
                <a:lnTo>
                  <a:pt x="760006" y="2470797"/>
                </a:lnTo>
                <a:lnTo>
                  <a:pt x="343598" y="2470797"/>
                </a:lnTo>
                <a:lnTo>
                  <a:pt x="343598" y="2054390"/>
                </a:lnTo>
                <a:lnTo>
                  <a:pt x="760006" y="2054390"/>
                </a:lnTo>
                <a:lnTo>
                  <a:pt x="760006" y="1565033"/>
                </a:lnTo>
                <a:lnTo>
                  <a:pt x="343598" y="1565033"/>
                </a:lnTo>
                <a:lnTo>
                  <a:pt x="343598" y="1148626"/>
                </a:lnTo>
                <a:lnTo>
                  <a:pt x="760006" y="1148626"/>
                </a:lnTo>
                <a:lnTo>
                  <a:pt x="760006" y="659282"/>
                </a:lnTo>
                <a:lnTo>
                  <a:pt x="343598" y="659282"/>
                </a:lnTo>
                <a:lnTo>
                  <a:pt x="343598" y="242874"/>
                </a:lnTo>
                <a:lnTo>
                  <a:pt x="760006" y="242874"/>
                </a:lnTo>
                <a:lnTo>
                  <a:pt x="760006" y="0"/>
                </a:lnTo>
                <a:lnTo>
                  <a:pt x="0" y="0"/>
                </a:lnTo>
                <a:lnTo>
                  <a:pt x="0" y="242874"/>
                </a:lnTo>
                <a:lnTo>
                  <a:pt x="0" y="659282"/>
                </a:lnTo>
                <a:lnTo>
                  <a:pt x="0" y="4268597"/>
                </a:lnTo>
                <a:lnTo>
                  <a:pt x="353987" y="4268597"/>
                </a:lnTo>
                <a:lnTo>
                  <a:pt x="353987" y="2915081"/>
                </a:lnTo>
                <a:lnTo>
                  <a:pt x="260223" y="2915081"/>
                </a:lnTo>
                <a:lnTo>
                  <a:pt x="227850" y="2908528"/>
                </a:lnTo>
                <a:lnTo>
                  <a:pt x="201396" y="2890685"/>
                </a:lnTo>
                <a:lnTo>
                  <a:pt x="183553" y="2864231"/>
                </a:lnTo>
                <a:lnTo>
                  <a:pt x="176999" y="2831858"/>
                </a:lnTo>
                <a:lnTo>
                  <a:pt x="183553" y="2799423"/>
                </a:lnTo>
                <a:lnTo>
                  <a:pt x="201396" y="2772968"/>
                </a:lnTo>
                <a:lnTo>
                  <a:pt x="227850" y="2755163"/>
                </a:lnTo>
                <a:lnTo>
                  <a:pt x="260223" y="2748635"/>
                </a:lnTo>
                <a:lnTo>
                  <a:pt x="1530515" y="2748635"/>
                </a:lnTo>
                <a:lnTo>
                  <a:pt x="1562887" y="2755163"/>
                </a:lnTo>
                <a:lnTo>
                  <a:pt x="1589341" y="2772981"/>
                </a:lnTo>
                <a:lnTo>
                  <a:pt x="1607185" y="2799423"/>
                </a:lnTo>
                <a:lnTo>
                  <a:pt x="1613738" y="2831858"/>
                </a:lnTo>
                <a:lnTo>
                  <a:pt x="1607185" y="2864231"/>
                </a:lnTo>
                <a:lnTo>
                  <a:pt x="1589341" y="2890685"/>
                </a:lnTo>
                <a:lnTo>
                  <a:pt x="1562887" y="2908528"/>
                </a:lnTo>
                <a:lnTo>
                  <a:pt x="1530515" y="2915081"/>
                </a:lnTo>
                <a:lnTo>
                  <a:pt x="1436751" y="2915081"/>
                </a:lnTo>
                <a:lnTo>
                  <a:pt x="1436751" y="4268597"/>
                </a:lnTo>
                <a:lnTo>
                  <a:pt x="1790738" y="4268597"/>
                </a:lnTo>
                <a:lnTo>
                  <a:pt x="1790738" y="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2579145" y="8734516"/>
            <a:ext cx="5415280" cy="312420"/>
          </a:xfrm>
          <a:custGeom>
            <a:avLst/>
            <a:gdLst/>
            <a:ahLst/>
            <a:cxnLst/>
            <a:rect l="l" t="t" r="r" b="b"/>
            <a:pathLst>
              <a:path w="5415280" h="312420">
                <a:moveTo>
                  <a:pt x="5415053" y="0"/>
                </a:moveTo>
                <a:lnTo>
                  <a:pt x="0" y="0"/>
                </a:lnTo>
                <a:lnTo>
                  <a:pt x="0" y="311949"/>
                </a:lnTo>
                <a:lnTo>
                  <a:pt x="5415053" y="311949"/>
                </a:lnTo>
                <a:lnTo>
                  <a:pt x="5415053" y="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5962132" y="3783364"/>
            <a:ext cx="1795145" cy="4784725"/>
          </a:xfrm>
          <a:custGeom>
            <a:avLst/>
            <a:gdLst/>
            <a:ahLst/>
            <a:cxnLst/>
            <a:rect l="l" t="t" r="r" b="b"/>
            <a:pathLst>
              <a:path w="1795144" h="4784725">
                <a:moveTo>
                  <a:pt x="343582" y="4784717"/>
                </a:moveTo>
                <a:lnTo>
                  <a:pt x="1791001" y="4784717"/>
                </a:lnTo>
                <a:lnTo>
                  <a:pt x="1791001" y="4024595"/>
                </a:lnTo>
                <a:lnTo>
                  <a:pt x="1794744" y="2539596"/>
                </a:lnTo>
                <a:lnTo>
                  <a:pt x="1791134" y="0"/>
                </a:lnTo>
                <a:lnTo>
                  <a:pt x="799654" y="52701"/>
                </a:lnTo>
                <a:lnTo>
                  <a:pt x="796873" y="52982"/>
                </a:lnTo>
                <a:lnTo>
                  <a:pt x="794106" y="53115"/>
                </a:lnTo>
                <a:lnTo>
                  <a:pt x="791191" y="53115"/>
                </a:lnTo>
                <a:lnTo>
                  <a:pt x="0" y="95282"/>
                </a:lnTo>
                <a:lnTo>
                  <a:pt x="0" y="349677"/>
                </a:lnTo>
                <a:lnTo>
                  <a:pt x="260357" y="349677"/>
                </a:lnTo>
                <a:lnTo>
                  <a:pt x="292792" y="356206"/>
                </a:lnTo>
                <a:lnTo>
                  <a:pt x="319241" y="374023"/>
                </a:lnTo>
                <a:lnTo>
                  <a:pt x="337055" y="400473"/>
                </a:lnTo>
                <a:lnTo>
                  <a:pt x="343582" y="432902"/>
                </a:lnTo>
                <a:lnTo>
                  <a:pt x="343582" y="661893"/>
                </a:lnTo>
                <a:lnTo>
                  <a:pt x="1624417" y="661893"/>
                </a:lnTo>
                <a:lnTo>
                  <a:pt x="1624417" y="1078299"/>
                </a:lnTo>
                <a:lnTo>
                  <a:pt x="343582" y="1078299"/>
                </a:lnTo>
                <a:lnTo>
                  <a:pt x="343582" y="1567662"/>
                </a:lnTo>
                <a:lnTo>
                  <a:pt x="1624417" y="1567662"/>
                </a:lnTo>
                <a:lnTo>
                  <a:pt x="1624417" y="1984068"/>
                </a:lnTo>
                <a:lnTo>
                  <a:pt x="343582" y="1984068"/>
                </a:lnTo>
                <a:lnTo>
                  <a:pt x="343582" y="2473431"/>
                </a:lnTo>
                <a:lnTo>
                  <a:pt x="1624417" y="2473431"/>
                </a:lnTo>
                <a:lnTo>
                  <a:pt x="1624417" y="2889821"/>
                </a:lnTo>
                <a:lnTo>
                  <a:pt x="343582" y="2889821"/>
                </a:lnTo>
                <a:lnTo>
                  <a:pt x="343582" y="3379184"/>
                </a:lnTo>
                <a:lnTo>
                  <a:pt x="1624417" y="3379184"/>
                </a:lnTo>
                <a:lnTo>
                  <a:pt x="1624417" y="3795590"/>
                </a:lnTo>
                <a:lnTo>
                  <a:pt x="343582" y="3795590"/>
                </a:lnTo>
                <a:lnTo>
                  <a:pt x="343582" y="4784717"/>
                </a:lnTo>
                <a:close/>
              </a:path>
              <a:path w="1795144" h="4784725">
                <a:moveTo>
                  <a:pt x="926852" y="1078299"/>
                </a:moveTo>
                <a:lnTo>
                  <a:pt x="1208011" y="1078299"/>
                </a:lnTo>
                <a:lnTo>
                  <a:pt x="1208011" y="661893"/>
                </a:lnTo>
                <a:lnTo>
                  <a:pt x="926852" y="661893"/>
                </a:lnTo>
                <a:lnTo>
                  <a:pt x="926852" y="1078299"/>
                </a:lnTo>
                <a:close/>
              </a:path>
              <a:path w="1795144" h="4784725">
                <a:moveTo>
                  <a:pt x="343582" y="1078299"/>
                </a:moveTo>
                <a:lnTo>
                  <a:pt x="510446" y="1078299"/>
                </a:lnTo>
                <a:lnTo>
                  <a:pt x="510446" y="661893"/>
                </a:lnTo>
                <a:lnTo>
                  <a:pt x="343582" y="661893"/>
                </a:lnTo>
                <a:lnTo>
                  <a:pt x="343582" y="1078299"/>
                </a:lnTo>
                <a:close/>
              </a:path>
              <a:path w="1795144" h="4784725">
                <a:moveTo>
                  <a:pt x="926852" y="1984068"/>
                </a:moveTo>
                <a:lnTo>
                  <a:pt x="1208011" y="1984068"/>
                </a:lnTo>
                <a:lnTo>
                  <a:pt x="1208011" y="1567662"/>
                </a:lnTo>
                <a:lnTo>
                  <a:pt x="926852" y="1567662"/>
                </a:lnTo>
                <a:lnTo>
                  <a:pt x="926852" y="1984068"/>
                </a:lnTo>
                <a:close/>
              </a:path>
              <a:path w="1795144" h="4784725">
                <a:moveTo>
                  <a:pt x="343582" y="1984068"/>
                </a:moveTo>
                <a:lnTo>
                  <a:pt x="510446" y="1984068"/>
                </a:lnTo>
                <a:lnTo>
                  <a:pt x="510446" y="1567662"/>
                </a:lnTo>
                <a:lnTo>
                  <a:pt x="343582" y="1567662"/>
                </a:lnTo>
                <a:lnTo>
                  <a:pt x="343582" y="1984068"/>
                </a:lnTo>
                <a:close/>
              </a:path>
              <a:path w="1795144" h="4784725">
                <a:moveTo>
                  <a:pt x="926852" y="2889821"/>
                </a:moveTo>
                <a:lnTo>
                  <a:pt x="1208011" y="2889821"/>
                </a:lnTo>
                <a:lnTo>
                  <a:pt x="1208011" y="2473431"/>
                </a:lnTo>
                <a:lnTo>
                  <a:pt x="926852" y="2473431"/>
                </a:lnTo>
                <a:lnTo>
                  <a:pt x="926852" y="2889821"/>
                </a:lnTo>
                <a:close/>
              </a:path>
              <a:path w="1795144" h="4784725">
                <a:moveTo>
                  <a:pt x="343582" y="2889821"/>
                </a:moveTo>
                <a:lnTo>
                  <a:pt x="510446" y="2889821"/>
                </a:lnTo>
                <a:lnTo>
                  <a:pt x="510446" y="2473431"/>
                </a:lnTo>
                <a:lnTo>
                  <a:pt x="343582" y="2473431"/>
                </a:lnTo>
                <a:lnTo>
                  <a:pt x="343582" y="2889821"/>
                </a:lnTo>
                <a:close/>
              </a:path>
              <a:path w="1795144" h="4784725">
                <a:moveTo>
                  <a:pt x="926852" y="3795590"/>
                </a:moveTo>
                <a:lnTo>
                  <a:pt x="1208011" y="3795590"/>
                </a:lnTo>
                <a:lnTo>
                  <a:pt x="1208011" y="3379184"/>
                </a:lnTo>
                <a:lnTo>
                  <a:pt x="926852" y="3379184"/>
                </a:lnTo>
                <a:lnTo>
                  <a:pt x="926852" y="3795590"/>
                </a:lnTo>
                <a:close/>
              </a:path>
              <a:path w="1795144" h="4784725">
                <a:moveTo>
                  <a:pt x="343582" y="3795590"/>
                </a:moveTo>
                <a:lnTo>
                  <a:pt x="510446" y="3795590"/>
                </a:lnTo>
                <a:lnTo>
                  <a:pt x="510446" y="3379184"/>
                </a:lnTo>
                <a:lnTo>
                  <a:pt x="343582" y="3379184"/>
                </a:lnTo>
                <a:lnTo>
                  <a:pt x="343582" y="379559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2734824" y="3783364"/>
            <a:ext cx="1790700" cy="4784725"/>
          </a:xfrm>
          <a:custGeom>
            <a:avLst/>
            <a:gdLst/>
            <a:ahLst/>
            <a:cxnLst/>
            <a:rect l="l" t="t" r="r" b="b"/>
            <a:pathLst>
              <a:path w="1790700" h="4784725">
                <a:moveTo>
                  <a:pt x="0" y="30774"/>
                </a:moveTo>
                <a:lnTo>
                  <a:pt x="564553" y="30774"/>
                </a:lnTo>
                <a:lnTo>
                  <a:pt x="559834" y="30360"/>
                </a:lnTo>
                <a:lnTo>
                  <a:pt x="555262" y="29531"/>
                </a:lnTo>
                <a:lnTo>
                  <a:pt x="0" y="0"/>
                </a:lnTo>
                <a:lnTo>
                  <a:pt x="0" y="30774"/>
                </a:lnTo>
                <a:close/>
              </a:path>
              <a:path w="1790700" h="4784725">
                <a:moveTo>
                  <a:pt x="0" y="53101"/>
                </a:moveTo>
                <a:lnTo>
                  <a:pt x="983445" y="53101"/>
                </a:lnTo>
                <a:lnTo>
                  <a:pt x="978858" y="52687"/>
                </a:lnTo>
                <a:lnTo>
                  <a:pt x="974286" y="51858"/>
                </a:lnTo>
                <a:lnTo>
                  <a:pt x="973739" y="51858"/>
                </a:lnTo>
                <a:lnTo>
                  <a:pt x="574541" y="30493"/>
                </a:lnTo>
                <a:lnTo>
                  <a:pt x="574407" y="30626"/>
                </a:lnTo>
                <a:lnTo>
                  <a:pt x="573404" y="30626"/>
                </a:lnTo>
                <a:lnTo>
                  <a:pt x="572602" y="30774"/>
                </a:lnTo>
                <a:lnTo>
                  <a:pt x="0" y="30774"/>
                </a:lnTo>
                <a:lnTo>
                  <a:pt x="0" y="53101"/>
                </a:lnTo>
                <a:close/>
              </a:path>
              <a:path w="1790700" h="4784725">
                <a:moveTo>
                  <a:pt x="573404" y="30626"/>
                </a:moveTo>
                <a:lnTo>
                  <a:pt x="574259" y="30626"/>
                </a:lnTo>
                <a:lnTo>
                  <a:pt x="574126" y="30493"/>
                </a:lnTo>
                <a:lnTo>
                  <a:pt x="573404" y="30626"/>
                </a:lnTo>
                <a:close/>
              </a:path>
              <a:path w="1790700" h="4784725">
                <a:moveTo>
                  <a:pt x="0" y="4784702"/>
                </a:moveTo>
                <a:lnTo>
                  <a:pt x="1447270" y="4784702"/>
                </a:lnTo>
                <a:lnTo>
                  <a:pt x="1447270" y="432888"/>
                </a:lnTo>
                <a:lnTo>
                  <a:pt x="1453799" y="400459"/>
                </a:lnTo>
                <a:lnTo>
                  <a:pt x="1471616" y="374009"/>
                </a:lnTo>
                <a:lnTo>
                  <a:pt x="1498067" y="356192"/>
                </a:lnTo>
                <a:lnTo>
                  <a:pt x="1530495" y="349663"/>
                </a:lnTo>
                <a:lnTo>
                  <a:pt x="1790705" y="349663"/>
                </a:lnTo>
                <a:lnTo>
                  <a:pt x="1790705" y="95268"/>
                </a:lnTo>
                <a:lnTo>
                  <a:pt x="993550" y="52820"/>
                </a:lnTo>
                <a:lnTo>
                  <a:pt x="993550" y="52953"/>
                </a:lnTo>
                <a:lnTo>
                  <a:pt x="992632" y="52953"/>
                </a:lnTo>
                <a:lnTo>
                  <a:pt x="991760" y="53101"/>
                </a:lnTo>
                <a:lnTo>
                  <a:pt x="0" y="53101"/>
                </a:lnTo>
                <a:lnTo>
                  <a:pt x="0" y="661893"/>
                </a:lnTo>
                <a:lnTo>
                  <a:pt x="1290822" y="661893"/>
                </a:lnTo>
                <a:lnTo>
                  <a:pt x="1290822" y="1078299"/>
                </a:lnTo>
                <a:lnTo>
                  <a:pt x="0" y="1078299"/>
                </a:lnTo>
                <a:lnTo>
                  <a:pt x="0" y="1567662"/>
                </a:lnTo>
                <a:lnTo>
                  <a:pt x="1290822" y="1567662"/>
                </a:lnTo>
                <a:lnTo>
                  <a:pt x="1290822" y="1984068"/>
                </a:lnTo>
                <a:lnTo>
                  <a:pt x="0" y="1984068"/>
                </a:lnTo>
                <a:lnTo>
                  <a:pt x="0" y="2473431"/>
                </a:lnTo>
                <a:lnTo>
                  <a:pt x="1290822" y="2473431"/>
                </a:lnTo>
                <a:lnTo>
                  <a:pt x="1290822" y="2889821"/>
                </a:lnTo>
                <a:lnTo>
                  <a:pt x="0" y="2889821"/>
                </a:lnTo>
                <a:lnTo>
                  <a:pt x="0" y="3379184"/>
                </a:lnTo>
                <a:lnTo>
                  <a:pt x="1290822" y="3379184"/>
                </a:lnTo>
                <a:lnTo>
                  <a:pt x="1290822" y="3795590"/>
                </a:lnTo>
                <a:lnTo>
                  <a:pt x="0" y="3795590"/>
                </a:lnTo>
                <a:lnTo>
                  <a:pt x="0" y="4784702"/>
                </a:lnTo>
                <a:close/>
              </a:path>
              <a:path w="1790700" h="4784725">
                <a:moveTo>
                  <a:pt x="992632" y="52953"/>
                </a:moveTo>
                <a:lnTo>
                  <a:pt x="993550" y="52953"/>
                </a:lnTo>
                <a:lnTo>
                  <a:pt x="993417" y="52820"/>
                </a:lnTo>
                <a:lnTo>
                  <a:pt x="992632" y="52953"/>
                </a:lnTo>
                <a:close/>
              </a:path>
              <a:path w="1790700" h="4784725">
                <a:moveTo>
                  <a:pt x="593272" y="1078299"/>
                </a:moveTo>
                <a:lnTo>
                  <a:pt x="874416" y="1078299"/>
                </a:lnTo>
                <a:lnTo>
                  <a:pt x="874416" y="661893"/>
                </a:lnTo>
                <a:lnTo>
                  <a:pt x="593272" y="661893"/>
                </a:lnTo>
                <a:lnTo>
                  <a:pt x="593272" y="1078299"/>
                </a:lnTo>
                <a:close/>
              </a:path>
              <a:path w="1790700" h="4784725">
                <a:moveTo>
                  <a:pt x="0" y="1078299"/>
                </a:moveTo>
                <a:lnTo>
                  <a:pt x="176866" y="1078299"/>
                </a:lnTo>
                <a:lnTo>
                  <a:pt x="176866" y="661893"/>
                </a:lnTo>
                <a:lnTo>
                  <a:pt x="0" y="661893"/>
                </a:lnTo>
                <a:lnTo>
                  <a:pt x="0" y="1078299"/>
                </a:lnTo>
                <a:close/>
              </a:path>
              <a:path w="1790700" h="4784725">
                <a:moveTo>
                  <a:pt x="593272" y="1984068"/>
                </a:moveTo>
                <a:lnTo>
                  <a:pt x="874416" y="1984068"/>
                </a:lnTo>
                <a:lnTo>
                  <a:pt x="874416" y="1567662"/>
                </a:lnTo>
                <a:lnTo>
                  <a:pt x="593272" y="1567662"/>
                </a:lnTo>
                <a:lnTo>
                  <a:pt x="593272" y="1984068"/>
                </a:lnTo>
                <a:close/>
              </a:path>
              <a:path w="1790700" h="4784725">
                <a:moveTo>
                  <a:pt x="0" y="1984068"/>
                </a:moveTo>
                <a:lnTo>
                  <a:pt x="176866" y="1984068"/>
                </a:lnTo>
                <a:lnTo>
                  <a:pt x="176866" y="1567662"/>
                </a:lnTo>
                <a:lnTo>
                  <a:pt x="0" y="1567662"/>
                </a:lnTo>
                <a:lnTo>
                  <a:pt x="0" y="1984068"/>
                </a:lnTo>
                <a:close/>
              </a:path>
              <a:path w="1790700" h="4784725">
                <a:moveTo>
                  <a:pt x="593272" y="2889821"/>
                </a:moveTo>
                <a:lnTo>
                  <a:pt x="874416" y="2889821"/>
                </a:lnTo>
                <a:lnTo>
                  <a:pt x="874416" y="2473431"/>
                </a:lnTo>
                <a:lnTo>
                  <a:pt x="593272" y="2473431"/>
                </a:lnTo>
                <a:lnTo>
                  <a:pt x="593272" y="2889821"/>
                </a:lnTo>
                <a:close/>
              </a:path>
              <a:path w="1790700" h="4784725">
                <a:moveTo>
                  <a:pt x="0" y="2889821"/>
                </a:moveTo>
                <a:lnTo>
                  <a:pt x="176866" y="2889821"/>
                </a:lnTo>
                <a:lnTo>
                  <a:pt x="176866" y="2473431"/>
                </a:lnTo>
                <a:lnTo>
                  <a:pt x="0" y="2473431"/>
                </a:lnTo>
                <a:lnTo>
                  <a:pt x="0" y="2889821"/>
                </a:lnTo>
                <a:close/>
              </a:path>
              <a:path w="1790700" h="4784725">
                <a:moveTo>
                  <a:pt x="593272" y="3795590"/>
                </a:moveTo>
                <a:lnTo>
                  <a:pt x="874416" y="3795590"/>
                </a:lnTo>
                <a:lnTo>
                  <a:pt x="874416" y="3379184"/>
                </a:lnTo>
                <a:lnTo>
                  <a:pt x="593272" y="3379184"/>
                </a:lnTo>
                <a:lnTo>
                  <a:pt x="593272" y="3795590"/>
                </a:lnTo>
                <a:close/>
              </a:path>
              <a:path w="1790700" h="4784725">
                <a:moveTo>
                  <a:pt x="0" y="3795590"/>
                </a:moveTo>
                <a:lnTo>
                  <a:pt x="176866" y="3795590"/>
                </a:lnTo>
                <a:lnTo>
                  <a:pt x="176866" y="3379184"/>
                </a:lnTo>
                <a:lnTo>
                  <a:pt x="0" y="3379184"/>
                </a:lnTo>
                <a:lnTo>
                  <a:pt x="0" y="379559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6496046" y="8577114"/>
            <a:ext cx="5295265" cy="583565"/>
          </a:xfrm>
          <a:custGeom>
            <a:avLst/>
            <a:gdLst/>
            <a:ahLst/>
            <a:cxnLst/>
            <a:rect l="l" t="t" r="r" b="b"/>
            <a:pathLst>
              <a:path w="5295265" h="583565">
                <a:moveTo>
                  <a:pt x="5004281" y="583252"/>
                </a:moveTo>
                <a:lnTo>
                  <a:pt x="291626" y="583252"/>
                </a:lnTo>
                <a:lnTo>
                  <a:pt x="245730" y="579619"/>
                </a:lnTo>
                <a:lnTo>
                  <a:pt x="201378" y="568936"/>
                </a:lnTo>
                <a:lnTo>
                  <a:pt x="159352" y="551529"/>
                </a:lnTo>
                <a:lnTo>
                  <a:pt x="120437" y="527721"/>
                </a:lnTo>
                <a:lnTo>
                  <a:pt x="85415" y="497836"/>
                </a:lnTo>
                <a:lnTo>
                  <a:pt x="55530" y="462814"/>
                </a:lnTo>
                <a:lnTo>
                  <a:pt x="31722" y="423899"/>
                </a:lnTo>
                <a:lnTo>
                  <a:pt x="14315" y="381874"/>
                </a:lnTo>
                <a:lnTo>
                  <a:pt x="3632" y="337522"/>
                </a:lnTo>
                <a:lnTo>
                  <a:pt x="0" y="291626"/>
                </a:lnTo>
                <a:lnTo>
                  <a:pt x="3632" y="245730"/>
                </a:lnTo>
                <a:lnTo>
                  <a:pt x="14315" y="201378"/>
                </a:lnTo>
                <a:lnTo>
                  <a:pt x="31722" y="159352"/>
                </a:lnTo>
                <a:lnTo>
                  <a:pt x="55530" y="120437"/>
                </a:lnTo>
                <a:lnTo>
                  <a:pt x="85415" y="85415"/>
                </a:lnTo>
                <a:lnTo>
                  <a:pt x="120437" y="55531"/>
                </a:lnTo>
                <a:lnTo>
                  <a:pt x="159352" y="31722"/>
                </a:lnTo>
                <a:lnTo>
                  <a:pt x="201378" y="14315"/>
                </a:lnTo>
                <a:lnTo>
                  <a:pt x="245730" y="3632"/>
                </a:lnTo>
                <a:lnTo>
                  <a:pt x="291626" y="0"/>
                </a:lnTo>
                <a:lnTo>
                  <a:pt x="5004281" y="0"/>
                </a:lnTo>
                <a:lnTo>
                  <a:pt x="5050177" y="3632"/>
                </a:lnTo>
                <a:lnTo>
                  <a:pt x="5094529" y="14315"/>
                </a:lnTo>
                <a:lnTo>
                  <a:pt x="5136554" y="31722"/>
                </a:lnTo>
                <a:lnTo>
                  <a:pt x="5175470" y="55531"/>
                </a:lnTo>
                <a:lnTo>
                  <a:pt x="5210492" y="85415"/>
                </a:lnTo>
                <a:lnTo>
                  <a:pt x="5240376" y="120437"/>
                </a:lnTo>
                <a:lnTo>
                  <a:pt x="5264184" y="159352"/>
                </a:lnTo>
                <a:lnTo>
                  <a:pt x="5281592" y="201378"/>
                </a:lnTo>
                <a:lnTo>
                  <a:pt x="5292275" y="245730"/>
                </a:lnTo>
                <a:lnTo>
                  <a:pt x="5294837" y="278101"/>
                </a:lnTo>
                <a:lnTo>
                  <a:pt x="5294837" y="305151"/>
                </a:lnTo>
                <a:lnTo>
                  <a:pt x="5281592" y="381874"/>
                </a:lnTo>
                <a:lnTo>
                  <a:pt x="5264184" y="423899"/>
                </a:lnTo>
                <a:lnTo>
                  <a:pt x="5240376" y="462814"/>
                </a:lnTo>
                <a:lnTo>
                  <a:pt x="5210492" y="497836"/>
                </a:lnTo>
                <a:lnTo>
                  <a:pt x="5175470" y="527721"/>
                </a:lnTo>
                <a:lnTo>
                  <a:pt x="5136554" y="551529"/>
                </a:lnTo>
                <a:lnTo>
                  <a:pt x="5094529" y="568936"/>
                </a:lnTo>
                <a:lnTo>
                  <a:pt x="5050177" y="579619"/>
                </a:lnTo>
                <a:lnTo>
                  <a:pt x="5004281" y="583252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0" name="object 50" descr=""/>
          <p:cNvGrpSpPr/>
          <p:nvPr/>
        </p:nvGrpSpPr>
        <p:grpSpPr>
          <a:xfrm>
            <a:off x="628" y="9020253"/>
            <a:ext cx="9185910" cy="1266825"/>
            <a:chOff x="628" y="9020253"/>
            <a:chExt cx="9185910" cy="1266825"/>
          </a:xfrm>
        </p:grpSpPr>
        <p:sp>
          <p:nvSpPr>
            <p:cNvPr id="51" name="object 51" descr=""/>
            <p:cNvSpPr/>
            <p:nvPr/>
          </p:nvSpPr>
          <p:spPr>
            <a:xfrm>
              <a:off x="302517" y="9020253"/>
              <a:ext cx="5407025" cy="1230630"/>
            </a:xfrm>
            <a:custGeom>
              <a:avLst/>
              <a:gdLst/>
              <a:ahLst/>
              <a:cxnLst/>
              <a:rect l="l" t="t" r="r" b="b"/>
              <a:pathLst>
                <a:path w="5407025" h="1230629">
                  <a:moveTo>
                    <a:pt x="5406802" y="1230347"/>
                  </a:moveTo>
                  <a:lnTo>
                    <a:pt x="0" y="1230347"/>
                  </a:lnTo>
                  <a:lnTo>
                    <a:pt x="0" y="0"/>
                  </a:lnTo>
                  <a:lnTo>
                    <a:pt x="5406802" y="0"/>
                  </a:lnTo>
                  <a:lnTo>
                    <a:pt x="5406802" y="1230347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28" y="9234383"/>
              <a:ext cx="8437880" cy="1044575"/>
            </a:xfrm>
            <a:custGeom>
              <a:avLst/>
              <a:gdLst/>
              <a:ahLst/>
              <a:cxnLst/>
              <a:rect l="l" t="t" r="r" b="b"/>
              <a:pathLst>
                <a:path w="8437880" h="1044575">
                  <a:moveTo>
                    <a:pt x="5962212" y="275552"/>
                  </a:moveTo>
                  <a:lnTo>
                    <a:pt x="6268375" y="299514"/>
                  </a:lnTo>
                  <a:lnTo>
                    <a:pt x="6271115" y="286990"/>
                  </a:lnTo>
                  <a:lnTo>
                    <a:pt x="6054033" y="270000"/>
                  </a:lnTo>
                  <a:lnTo>
                    <a:pt x="6043323" y="256423"/>
                  </a:lnTo>
                  <a:lnTo>
                    <a:pt x="6033472" y="255652"/>
                  </a:lnTo>
                  <a:lnTo>
                    <a:pt x="6025845" y="242316"/>
                  </a:lnTo>
                  <a:lnTo>
                    <a:pt x="6018834" y="229028"/>
                  </a:lnTo>
                  <a:lnTo>
                    <a:pt x="6011185" y="215691"/>
                  </a:lnTo>
                  <a:lnTo>
                    <a:pt x="6002054" y="202237"/>
                  </a:lnTo>
                  <a:lnTo>
                    <a:pt x="5955805" y="198618"/>
                  </a:lnTo>
                  <a:lnTo>
                    <a:pt x="5948416" y="210778"/>
                  </a:lnTo>
                  <a:lnTo>
                    <a:pt x="5945101" y="223258"/>
                  </a:lnTo>
                  <a:lnTo>
                    <a:pt x="5945736" y="236046"/>
                  </a:lnTo>
                  <a:lnTo>
                    <a:pt x="5949211" y="249057"/>
                  </a:lnTo>
                  <a:lnTo>
                    <a:pt x="5954909" y="262242"/>
                  </a:lnTo>
                  <a:lnTo>
                    <a:pt x="5962212" y="275552"/>
                  </a:lnTo>
                  <a:close/>
                </a:path>
                <a:path w="8437880" h="1044575">
                  <a:moveTo>
                    <a:pt x="6072685" y="245982"/>
                  </a:moveTo>
                  <a:lnTo>
                    <a:pt x="6120539" y="249727"/>
                  </a:lnTo>
                  <a:lnTo>
                    <a:pt x="6112767" y="236380"/>
                  </a:lnTo>
                  <a:lnTo>
                    <a:pt x="6082024" y="233974"/>
                  </a:lnTo>
                  <a:lnTo>
                    <a:pt x="6072685" y="245982"/>
                  </a:lnTo>
                  <a:close/>
                </a:path>
                <a:path w="8437880" h="1044575">
                  <a:moveTo>
                    <a:pt x="6124297" y="275499"/>
                  </a:moveTo>
                  <a:lnTo>
                    <a:pt x="6270643" y="286953"/>
                  </a:lnTo>
                  <a:lnTo>
                    <a:pt x="6268326" y="274033"/>
                  </a:lnTo>
                  <a:lnTo>
                    <a:pt x="6262932" y="273611"/>
                  </a:lnTo>
                  <a:lnTo>
                    <a:pt x="6257791" y="260469"/>
                  </a:lnTo>
                  <a:lnTo>
                    <a:pt x="6179948" y="254377"/>
                  </a:lnTo>
                  <a:lnTo>
                    <a:pt x="6148326" y="264641"/>
                  </a:lnTo>
                  <a:lnTo>
                    <a:pt x="6124860" y="272846"/>
                  </a:lnTo>
                  <a:lnTo>
                    <a:pt x="6124297" y="275499"/>
                  </a:lnTo>
                  <a:close/>
                </a:path>
                <a:path w="8437880" h="1044575">
                  <a:moveTo>
                    <a:pt x="6054033" y="270000"/>
                  </a:moveTo>
                  <a:lnTo>
                    <a:pt x="6118557" y="275050"/>
                  </a:lnTo>
                  <a:lnTo>
                    <a:pt x="6124860" y="272846"/>
                  </a:lnTo>
                  <a:lnTo>
                    <a:pt x="6126955" y="262968"/>
                  </a:lnTo>
                  <a:lnTo>
                    <a:pt x="6125910" y="250148"/>
                  </a:lnTo>
                  <a:lnTo>
                    <a:pt x="6065567" y="245425"/>
                  </a:lnTo>
                  <a:lnTo>
                    <a:pt x="6058936" y="257645"/>
                  </a:lnTo>
                  <a:lnTo>
                    <a:pt x="6054033" y="270000"/>
                  </a:lnTo>
                  <a:close/>
                </a:path>
                <a:path w="8437880" h="1044575">
                  <a:moveTo>
                    <a:pt x="6118557" y="275050"/>
                  </a:moveTo>
                  <a:lnTo>
                    <a:pt x="6124297" y="275499"/>
                  </a:lnTo>
                  <a:lnTo>
                    <a:pt x="6124860" y="272846"/>
                  </a:lnTo>
                  <a:lnTo>
                    <a:pt x="6118557" y="275050"/>
                  </a:lnTo>
                  <a:close/>
                </a:path>
                <a:path w="8437880" h="1044575">
                  <a:moveTo>
                    <a:pt x="5365818" y="228875"/>
                  </a:moveTo>
                  <a:lnTo>
                    <a:pt x="5962212" y="275552"/>
                  </a:lnTo>
                  <a:lnTo>
                    <a:pt x="5913465" y="258998"/>
                  </a:lnTo>
                  <a:lnTo>
                    <a:pt x="5416440" y="220098"/>
                  </a:lnTo>
                  <a:lnTo>
                    <a:pt x="5365818" y="228875"/>
                  </a:lnTo>
                  <a:close/>
                </a:path>
                <a:path w="8437880" h="1044575">
                  <a:moveTo>
                    <a:pt x="5166509" y="226014"/>
                  </a:moveTo>
                  <a:lnTo>
                    <a:pt x="6261398" y="311707"/>
                  </a:lnTo>
                  <a:lnTo>
                    <a:pt x="6265022" y="299252"/>
                  </a:lnTo>
                  <a:lnTo>
                    <a:pt x="5217045" y="217231"/>
                  </a:lnTo>
                  <a:lnTo>
                    <a:pt x="5166509" y="226014"/>
                  </a:lnTo>
                  <a:close/>
                </a:path>
                <a:path w="8437880" h="1044575">
                  <a:moveTo>
                    <a:pt x="5017045" y="227055"/>
                  </a:moveTo>
                  <a:lnTo>
                    <a:pt x="6373718" y="333237"/>
                  </a:lnTo>
                  <a:lnTo>
                    <a:pt x="6324588" y="316653"/>
                  </a:lnTo>
                  <a:lnTo>
                    <a:pt x="5067498" y="218265"/>
                  </a:lnTo>
                  <a:lnTo>
                    <a:pt x="5017045" y="227055"/>
                  </a:lnTo>
                  <a:close/>
                </a:path>
                <a:path w="8437880" h="1044575">
                  <a:moveTo>
                    <a:pt x="4867855" y="228117"/>
                  </a:moveTo>
                  <a:lnTo>
                    <a:pt x="6472860" y="353735"/>
                  </a:lnTo>
                  <a:lnTo>
                    <a:pt x="6423803" y="337157"/>
                  </a:lnTo>
                  <a:lnTo>
                    <a:pt x="4918212" y="219320"/>
                  </a:lnTo>
                  <a:lnTo>
                    <a:pt x="4867855" y="228117"/>
                  </a:lnTo>
                  <a:close/>
                </a:path>
                <a:path w="8437880" h="1044575">
                  <a:moveTo>
                    <a:pt x="4768239" y="233060"/>
                  </a:moveTo>
                  <a:lnTo>
                    <a:pt x="6571837" y="374221"/>
                  </a:lnTo>
                  <a:lnTo>
                    <a:pt x="6522866" y="357649"/>
                  </a:lnTo>
                  <a:lnTo>
                    <a:pt x="4818524" y="224257"/>
                  </a:lnTo>
                  <a:lnTo>
                    <a:pt x="4768239" y="233060"/>
                  </a:lnTo>
                  <a:close/>
                </a:path>
                <a:path w="8437880" h="1044575">
                  <a:moveTo>
                    <a:pt x="4618614" y="246827"/>
                  </a:moveTo>
                  <a:lnTo>
                    <a:pt x="6769215" y="415146"/>
                  </a:lnTo>
                  <a:lnTo>
                    <a:pt x="6720445" y="398590"/>
                  </a:lnTo>
                  <a:lnTo>
                    <a:pt x="6670630" y="394692"/>
                  </a:lnTo>
                  <a:lnTo>
                    <a:pt x="6621753" y="378127"/>
                  </a:lnTo>
                  <a:lnTo>
                    <a:pt x="4718984" y="229205"/>
                  </a:lnTo>
                  <a:lnTo>
                    <a:pt x="4618614" y="246827"/>
                  </a:lnTo>
                  <a:close/>
                </a:path>
                <a:path w="8437880" h="1044575">
                  <a:moveTo>
                    <a:pt x="4095578" y="295063"/>
                  </a:moveTo>
                  <a:lnTo>
                    <a:pt x="7207236" y="538600"/>
                  </a:lnTo>
                  <a:lnTo>
                    <a:pt x="7014137" y="472532"/>
                  </a:lnTo>
                  <a:lnTo>
                    <a:pt x="6964688" y="468662"/>
                  </a:lnTo>
                  <a:lnTo>
                    <a:pt x="6818919" y="419036"/>
                  </a:lnTo>
                  <a:lnTo>
                    <a:pt x="4567324" y="242813"/>
                  </a:lnTo>
                  <a:lnTo>
                    <a:pt x="4463008" y="260126"/>
                  </a:lnTo>
                  <a:lnTo>
                    <a:pt x="4411902" y="256126"/>
                  </a:lnTo>
                  <a:lnTo>
                    <a:pt x="4203208" y="290748"/>
                  </a:lnTo>
                  <a:lnTo>
                    <a:pt x="4103245" y="282924"/>
                  </a:lnTo>
                  <a:lnTo>
                    <a:pt x="4095578" y="295063"/>
                  </a:lnTo>
                  <a:close/>
                </a:path>
                <a:path w="8437880" h="1044575">
                  <a:moveTo>
                    <a:pt x="4103245" y="282924"/>
                  </a:moveTo>
                  <a:lnTo>
                    <a:pt x="4203208" y="290748"/>
                  </a:lnTo>
                  <a:lnTo>
                    <a:pt x="4205402" y="265442"/>
                  </a:lnTo>
                  <a:lnTo>
                    <a:pt x="4202897" y="252507"/>
                  </a:lnTo>
                  <a:lnTo>
                    <a:pt x="4196441" y="239263"/>
                  </a:lnTo>
                  <a:lnTo>
                    <a:pt x="4185789" y="225690"/>
                  </a:lnTo>
                  <a:lnTo>
                    <a:pt x="4158366" y="223544"/>
                  </a:lnTo>
                  <a:lnTo>
                    <a:pt x="4133284" y="234320"/>
                  </a:lnTo>
                  <a:lnTo>
                    <a:pt x="4110911" y="270785"/>
                  </a:lnTo>
                  <a:lnTo>
                    <a:pt x="4103245" y="282924"/>
                  </a:lnTo>
                  <a:close/>
                </a:path>
                <a:path w="8437880" h="1044575">
                  <a:moveTo>
                    <a:pt x="0" y="1044580"/>
                  </a:moveTo>
                  <a:lnTo>
                    <a:pt x="8437417" y="1042525"/>
                  </a:lnTo>
                  <a:lnTo>
                    <a:pt x="8417064" y="1040932"/>
                  </a:lnTo>
                  <a:lnTo>
                    <a:pt x="8328549" y="983049"/>
                  </a:lnTo>
                  <a:lnTo>
                    <a:pt x="8283081" y="966751"/>
                  </a:lnTo>
                  <a:lnTo>
                    <a:pt x="8238460" y="937781"/>
                  </a:lnTo>
                  <a:lnTo>
                    <a:pt x="8146819" y="905131"/>
                  </a:lnTo>
                  <a:lnTo>
                    <a:pt x="8101786" y="876129"/>
                  </a:lnTo>
                  <a:lnTo>
                    <a:pt x="8055629" y="859778"/>
                  </a:lnTo>
                  <a:lnTo>
                    <a:pt x="8010334" y="830755"/>
                  </a:lnTo>
                  <a:lnTo>
                    <a:pt x="7917384" y="798002"/>
                  </a:lnTo>
                  <a:lnTo>
                    <a:pt x="7871716" y="768950"/>
                  </a:lnTo>
                  <a:lnTo>
                    <a:pt x="7636693" y="686862"/>
                  </a:lnTo>
                  <a:lnTo>
                    <a:pt x="7590353" y="657757"/>
                  </a:lnTo>
                  <a:lnTo>
                    <a:pt x="7256305" y="542441"/>
                  </a:lnTo>
                  <a:lnTo>
                    <a:pt x="4095578" y="295063"/>
                  </a:lnTo>
                  <a:lnTo>
                    <a:pt x="4100765" y="282730"/>
                  </a:lnTo>
                  <a:lnTo>
                    <a:pt x="4102494" y="270126"/>
                  </a:lnTo>
                  <a:lnTo>
                    <a:pt x="4100768" y="257252"/>
                  </a:lnTo>
                  <a:lnTo>
                    <a:pt x="4094596" y="256769"/>
                  </a:lnTo>
                  <a:lnTo>
                    <a:pt x="4086418" y="243390"/>
                  </a:lnTo>
                  <a:lnTo>
                    <a:pt x="4053460" y="240811"/>
                  </a:lnTo>
                  <a:lnTo>
                    <a:pt x="4045354" y="252915"/>
                  </a:lnTo>
                  <a:lnTo>
                    <a:pt x="4040947" y="265309"/>
                  </a:lnTo>
                  <a:lnTo>
                    <a:pt x="4040489" y="278012"/>
                  </a:lnTo>
                  <a:lnTo>
                    <a:pt x="3972705" y="272707"/>
                  </a:lnTo>
                  <a:lnTo>
                    <a:pt x="3969678" y="285209"/>
                  </a:lnTo>
                  <a:lnTo>
                    <a:pt x="3970354" y="298001"/>
                  </a:lnTo>
                  <a:lnTo>
                    <a:pt x="3940630" y="295674"/>
                  </a:lnTo>
                  <a:lnTo>
                    <a:pt x="3904666" y="305598"/>
                  </a:lnTo>
                  <a:lnTo>
                    <a:pt x="3870681" y="302939"/>
                  </a:lnTo>
                  <a:lnTo>
                    <a:pt x="3837188" y="313056"/>
                  </a:lnTo>
                  <a:lnTo>
                    <a:pt x="3829448" y="325189"/>
                  </a:lnTo>
                  <a:lnTo>
                    <a:pt x="3823688" y="324738"/>
                  </a:lnTo>
                  <a:lnTo>
                    <a:pt x="3818912" y="337103"/>
                  </a:lnTo>
                  <a:lnTo>
                    <a:pt x="3818087" y="337039"/>
                  </a:lnTo>
                  <a:lnTo>
                    <a:pt x="3518174" y="389999"/>
                  </a:lnTo>
                  <a:lnTo>
                    <a:pt x="3469167" y="386163"/>
                  </a:lnTo>
                  <a:lnTo>
                    <a:pt x="3168857" y="439092"/>
                  </a:lnTo>
                  <a:lnTo>
                    <a:pt x="3119718" y="435246"/>
                  </a:lnTo>
                  <a:lnTo>
                    <a:pt x="2969142" y="461677"/>
                  </a:lnTo>
                  <a:lnTo>
                    <a:pt x="2919869" y="457821"/>
                  </a:lnTo>
                  <a:lnTo>
                    <a:pt x="2819220" y="475421"/>
                  </a:lnTo>
                  <a:lnTo>
                    <a:pt x="2769819" y="471555"/>
                  </a:lnTo>
                  <a:lnTo>
                    <a:pt x="2668889" y="489133"/>
                  </a:lnTo>
                  <a:lnTo>
                    <a:pt x="2619337" y="485255"/>
                  </a:lnTo>
                  <a:lnTo>
                    <a:pt x="2568737" y="494034"/>
                  </a:lnTo>
                  <a:lnTo>
                    <a:pt x="2519070" y="490146"/>
                  </a:lnTo>
                  <a:lnTo>
                    <a:pt x="2468350" y="498915"/>
                  </a:lnTo>
                  <a:lnTo>
                    <a:pt x="2368699" y="491116"/>
                  </a:lnTo>
                  <a:lnTo>
                    <a:pt x="2317779" y="499870"/>
                  </a:lnTo>
                  <a:lnTo>
                    <a:pt x="2168051" y="488151"/>
                  </a:lnTo>
                  <a:lnTo>
                    <a:pt x="2117410" y="496926"/>
                  </a:lnTo>
                  <a:lnTo>
                    <a:pt x="40" y="331208"/>
                  </a:lnTo>
                  <a:lnTo>
                    <a:pt x="0" y="1044580"/>
                  </a:lnTo>
                  <a:close/>
                </a:path>
                <a:path w="8437880" h="1044575">
                  <a:moveTo>
                    <a:pt x="3978076" y="273127"/>
                  </a:moveTo>
                  <a:lnTo>
                    <a:pt x="4029259" y="277133"/>
                  </a:lnTo>
                  <a:lnTo>
                    <a:pt x="4021958" y="263823"/>
                  </a:lnTo>
                  <a:lnTo>
                    <a:pt x="3986080" y="261015"/>
                  </a:lnTo>
                  <a:lnTo>
                    <a:pt x="3978076" y="273127"/>
                  </a:lnTo>
                  <a:close/>
                </a:path>
                <a:path w="8437880" h="1044575">
                  <a:moveTo>
                    <a:pt x="46" y="216559"/>
                  </a:moveTo>
                  <a:lnTo>
                    <a:pt x="838174" y="282156"/>
                  </a:lnTo>
                  <a:lnTo>
                    <a:pt x="594664" y="199403"/>
                  </a:lnTo>
                  <a:lnTo>
                    <a:pt x="545093" y="195523"/>
                  </a:lnTo>
                  <a:lnTo>
                    <a:pt x="13429" y="13785"/>
                  </a:lnTo>
                  <a:lnTo>
                    <a:pt x="59" y="0"/>
                  </a:lnTo>
                  <a:lnTo>
                    <a:pt x="46" y="216559"/>
                  </a:lnTo>
                  <a:close/>
                </a:path>
                <a:path w="8437880" h="1044575">
                  <a:moveTo>
                    <a:pt x="1007490" y="244452"/>
                  </a:moveTo>
                  <a:lnTo>
                    <a:pt x="1093390" y="251175"/>
                  </a:lnTo>
                  <a:lnTo>
                    <a:pt x="1104774" y="226589"/>
                  </a:lnTo>
                  <a:lnTo>
                    <a:pt x="1109368" y="201471"/>
                  </a:lnTo>
                  <a:lnTo>
                    <a:pt x="1108288" y="163169"/>
                  </a:lnTo>
                  <a:lnTo>
                    <a:pt x="1090519" y="123562"/>
                  </a:lnTo>
                  <a:lnTo>
                    <a:pt x="1062837" y="95918"/>
                  </a:lnTo>
                  <a:lnTo>
                    <a:pt x="1046035" y="94603"/>
                  </a:lnTo>
                  <a:lnTo>
                    <a:pt x="1036548" y="106599"/>
                  </a:lnTo>
                  <a:lnTo>
                    <a:pt x="1029405" y="118779"/>
                  </a:lnTo>
                  <a:lnTo>
                    <a:pt x="1024981" y="118433"/>
                  </a:lnTo>
                  <a:lnTo>
                    <a:pt x="1020675" y="130835"/>
                  </a:lnTo>
                  <a:lnTo>
                    <a:pt x="1011013" y="168295"/>
                  </a:lnTo>
                  <a:lnTo>
                    <a:pt x="1006665" y="193432"/>
                  </a:lnTo>
                  <a:lnTo>
                    <a:pt x="1005526" y="231560"/>
                  </a:lnTo>
                  <a:lnTo>
                    <a:pt x="1007490" y="244452"/>
                  </a:lnTo>
                  <a:close/>
                </a:path>
                <a:path w="8437880" h="1044575">
                  <a:moveTo>
                    <a:pt x="887990" y="286055"/>
                  </a:moveTo>
                  <a:lnTo>
                    <a:pt x="1142084" y="305942"/>
                  </a:lnTo>
                  <a:lnTo>
                    <a:pt x="1150852" y="293889"/>
                  </a:lnTo>
                  <a:lnTo>
                    <a:pt x="1154932" y="281470"/>
                  </a:lnTo>
                  <a:lnTo>
                    <a:pt x="1153578" y="268625"/>
                  </a:lnTo>
                  <a:lnTo>
                    <a:pt x="1146048" y="255297"/>
                  </a:lnTo>
                  <a:lnTo>
                    <a:pt x="1134551" y="241658"/>
                  </a:lnTo>
                  <a:lnTo>
                    <a:pt x="1120214" y="240536"/>
                  </a:lnTo>
                  <a:lnTo>
                    <a:pt x="1105134" y="252094"/>
                  </a:lnTo>
                  <a:lnTo>
                    <a:pt x="1007490" y="244452"/>
                  </a:lnTo>
                  <a:lnTo>
                    <a:pt x="1009454" y="257345"/>
                  </a:lnTo>
                  <a:lnTo>
                    <a:pt x="932265" y="251303"/>
                  </a:lnTo>
                  <a:lnTo>
                    <a:pt x="941084" y="264733"/>
                  </a:lnTo>
                  <a:lnTo>
                    <a:pt x="945567" y="265083"/>
                  </a:lnTo>
                  <a:lnTo>
                    <a:pt x="953480" y="278442"/>
                  </a:lnTo>
                  <a:lnTo>
                    <a:pt x="892745" y="273688"/>
                  </a:lnTo>
                  <a:lnTo>
                    <a:pt x="887990" y="286055"/>
                  </a:lnTo>
                  <a:close/>
                </a:path>
                <a:path w="8437880" h="1044575">
                  <a:moveTo>
                    <a:pt x="932265" y="251303"/>
                  </a:moveTo>
                  <a:lnTo>
                    <a:pt x="1009454" y="257345"/>
                  </a:lnTo>
                  <a:lnTo>
                    <a:pt x="993058" y="243323"/>
                  </a:lnTo>
                  <a:lnTo>
                    <a:pt x="973083" y="241759"/>
                  </a:lnTo>
                  <a:lnTo>
                    <a:pt x="952372" y="227400"/>
                  </a:lnTo>
                  <a:lnTo>
                    <a:pt x="929804" y="225633"/>
                  </a:lnTo>
                  <a:lnTo>
                    <a:pt x="928134" y="238241"/>
                  </a:lnTo>
                  <a:lnTo>
                    <a:pt x="932265" y="251303"/>
                  </a:lnTo>
                  <a:close/>
                </a:path>
                <a:path w="8437880" h="1044575">
                  <a:moveTo>
                    <a:pt x="40" y="331208"/>
                  </a:moveTo>
                  <a:lnTo>
                    <a:pt x="1819705" y="473626"/>
                  </a:lnTo>
                  <a:lnTo>
                    <a:pt x="1771135" y="457086"/>
                  </a:lnTo>
                  <a:lnTo>
                    <a:pt x="1573146" y="441590"/>
                  </a:lnTo>
                  <a:lnTo>
                    <a:pt x="1524717" y="425061"/>
                  </a:lnTo>
                  <a:lnTo>
                    <a:pt x="1425986" y="417334"/>
                  </a:lnTo>
                  <a:lnTo>
                    <a:pt x="1377671" y="400813"/>
                  </a:lnTo>
                  <a:lnTo>
                    <a:pt x="1328410" y="396958"/>
                  </a:lnTo>
                  <a:lnTo>
                    <a:pt x="1280185" y="380445"/>
                  </a:lnTo>
                  <a:lnTo>
                    <a:pt x="1231018" y="376596"/>
                  </a:lnTo>
                  <a:lnTo>
                    <a:pt x="1182893" y="360091"/>
                  </a:lnTo>
                  <a:lnTo>
                    <a:pt x="1192700" y="360859"/>
                  </a:lnTo>
                  <a:lnTo>
                    <a:pt x="1203134" y="348936"/>
                  </a:lnTo>
                  <a:lnTo>
                    <a:pt x="1212830" y="336956"/>
                  </a:lnTo>
                  <a:lnTo>
                    <a:pt x="1220426" y="337551"/>
                  </a:lnTo>
                  <a:lnTo>
                    <a:pt x="1229703" y="325538"/>
                  </a:lnTo>
                  <a:lnTo>
                    <a:pt x="1236390" y="313323"/>
                  </a:lnTo>
                  <a:lnTo>
                    <a:pt x="1238388" y="300740"/>
                  </a:lnTo>
                  <a:lnTo>
                    <a:pt x="1233599" y="287627"/>
                  </a:lnTo>
                  <a:lnTo>
                    <a:pt x="1192386" y="284401"/>
                  </a:lnTo>
                  <a:lnTo>
                    <a:pt x="1174508" y="295741"/>
                  </a:lnTo>
                  <a:lnTo>
                    <a:pt x="1158361" y="294477"/>
                  </a:lnTo>
                  <a:lnTo>
                    <a:pt x="1142084" y="305942"/>
                  </a:lnTo>
                  <a:lnTo>
                    <a:pt x="46" y="216559"/>
                  </a:lnTo>
                  <a:lnTo>
                    <a:pt x="40" y="331208"/>
                  </a:lnTo>
                  <a:close/>
                </a:path>
                <a:path w="8437880" h="1044575">
                  <a:moveTo>
                    <a:pt x="953480" y="278442"/>
                  </a:moveTo>
                  <a:lnTo>
                    <a:pt x="945567" y="265083"/>
                  </a:lnTo>
                  <a:lnTo>
                    <a:pt x="941084" y="264733"/>
                  </a:lnTo>
                  <a:lnTo>
                    <a:pt x="953480" y="278442"/>
                  </a:lnTo>
                  <a:close/>
                </a:path>
                <a:path w="8437880" h="1044575">
                  <a:moveTo>
                    <a:pt x="899347" y="274205"/>
                  </a:moveTo>
                  <a:lnTo>
                    <a:pt x="953480" y="278442"/>
                  </a:lnTo>
                  <a:lnTo>
                    <a:pt x="941084" y="264733"/>
                  </a:lnTo>
                  <a:lnTo>
                    <a:pt x="908667" y="262195"/>
                  </a:lnTo>
                  <a:lnTo>
                    <a:pt x="899347" y="274205"/>
                  </a:lnTo>
                  <a:close/>
                </a:path>
              </a:pathLst>
            </a:custGeom>
            <a:solidFill>
              <a:srgbClr val="5C6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750171" y="9442350"/>
              <a:ext cx="6436360" cy="845185"/>
            </a:xfrm>
            <a:custGeom>
              <a:avLst/>
              <a:gdLst/>
              <a:ahLst/>
              <a:cxnLst/>
              <a:rect l="l" t="t" r="r" b="b"/>
              <a:pathLst>
                <a:path w="6436359" h="845184">
                  <a:moveTo>
                    <a:pt x="5023712" y="66659"/>
                  </a:moveTo>
                  <a:lnTo>
                    <a:pt x="5174936" y="78495"/>
                  </a:lnTo>
                  <a:lnTo>
                    <a:pt x="5154566" y="52373"/>
                  </a:lnTo>
                  <a:lnTo>
                    <a:pt x="5129498" y="30728"/>
                  </a:lnTo>
                  <a:lnTo>
                    <a:pt x="5100814" y="14016"/>
                  </a:lnTo>
                  <a:lnTo>
                    <a:pt x="5069597" y="2694"/>
                  </a:lnTo>
                  <a:lnTo>
                    <a:pt x="5052323" y="0"/>
                  </a:lnTo>
                  <a:lnTo>
                    <a:pt x="5035116" y="1158"/>
                  </a:lnTo>
                  <a:lnTo>
                    <a:pt x="5020257" y="7220"/>
                  </a:lnTo>
                  <a:lnTo>
                    <a:pt x="5010023" y="19236"/>
                  </a:lnTo>
                  <a:lnTo>
                    <a:pt x="5007949" y="34076"/>
                  </a:lnTo>
                  <a:lnTo>
                    <a:pt x="5012323" y="49051"/>
                  </a:lnTo>
                  <a:lnTo>
                    <a:pt x="5020743" y="63100"/>
                  </a:lnTo>
                  <a:lnTo>
                    <a:pt x="5023712" y="66659"/>
                  </a:lnTo>
                  <a:close/>
                </a:path>
                <a:path w="6436359" h="845184">
                  <a:moveTo>
                    <a:pt x="0" y="844649"/>
                  </a:moveTo>
                  <a:lnTo>
                    <a:pt x="6415624" y="844649"/>
                  </a:lnTo>
                  <a:lnTo>
                    <a:pt x="6436042" y="583772"/>
                  </a:lnTo>
                  <a:lnTo>
                    <a:pt x="6398245" y="555395"/>
                  </a:lnTo>
                  <a:lnTo>
                    <a:pt x="6359396" y="527940"/>
                  </a:lnTo>
                  <a:lnTo>
                    <a:pt x="6319671" y="501494"/>
                  </a:lnTo>
                  <a:lnTo>
                    <a:pt x="6279103" y="476041"/>
                  </a:lnTo>
                  <a:lnTo>
                    <a:pt x="6237730" y="451563"/>
                  </a:lnTo>
                  <a:lnTo>
                    <a:pt x="6195584" y="428041"/>
                  </a:lnTo>
                  <a:lnTo>
                    <a:pt x="6152702" y="405458"/>
                  </a:lnTo>
                  <a:lnTo>
                    <a:pt x="6109118" y="383798"/>
                  </a:lnTo>
                  <a:lnTo>
                    <a:pt x="6064867" y="363041"/>
                  </a:lnTo>
                  <a:lnTo>
                    <a:pt x="6019984" y="343171"/>
                  </a:lnTo>
                  <a:lnTo>
                    <a:pt x="5974504" y="324170"/>
                  </a:lnTo>
                  <a:lnTo>
                    <a:pt x="5928463" y="306020"/>
                  </a:lnTo>
                  <a:lnTo>
                    <a:pt x="5881894" y="288704"/>
                  </a:lnTo>
                  <a:lnTo>
                    <a:pt x="5834833" y="272204"/>
                  </a:lnTo>
                  <a:lnTo>
                    <a:pt x="5787315" y="256503"/>
                  </a:lnTo>
                  <a:lnTo>
                    <a:pt x="5739374" y="241582"/>
                  </a:lnTo>
                  <a:lnTo>
                    <a:pt x="5691047" y="227425"/>
                  </a:lnTo>
                  <a:lnTo>
                    <a:pt x="5642367" y="214013"/>
                  </a:lnTo>
                  <a:lnTo>
                    <a:pt x="5593369" y="201329"/>
                  </a:lnTo>
                  <a:lnTo>
                    <a:pt x="5544089" y="189355"/>
                  </a:lnTo>
                  <a:lnTo>
                    <a:pt x="5494562" y="178075"/>
                  </a:lnTo>
                  <a:lnTo>
                    <a:pt x="5444822" y="167469"/>
                  </a:lnTo>
                  <a:lnTo>
                    <a:pt x="5394904" y="157522"/>
                  </a:lnTo>
                  <a:lnTo>
                    <a:pt x="5344844" y="148214"/>
                  </a:lnTo>
                  <a:lnTo>
                    <a:pt x="5294676" y="139528"/>
                  </a:lnTo>
                  <a:lnTo>
                    <a:pt x="5306992" y="131327"/>
                  </a:lnTo>
                  <a:lnTo>
                    <a:pt x="5341114" y="104746"/>
                  </a:lnTo>
                  <a:lnTo>
                    <a:pt x="5364879" y="73996"/>
                  </a:lnTo>
                  <a:lnTo>
                    <a:pt x="5369590" y="56665"/>
                  </a:lnTo>
                  <a:lnTo>
                    <a:pt x="5366018" y="40469"/>
                  </a:lnTo>
                  <a:lnTo>
                    <a:pt x="5353045" y="28484"/>
                  </a:lnTo>
                  <a:lnTo>
                    <a:pt x="5335447" y="24828"/>
                  </a:lnTo>
                  <a:lnTo>
                    <a:pt x="5316323" y="28007"/>
                  </a:lnTo>
                  <a:lnTo>
                    <a:pt x="5298771" y="36524"/>
                  </a:lnTo>
                  <a:lnTo>
                    <a:pt x="5283736" y="48223"/>
                  </a:lnTo>
                  <a:lnTo>
                    <a:pt x="5269385" y="60723"/>
                  </a:lnTo>
                  <a:lnTo>
                    <a:pt x="5254621" y="72194"/>
                  </a:lnTo>
                  <a:lnTo>
                    <a:pt x="5238344" y="80809"/>
                  </a:lnTo>
                  <a:lnTo>
                    <a:pt x="5175371" y="75880"/>
                  </a:lnTo>
                  <a:lnTo>
                    <a:pt x="5174936" y="78495"/>
                  </a:lnTo>
                  <a:lnTo>
                    <a:pt x="5023712" y="66659"/>
                  </a:lnTo>
                  <a:lnTo>
                    <a:pt x="5030806" y="75162"/>
                  </a:lnTo>
                  <a:lnTo>
                    <a:pt x="5039315" y="83368"/>
                  </a:lnTo>
                  <a:lnTo>
                    <a:pt x="5056897" y="98822"/>
                  </a:lnTo>
                  <a:lnTo>
                    <a:pt x="5065399" y="107021"/>
                  </a:lnTo>
                  <a:lnTo>
                    <a:pt x="4651375" y="74617"/>
                  </a:lnTo>
                  <a:lnTo>
                    <a:pt x="4567824" y="71665"/>
                  </a:lnTo>
                  <a:lnTo>
                    <a:pt x="4472657" y="69733"/>
                  </a:lnTo>
                  <a:lnTo>
                    <a:pt x="4379557" y="69237"/>
                  </a:lnTo>
                  <a:lnTo>
                    <a:pt x="4278680" y="70530"/>
                  </a:lnTo>
                  <a:lnTo>
                    <a:pt x="4177826" y="73298"/>
                  </a:lnTo>
                  <a:lnTo>
                    <a:pt x="4077014" y="77528"/>
                  </a:lnTo>
                  <a:lnTo>
                    <a:pt x="3976258" y="83207"/>
                  </a:lnTo>
                  <a:lnTo>
                    <a:pt x="3875577" y="90319"/>
                  </a:lnTo>
                  <a:lnTo>
                    <a:pt x="3774988" y="98851"/>
                  </a:lnTo>
                  <a:lnTo>
                    <a:pt x="3674506" y="108790"/>
                  </a:lnTo>
                  <a:lnTo>
                    <a:pt x="3476325" y="131133"/>
                  </a:lnTo>
                  <a:lnTo>
                    <a:pt x="3378342" y="144171"/>
                  </a:lnTo>
                  <a:lnTo>
                    <a:pt x="3179516" y="174372"/>
                  </a:lnTo>
                  <a:lnTo>
                    <a:pt x="2980326" y="208400"/>
                  </a:lnTo>
                  <a:lnTo>
                    <a:pt x="2732120" y="255450"/>
                  </a:lnTo>
                  <a:lnTo>
                    <a:pt x="2385941" y="327978"/>
                  </a:lnTo>
                  <a:lnTo>
                    <a:pt x="2188728" y="371983"/>
                  </a:lnTo>
                  <a:lnTo>
                    <a:pt x="2031918" y="359711"/>
                  </a:lnTo>
                  <a:lnTo>
                    <a:pt x="2031876" y="359876"/>
                  </a:lnTo>
                  <a:lnTo>
                    <a:pt x="2036285" y="380528"/>
                  </a:lnTo>
                  <a:lnTo>
                    <a:pt x="2050447" y="395610"/>
                  </a:lnTo>
                  <a:lnTo>
                    <a:pt x="1794700" y="375594"/>
                  </a:lnTo>
                  <a:lnTo>
                    <a:pt x="1793454" y="376654"/>
                  </a:lnTo>
                  <a:lnTo>
                    <a:pt x="1786580" y="387559"/>
                  </a:lnTo>
                  <a:lnTo>
                    <a:pt x="1785174" y="400008"/>
                  </a:lnTo>
                  <a:lnTo>
                    <a:pt x="1792104" y="413201"/>
                  </a:lnTo>
                  <a:lnTo>
                    <a:pt x="1805523" y="421308"/>
                  </a:lnTo>
                  <a:lnTo>
                    <a:pt x="1819165" y="424656"/>
                  </a:lnTo>
                  <a:lnTo>
                    <a:pt x="1859824" y="427838"/>
                  </a:lnTo>
                  <a:lnTo>
                    <a:pt x="1879555" y="429588"/>
                  </a:lnTo>
                  <a:lnTo>
                    <a:pt x="1899247" y="431830"/>
                  </a:lnTo>
                  <a:lnTo>
                    <a:pt x="1918921" y="434318"/>
                  </a:lnTo>
                  <a:lnTo>
                    <a:pt x="1035850" y="641911"/>
                  </a:lnTo>
                  <a:lnTo>
                    <a:pt x="691367" y="717149"/>
                  </a:lnTo>
                  <a:lnTo>
                    <a:pt x="444442" y="766911"/>
                  </a:lnTo>
                  <a:lnTo>
                    <a:pt x="245975" y="803672"/>
                  </a:lnTo>
                  <a:lnTo>
                    <a:pt x="46194" y="837337"/>
                  </a:lnTo>
                  <a:lnTo>
                    <a:pt x="0" y="844649"/>
                  </a:lnTo>
                  <a:close/>
                </a:path>
                <a:path w="6436359" h="845184">
                  <a:moveTo>
                    <a:pt x="5175371" y="75880"/>
                  </a:moveTo>
                  <a:lnTo>
                    <a:pt x="5238344" y="80809"/>
                  </a:lnTo>
                  <a:lnTo>
                    <a:pt x="5243016" y="64410"/>
                  </a:lnTo>
                  <a:lnTo>
                    <a:pt x="5245243" y="47572"/>
                  </a:lnTo>
                  <a:lnTo>
                    <a:pt x="5242874" y="32363"/>
                  </a:lnTo>
                  <a:lnTo>
                    <a:pt x="5233759" y="20852"/>
                  </a:lnTo>
                  <a:lnTo>
                    <a:pt x="5222424" y="16835"/>
                  </a:lnTo>
                  <a:lnTo>
                    <a:pt x="5210320" y="17853"/>
                  </a:lnTo>
                  <a:lnTo>
                    <a:pt x="5179867" y="53552"/>
                  </a:lnTo>
                  <a:lnTo>
                    <a:pt x="5175371" y="75880"/>
                  </a:lnTo>
                  <a:close/>
                </a:path>
                <a:path w="6436359" h="845184">
                  <a:moveTo>
                    <a:pt x="4651375" y="74617"/>
                  </a:moveTo>
                  <a:lnTo>
                    <a:pt x="5065399" y="107021"/>
                  </a:lnTo>
                  <a:lnTo>
                    <a:pt x="4963866" y="96129"/>
                  </a:lnTo>
                  <a:lnTo>
                    <a:pt x="4863077" y="87267"/>
                  </a:lnTo>
                  <a:lnTo>
                    <a:pt x="4763298" y="80314"/>
                  </a:lnTo>
                  <a:lnTo>
                    <a:pt x="4664792" y="75153"/>
                  </a:lnTo>
                  <a:lnTo>
                    <a:pt x="4651375" y="74617"/>
                  </a:lnTo>
                  <a:close/>
                </a:path>
                <a:path w="6436359" h="845184">
                  <a:moveTo>
                    <a:pt x="2031918" y="359711"/>
                  </a:moveTo>
                  <a:lnTo>
                    <a:pt x="2188728" y="371983"/>
                  </a:lnTo>
                  <a:lnTo>
                    <a:pt x="2189328" y="361126"/>
                  </a:lnTo>
                  <a:lnTo>
                    <a:pt x="2189426" y="350351"/>
                  </a:lnTo>
                  <a:lnTo>
                    <a:pt x="2189013" y="339783"/>
                  </a:lnTo>
                  <a:lnTo>
                    <a:pt x="2175287" y="300237"/>
                  </a:lnTo>
                  <a:lnTo>
                    <a:pt x="2154089" y="290750"/>
                  </a:lnTo>
                  <a:lnTo>
                    <a:pt x="2141040" y="293745"/>
                  </a:lnTo>
                  <a:lnTo>
                    <a:pt x="2114474" y="324248"/>
                  </a:lnTo>
                  <a:lnTo>
                    <a:pt x="2109843" y="364491"/>
                  </a:lnTo>
                  <a:lnTo>
                    <a:pt x="2032249" y="358418"/>
                  </a:lnTo>
                  <a:lnTo>
                    <a:pt x="2031918" y="359711"/>
                  </a:lnTo>
                  <a:close/>
                </a:path>
                <a:path w="6436359" h="845184">
                  <a:moveTo>
                    <a:pt x="2032249" y="358418"/>
                  </a:moveTo>
                  <a:lnTo>
                    <a:pt x="2109843" y="364491"/>
                  </a:lnTo>
                  <a:lnTo>
                    <a:pt x="2105448" y="344217"/>
                  </a:lnTo>
                  <a:lnTo>
                    <a:pt x="2091607" y="328791"/>
                  </a:lnTo>
                  <a:lnTo>
                    <a:pt x="2072437" y="321142"/>
                  </a:lnTo>
                  <a:lnTo>
                    <a:pt x="2052056" y="324200"/>
                  </a:lnTo>
                  <a:lnTo>
                    <a:pt x="2037155" y="339239"/>
                  </a:lnTo>
                  <a:lnTo>
                    <a:pt x="2032249" y="358418"/>
                  </a:lnTo>
                  <a:close/>
                </a:path>
                <a:path w="6436359" h="845184">
                  <a:moveTo>
                    <a:pt x="1794700" y="375594"/>
                  </a:moveTo>
                  <a:lnTo>
                    <a:pt x="2050447" y="395610"/>
                  </a:lnTo>
                  <a:lnTo>
                    <a:pt x="2023279" y="381166"/>
                  </a:lnTo>
                  <a:lnTo>
                    <a:pt x="1995125" y="368260"/>
                  </a:lnTo>
                  <a:lnTo>
                    <a:pt x="1966057" y="357521"/>
                  </a:lnTo>
                  <a:lnTo>
                    <a:pt x="1936149" y="349578"/>
                  </a:lnTo>
                  <a:lnTo>
                    <a:pt x="1905520" y="345833"/>
                  </a:lnTo>
                  <a:lnTo>
                    <a:pt x="1874838" y="345936"/>
                  </a:lnTo>
                  <a:lnTo>
                    <a:pt x="1844777" y="350807"/>
                  </a:lnTo>
                  <a:lnTo>
                    <a:pt x="1816007" y="361367"/>
                  </a:lnTo>
                  <a:lnTo>
                    <a:pt x="1803896" y="367766"/>
                  </a:lnTo>
                  <a:lnTo>
                    <a:pt x="1794700" y="375594"/>
                  </a:lnTo>
                  <a:close/>
                </a:path>
                <a:path w="6436359" h="845184">
                  <a:moveTo>
                    <a:pt x="1822483" y="425470"/>
                  </a:moveTo>
                  <a:lnTo>
                    <a:pt x="1840036" y="426825"/>
                  </a:lnTo>
                  <a:lnTo>
                    <a:pt x="1859824" y="427838"/>
                  </a:lnTo>
                  <a:lnTo>
                    <a:pt x="1819165" y="424656"/>
                  </a:lnTo>
                  <a:lnTo>
                    <a:pt x="1822483" y="425470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" name="object 54" descr=""/>
          <p:cNvGrpSpPr/>
          <p:nvPr/>
        </p:nvGrpSpPr>
        <p:grpSpPr>
          <a:xfrm>
            <a:off x="9101193" y="9020253"/>
            <a:ext cx="9186545" cy="1266825"/>
            <a:chOff x="9101193" y="9020253"/>
            <a:chExt cx="9186545" cy="1266825"/>
          </a:xfrm>
        </p:grpSpPr>
        <p:sp>
          <p:nvSpPr>
            <p:cNvPr id="55" name="object 55" descr=""/>
            <p:cNvSpPr/>
            <p:nvPr/>
          </p:nvSpPr>
          <p:spPr>
            <a:xfrm>
              <a:off x="12569619" y="9020253"/>
              <a:ext cx="5407025" cy="1230630"/>
            </a:xfrm>
            <a:custGeom>
              <a:avLst/>
              <a:gdLst/>
              <a:ahLst/>
              <a:cxnLst/>
              <a:rect l="l" t="t" r="r" b="b"/>
              <a:pathLst>
                <a:path w="5407025" h="1230629">
                  <a:moveTo>
                    <a:pt x="5406802" y="1230347"/>
                  </a:moveTo>
                  <a:lnTo>
                    <a:pt x="0" y="1230347"/>
                  </a:lnTo>
                  <a:lnTo>
                    <a:pt x="0" y="0"/>
                  </a:lnTo>
                  <a:lnTo>
                    <a:pt x="5406802" y="0"/>
                  </a:lnTo>
                  <a:lnTo>
                    <a:pt x="5406802" y="1230347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9853446" y="9232661"/>
              <a:ext cx="8434070" cy="1046480"/>
            </a:xfrm>
            <a:custGeom>
              <a:avLst/>
              <a:gdLst/>
              <a:ahLst/>
              <a:cxnLst/>
              <a:rect l="l" t="t" r="r" b="b"/>
              <a:pathLst>
                <a:path w="8434069" h="1046479">
                  <a:moveTo>
                    <a:pt x="2471036" y="278196"/>
                  </a:moveTo>
                  <a:lnTo>
                    <a:pt x="2164883" y="302291"/>
                  </a:lnTo>
                  <a:lnTo>
                    <a:pt x="2162138" y="289768"/>
                  </a:lnTo>
                  <a:lnTo>
                    <a:pt x="2379212" y="272684"/>
                  </a:lnTo>
                  <a:lnTo>
                    <a:pt x="2389916" y="259102"/>
                  </a:lnTo>
                  <a:lnTo>
                    <a:pt x="2399767" y="258327"/>
                  </a:lnTo>
                  <a:lnTo>
                    <a:pt x="2407388" y="244988"/>
                  </a:lnTo>
                  <a:lnTo>
                    <a:pt x="2414393" y="231697"/>
                  </a:lnTo>
                  <a:lnTo>
                    <a:pt x="2422037" y="218356"/>
                  </a:lnTo>
                  <a:lnTo>
                    <a:pt x="2431162" y="204899"/>
                  </a:lnTo>
                  <a:lnTo>
                    <a:pt x="2477409" y="201259"/>
                  </a:lnTo>
                  <a:lnTo>
                    <a:pt x="2484803" y="213417"/>
                  </a:lnTo>
                  <a:lnTo>
                    <a:pt x="2488124" y="225894"/>
                  </a:lnTo>
                  <a:lnTo>
                    <a:pt x="2487495" y="238683"/>
                  </a:lnTo>
                  <a:lnTo>
                    <a:pt x="2484025" y="251696"/>
                  </a:lnTo>
                  <a:lnTo>
                    <a:pt x="2478333" y="264883"/>
                  </a:lnTo>
                  <a:lnTo>
                    <a:pt x="2471036" y="278196"/>
                  </a:lnTo>
                  <a:close/>
                </a:path>
                <a:path w="8434069" h="1046479">
                  <a:moveTo>
                    <a:pt x="2360550" y="248674"/>
                  </a:moveTo>
                  <a:lnTo>
                    <a:pt x="2312697" y="252440"/>
                  </a:lnTo>
                  <a:lnTo>
                    <a:pt x="2320463" y="239090"/>
                  </a:lnTo>
                  <a:lnTo>
                    <a:pt x="2351205" y="236670"/>
                  </a:lnTo>
                  <a:lnTo>
                    <a:pt x="2360550" y="248674"/>
                  </a:lnTo>
                  <a:close/>
                </a:path>
                <a:path w="8434069" h="1046479">
                  <a:moveTo>
                    <a:pt x="2308951" y="278214"/>
                  </a:moveTo>
                  <a:lnTo>
                    <a:pt x="2162609" y="289731"/>
                  </a:lnTo>
                  <a:lnTo>
                    <a:pt x="2164921" y="276810"/>
                  </a:lnTo>
                  <a:lnTo>
                    <a:pt x="2170314" y="276385"/>
                  </a:lnTo>
                  <a:lnTo>
                    <a:pt x="2175451" y="263242"/>
                  </a:lnTo>
                  <a:lnTo>
                    <a:pt x="2253290" y="257116"/>
                  </a:lnTo>
                  <a:lnTo>
                    <a:pt x="2284917" y="267366"/>
                  </a:lnTo>
                  <a:lnTo>
                    <a:pt x="2308387" y="275561"/>
                  </a:lnTo>
                  <a:lnTo>
                    <a:pt x="2308951" y="278214"/>
                  </a:lnTo>
                  <a:close/>
                </a:path>
                <a:path w="8434069" h="1046479">
                  <a:moveTo>
                    <a:pt x="2379212" y="272684"/>
                  </a:moveTo>
                  <a:lnTo>
                    <a:pt x="2314690" y="277762"/>
                  </a:lnTo>
                  <a:lnTo>
                    <a:pt x="2308387" y="275561"/>
                  </a:lnTo>
                  <a:lnTo>
                    <a:pt x="2306287" y="265684"/>
                  </a:lnTo>
                  <a:lnTo>
                    <a:pt x="2307326" y="252863"/>
                  </a:lnTo>
                  <a:lnTo>
                    <a:pt x="2367668" y="248114"/>
                  </a:lnTo>
                  <a:lnTo>
                    <a:pt x="2374304" y="260331"/>
                  </a:lnTo>
                  <a:lnTo>
                    <a:pt x="2379212" y="272684"/>
                  </a:lnTo>
                  <a:close/>
                </a:path>
                <a:path w="8434069" h="1046479">
                  <a:moveTo>
                    <a:pt x="2314690" y="277762"/>
                  </a:moveTo>
                  <a:lnTo>
                    <a:pt x="2308951" y="278214"/>
                  </a:lnTo>
                  <a:lnTo>
                    <a:pt x="2308387" y="275561"/>
                  </a:lnTo>
                  <a:lnTo>
                    <a:pt x="2314690" y="277762"/>
                  </a:lnTo>
                  <a:close/>
                </a:path>
                <a:path w="8434069" h="1046479">
                  <a:moveTo>
                    <a:pt x="3067410" y="231261"/>
                  </a:moveTo>
                  <a:lnTo>
                    <a:pt x="2471036" y="278196"/>
                  </a:lnTo>
                  <a:lnTo>
                    <a:pt x="2519775" y="261621"/>
                  </a:lnTo>
                  <a:lnTo>
                    <a:pt x="3016783" y="222506"/>
                  </a:lnTo>
                  <a:lnTo>
                    <a:pt x="3067410" y="231261"/>
                  </a:lnTo>
                  <a:close/>
                </a:path>
                <a:path w="8434069" h="1046479">
                  <a:moveTo>
                    <a:pt x="3266717" y="228314"/>
                  </a:moveTo>
                  <a:lnTo>
                    <a:pt x="2171866" y="314481"/>
                  </a:lnTo>
                  <a:lnTo>
                    <a:pt x="2168236" y="302027"/>
                  </a:lnTo>
                  <a:lnTo>
                    <a:pt x="3216177" y="219553"/>
                  </a:lnTo>
                  <a:lnTo>
                    <a:pt x="3266717" y="228314"/>
                  </a:lnTo>
                  <a:close/>
                </a:path>
                <a:path w="8434069" h="1046479">
                  <a:moveTo>
                    <a:pt x="3416182" y="229290"/>
                  </a:moveTo>
                  <a:lnTo>
                    <a:pt x="2059555" y="336059"/>
                  </a:lnTo>
                  <a:lnTo>
                    <a:pt x="2108678" y="319454"/>
                  </a:lnTo>
                  <a:lnTo>
                    <a:pt x="3365724" y="220522"/>
                  </a:lnTo>
                  <a:lnTo>
                    <a:pt x="3416182" y="229290"/>
                  </a:lnTo>
                  <a:close/>
                </a:path>
                <a:path w="8434069" h="1046479">
                  <a:moveTo>
                    <a:pt x="3565372" y="230288"/>
                  </a:moveTo>
                  <a:lnTo>
                    <a:pt x="1960422" y="356600"/>
                  </a:lnTo>
                  <a:lnTo>
                    <a:pt x="2009471" y="340001"/>
                  </a:lnTo>
                  <a:lnTo>
                    <a:pt x="3515011" y="221512"/>
                  </a:lnTo>
                  <a:lnTo>
                    <a:pt x="3565372" y="230288"/>
                  </a:lnTo>
                  <a:close/>
                </a:path>
                <a:path w="8434069" h="1046479">
                  <a:moveTo>
                    <a:pt x="3664990" y="235187"/>
                  </a:moveTo>
                  <a:lnTo>
                    <a:pt x="1861453" y="377129"/>
                  </a:lnTo>
                  <a:lnTo>
                    <a:pt x="1910418" y="360536"/>
                  </a:lnTo>
                  <a:lnTo>
                    <a:pt x="3614701" y="226406"/>
                  </a:lnTo>
                  <a:lnTo>
                    <a:pt x="3664990" y="235187"/>
                  </a:lnTo>
                  <a:close/>
                </a:path>
                <a:path w="8434069" h="1046479">
                  <a:moveTo>
                    <a:pt x="3814621" y="248890"/>
                  </a:moveTo>
                  <a:lnTo>
                    <a:pt x="1664093" y="418140"/>
                  </a:lnTo>
                  <a:lnTo>
                    <a:pt x="1712856" y="401563"/>
                  </a:lnTo>
                  <a:lnTo>
                    <a:pt x="1762670" y="397642"/>
                  </a:lnTo>
                  <a:lnTo>
                    <a:pt x="1811539" y="381057"/>
                  </a:lnTo>
                  <a:lnTo>
                    <a:pt x="3714243" y="231311"/>
                  </a:lnTo>
                  <a:lnTo>
                    <a:pt x="3814621" y="248890"/>
                  </a:lnTo>
                  <a:close/>
                </a:path>
                <a:path w="8434069" h="1046479">
                  <a:moveTo>
                    <a:pt x="4337677" y="296899"/>
                  </a:moveTo>
                  <a:lnTo>
                    <a:pt x="1226126" y="541783"/>
                  </a:lnTo>
                  <a:lnTo>
                    <a:pt x="1419196" y="475631"/>
                  </a:lnTo>
                  <a:lnTo>
                    <a:pt x="1468643" y="471740"/>
                  </a:lnTo>
                  <a:lnTo>
                    <a:pt x="1614391" y="422051"/>
                  </a:lnTo>
                  <a:lnTo>
                    <a:pt x="3865909" y="244853"/>
                  </a:lnTo>
                  <a:lnTo>
                    <a:pt x="3970233" y="262121"/>
                  </a:lnTo>
                  <a:lnTo>
                    <a:pt x="4021337" y="258099"/>
                  </a:lnTo>
                  <a:lnTo>
                    <a:pt x="4230045" y="292631"/>
                  </a:lnTo>
                  <a:lnTo>
                    <a:pt x="4330006" y="284764"/>
                  </a:lnTo>
                  <a:lnTo>
                    <a:pt x="4337677" y="296899"/>
                  </a:lnTo>
                  <a:close/>
                </a:path>
                <a:path w="8434069" h="1046479">
                  <a:moveTo>
                    <a:pt x="4330006" y="284764"/>
                  </a:moveTo>
                  <a:lnTo>
                    <a:pt x="4230045" y="292631"/>
                  </a:lnTo>
                  <a:lnTo>
                    <a:pt x="4227841" y="267326"/>
                  </a:lnTo>
                  <a:lnTo>
                    <a:pt x="4230340" y="254390"/>
                  </a:lnTo>
                  <a:lnTo>
                    <a:pt x="4236790" y="241143"/>
                  </a:lnTo>
                  <a:lnTo>
                    <a:pt x="4247436" y="227566"/>
                  </a:lnTo>
                  <a:lnTo>
                    <a:pt x="4274859" y="225407"/>
                  </a:lnTo>
                  <a:lnTo>
                    <a:pt x="4299945" y="236172"/>
                  </a:lnTo>
                  <a:lnTo>
                    <a:pt x="4322334" y="272628"/>
                  </a:lnTo>
                  <a:lnTo>
                    <a:pt x="4330006" y="284764"/>
                  </a:lnTo>
                  <a:close/>
                </a:path>
                <a:path w="8434069" h="1046479">
                  <a:moveTo>
                    <a:pt x="8433789" y="1044627"/>
                  </a:moveTo>
                  <a:lnTo>
                    <a:pt x="0" y="1045938"/>
                  </a:lnTo>
                  <a:lnTo>
                    <a:pt x="16515" y="1044639"/>
                  </a:lnTo>
                  <a:lnTo>
                    <a:pt x="105005" y="986717"/>
                  </a:lnTo>
                  <a:lnTo>
                    <a:pt x="150467" y="970400"/>
                  </a:lnTo>
                  <a:lnTo>
                    <a:pt x="195074" y="941411"/>
                  </a:lnTo>
                  <a:lnTo>
                    <a:pt x="286701" y="908721"/>
                  </a:lnTo>
                  <a:lnTo>
                    <a:pt x="331722" y="879699"/>
                  </a:lnTo>
                  <a:lnTo>
                    <a:pt x="377872" y="863328"/>
                  </a:lnTo>
                  <a:lnTo>
                    <a:pt x="423154" y="834286"/>
                  </a:lnTo>
                  <a:lnTo>
                    <a:pt x="516090" y="801493"/>
                  </a:lnTo>
                  <a:lnTo>
                    <a:pt x="561746" y="772421"/>
                  </a:lnTo>
                  <a:lnTo>
                    <a:pt x="796733" y="690231"/>
                  </a:lnTo>
                  <a:lnTo>
                    <a:pt x="843061" y="661106"/>
                  </a:lnTo>
                  <a:lnTo>
                    <a:pt x="1177058" y="545645"/>
                  </a:lnTo>
                  <a:lnTo>
                    <a:pt x="4337677" y="296899"/>
                  </a:lnTo>
                  <a:lnTo>
                    <a:pt x="4332486" y="284568"/>
                  </a:lnTo>
                  <a:lnTo>
                    <a:pt x="4330751" y="271966"/>
                  </a:lnTo>
                  <a:lnTo>
                    <a:pt x="4332472" y="259091"/>
                  </a:lnTo>
                  <a:lnTo>
                    <a:pt x="4338643" y="258605"/>
                  </a:lnTo>
                  <a:lnTo>
                    <a:pt x="4346815" y="245223"/>
                  </a:lnTo>
                  <a:lnTo>
                    <a:pt x="4379772" y="242629"/>
                  </a:lnTo>
                  <a:lnTo>
                    <a:pt x="4387884" y="254730"/>
                  </a:lnTo>
                  <a:lnTo>
                    <a:pt x="4392296" y="267122"/>
                  </a:lnTo>
                  <a:lnTo>
                    <a:pt x="4392759" y="279825"/>
                  </a:lnTo>
                  <a:lnTo>
                    <a:pt x="4460541" y="274490"/>
                  </a:lnTo>
                  <a:lnTo>
                    <a:pt x="4463574" y="286991"/>
                  </a:lnTo>
                  <a:lnTo>
                    <a:pt x="4462903" y="299783"/>
                  </a:lnTo>
                  <a:lnTo>
                    <a:pt x="4492626" y="297444"/>
                  </a:lnTo>
                  <a:lnTo>
                    <a:pt x="4528594" y="307352"/>
                  </a:lnTo>
                  <a:lnTo>
                    <a:pt x="4562578" y="304678"/>
                  </a:lnTo>
                  <a:lnTo>
                    <a:pt x="4596075" y="314781"/>
                  </a:lnTo>
                  <a:lnTo>
                    <a:pt x="4603820" y="326910"/>
                  </a:lnTo>
                  <a:lnTo>
                    <a:pt x="4609580" y="326457"/>
                  </a:lnTo>
                  <a:lnTo>
                    <a:pt x="4614362" y="338820"/>
                  </a:lnTo>
                  <a:lnTo>
                    <a:pt x="4615187" y="338755"/>
                  </a:lnTo>
                  <a:lnTo>
                    <a:pt x="4915122" y="391585"/>
                  </a:lnTo>
                  <a:lnTo>
                    <a:pt x="4964128" y="387728"/>
                  </a:lnTo>
                  <a:lnTo>
                    <a:pt x="5264461" y="440527"/>
                  </a:lnTo>
                  <a:lnTo>
                    <a:pt x="5313598" y="436660"/>
                  </a:lnTo>
                  <a:lnTo>
                    <a:pt x="5464186" y="463026"/>
                  </a:lnTo>
                  <a:lnTo>
                    <a:pt x="5513457" y="459149"/>
                  </a:lnTo>
                  <a:lnTo>
                    <a:pt x="5614114" y="476705"/>
                  </a:lnTo>
                  <a:lnTo>
                    <a:pt x="5663513" y="472818"/>
                  </a:lnTo>
                  <a:lnTo>
                    <a:pt x="5764450" y="490352"/>
                  </a:lnTo>
                  <a:lnTo>
                    <a:pt x="5814001" y="486452"/>
                  </a:lnTo>
                  <a:lnTo>
                    <a:pt x="5864604" y="495209"/>
                  </a:lnTo>
                  <a:lnTo>
                    <a:pt x="5914270" y="491300"/>
                  </a:lnTo>
                  <a:lnTo>
                    <a:pt x="5964993" y="500048"/>
                  </a:lnTo>
                  <a:lnTo>
                    <a:pt x="6064641" y="492205"/>
                  </a:lnTo>
                  <a:lnTo>
                    <a:pt x="6115564" y="500937"/>
                  </a:lnTo>
                  <a:lnTo>
                    <a:pt x="6265287" y="489153"/>
                  </a:lnTo>
                  <a:lnTo>
                    <a:pt x="6315932" y="497907"/>
                  </a:lnTo>
                  <a:lnTo>
                    <a:pt x="8433850" y="331223"/>
                  </a:lnTo>
                  <a:lnTo>
                    <a:pt x="8433789" y="1044627"/>
                  </a:lnTo>
                  <a:close/>
                </a:path>
                <a:path w="8434069" h="1046479">
                  <a:moveTo>
                    <a:pt x="4455170" y="274913"/>
                  </a:moveTo>
                  <a:lnTo>
                    <a:pt x="4403989" y="278941"/>
                  </a:lnTo>
                  <a:lnTo>
                    <a:pt x="4411284" y="265628"/>
                  </a:lnTo>
                  <a:lnTo>
                    <a:pt x="4447161" y="262804"/>
                  </a:lnTo>
                  <a:lnTo>
                    <a:pt x="4455170" y="274913"/>
                  </a:lnTo>
                  <a:close/>
                </a:path>
                <a:path w="8434069" h="1046479">
                  <a:moveTo>
                    <a:pt x="8433860" y="216569"/>
                  </a:moveTo>
                  <a:lnTo>
                    <a:pt x="7595075" y="282582"/>
                  </a:lnTo>
                  <a:lnTo>
                    <a:pt x="7838550" y="199724"/>
                  </a:lnTo>
                  <a:lnTo>
                    <a:pt x="7888118" y="195823"/>
                  </a:lnTo>
                  <a:lnTo>
                    <a:pt x="8419704" y="13854"/>
                  </a:lnTo>
                  <a:lnTo>
                    <a:pt x="8433879" y="0"/>
                  </a:lnTo>
                  <a:lnTo>
                    <a:pt x="8433860" y="216569"/>
                  </a:lnTo>
                  <a:close/>
                </a:path>
                <a:path w="8434069" h="1046479">
                  <a:moveTo>
                    <a:pt x="7425743" y="244952"/>
                  </a:moveTo>
                  <a:lnTo>
                    <a:pt x="7339846" y="251712"/>
                  </a:lnTo>
                  <a:lnTo>
                    <a:pt x="7328451" y="227131"/>
                  </a:lnTo>
                  <a:lnTo>
                    <a:pt x="7323846" y="202014"/>
                  </a:lnTo>
                  <a:lnTo>
                    <a:pt x="7324910" y="163713"/>
                  </a:lnTo>
                  <a:lnTo>
                    <a:pt x="7342662" y="124098"/>
                  </a:lnTo>
                  <a:lnTo>
                    <a:pt x="7370332" y="96442"/>
                  </a:lnTo>
                  <a:lnTo>
                    <a:pt x="7387133" y="95119"/>
                  </a:lnTo>
                  <a:lnTo>
                    <a:pt x="7396625" y="107112"/>
                  </a:lnTo>
                  <a:lnTo>
                    <a:pt x="7403773" y="119288"/>
                  </a:lnTo>
                  <a:lnTo>
                    <a:pt x="7408198" y="118940"/>
                  </a:lnTo>
                  <a:lnTo>
                    <a:pt x="7412509" y="131340"/>
                  </a:lnTo>
                  <a:lnTo>
                    <a:pt x="7422187" y="168796"/>
                  </a:lnTo>
                  <a:lnTo>
                    <a:pt x="7426546" y="193932"/>
                  </a:lnTo>
                  <a:lnTo>
                    <a:pt x="7427701" y="232059"/>
                  </a:lnTo>
                  <a:lnTo>
                    <a:pt x="7425743" y="244952"/>
                  </a:lnTo>
                  <a:close/>
                </a:path>
                <a:path w="8434069" h="1046479">
                  <a:moveTo>
                    <a:pt x="7545261" y="286503"/>
                  </a:moveTo>
                  <a:lnTo>
                    <a:pt x="7291175" y="306500"/>
                  </a:lnTo>
                  <a:lnTo>
                    <a:pt x="7282402" y="294451"/>
                  </a:lnTo>
                  <a:lnTo>
                    <a:pt x="7278317" y="282033"/>
                  </a:lnTo>
                  <a:lnTo>
                    <a:pt x="7279665" y="269188"/>
                  </a:lnTo>
                  <a:lnTo>
                    <a:pt x="7287189" y="255856"/>
                  </a:lnTo>
                  <a:lnTo>
                    <a:pt x="7298681" y="242213"/>
                  </a:lnTo>
                  <a:lnTo>
                    <a:pt x="7313017" y="241084"/>
                  </a:lnTo>
                  <a:lnTo>
                    <a:pt x="7328102" y="252637"/>
                  </a:lnTo>
                  <a:lnTo>
                    <a:pt x="7425743" y="244952"/>
                  </a:lnTo>
                  <a:lnTo>
                    <a:pt x="7423784" y="257845"/>
                  </a:lnTo>
                  <a:lnTo>
                    <a:pt x="7500971" y="251771"/>
                  </a:lnTo>
                  <a:lnTo>
                    <a:pt x="7492158" y="265204"/>
                  </a:lnTo>
                  <a:lnTo>
                    <a:pt x="7487675" y="265556"/>
                  </a:lnTo>
                  <a:lnTo>
                    <a:pt x="7479767" y="278918"/>
                  </a:lnTo>
                  <a:lnTo>
                    <a:pt x="7540500" y="274138"/>
                  </a:lnTo>
                  <a:lnTo>
                    <a:pt x="7545261" y="286503"/>
                  </a:lnTo>
                  <a:close/>
                </a:path>
                <a:path w="8434069" h="1046479">
                  <a:moveTo>
                    <a:pt x="7500971" y="251771"/>
                  </a:moveTo>
                  <a:lnTo>
                    <a:pt x="7423784" y="257845"/>
                  </a:lnTo>
                  <a:lnTo>
                    <a:pt x="7440174" y="243816"/>
                  </a:lnTo>
                  <a:lnTo>
                    <a:pt x="7460149" y="242244"/>
                  </a:lnTo>
                  <a:lnTo>
                    <a:pt x="7480854" y="227875"/>
                  </a:lnTo>
                  <a:lnTo>
                    <a:pt x="7503421" y="226099"/>
                  </a:lnTo>
                  <a:lnTo>
                    <a:pt x="7505096" y="238707"/>
                  </a:lnTo>
                  <a:lnTo>
                    <a:pt x="7500971" y="251771"/>
                  </a:lnTo>
                  <a:close/>
                </a:path>
                <a:path w="8434069" h="1046479">
                  <a:moveTo>
                    <a:pt x="8433850" y="331223"/>
                  </a:moveTo>
                  <a:lnTo>
                    <a:pt x="6613627" y="474477"/>
                  </a:lnTo>
                  <a:lnTo>
                    <a:pt x="6662190" y="457916"/>
                  </a:lnTo>
                  <a:lnTo>
                    <a:pt x="6860172" y="442335"/>
                  </a:lnTo>
                  <a:lnTo>
                    <a:pt x="6908595" y="425784"/>
                  </a:lnTo>
                  <a:lnTo>
                    <a:pt x="7007322" y="418014"/>
                  </a:lnTo>
                  <a:lnTo>
                    <a:pt x="7055629" y="401473"/>
                  </a:lnTo>
                  <a:lnTo>
                    <a:pt x="7104889" y="397596"/>
                  </a:lnTo>
                  <a:lnTo>
                    <a:pt x="7153107" y="381062"/>
                  </a:lnTo>
                  <a:lnTo>
                    <a:pt x="7202272" y="377193"/>
                  </a:lnTo>
                  <a:lnTo>
                    <a:pt x="7250390" y="360667"/>
                  </a:lnTo>
                  <a:lnTo>
                    <a:pt x="7240583" y="361439"/>
                  </a:lnTo>
                  <a:lnTo>
                    <a:pt x="7230145" y="349521"/>
                  </a:lnTo>
                  <a:lnTo>
                    <a:pt x="7220443" y="337545"/>
                  </a:lnTo>
                  <a:lnTo>
                    <a:pt x="7212848" y="338143"/>
                  </a:lnTo>
                  <a:lnTo>
                    <a:pt x="7203565" y="326134"/>
                  </a:lnTo>
                  <a:lnTo>
                    <a:pt x="7196873" y="313922"/>
                  </a:lnTo>
                  <a:lnTo>
                    <a:pt x="7194869" y="301340"/>
                  </a:lnTo>
                  <a:lnTo>
                    <a:pt x="7199652" y="288224"/>
                  </a:lnTo>
                  <a:lnTo>
                    <a:pt x="7240865" y="284981"/>
                  </a:lnTo>
                  <a:lnTo>
                    <a:pt x="7258747" y="296313"/>
                  </a:lnTo>
                  <a:lnTo>
                    <a:pt x="7274893" y="295042"/>
                  </a:lnTo>
                  <a:lnTo>
                    <a:pt x="7291175" y="306500"/>
                  </a:lnTo>
                  <a:lnTo>
                    <a:pt x="8433860" y="216569"/>
                  </a:lnTo>
                  <a:lnTo>
                    <a:pt x="8433850" y="331223"/>
                  </a:lnTo>
                  <a:close/>
                </a:path>
                <a:path w="8434069" h="1046479">
                  <a:moveTo>
                    <a:pt x="7479767" y="278918"/>
                  </a:moveTo>
                  <a:lnTo>
                    <a:pt x="7487675" y="265556"/>
                  </a:lnTo>
                  <a:lnTo>
                    <a:pt x="7492158" y="265204"/>
                  </a:lnTo>
                  <a:lnTo>
                    <a:pt x="7479767" y="278918"/>
                  </a:lnTo>
                  <a:close/>
                </a:path>
                <a:path w="8434069" h="1046479">
                  <a:moveTo>
                    <a:pt x="7533898" y="274658"/>
                  </a:moveTo>
                  <a:lnTo>
                    <a:pt x="7479767" y="278918"/>
                  </a:lnTo>
                  <a:lnTo>
                    <a:pt x="7492158" y="265204"/>
                  </a:lnTo>
                  <a:lnTo>
                    <a:pt x="7524573" y="262652"/>
                  </a:lnTo>
                  <a:lnTo>
                    <a:pt x="7533898" y="274658"/>
                  </a:lnTo>
                  <a:close/>
                </a:path>
              </a:pathLst>
            </a:custGeom>
            <a:solidFill>
              <a:srgbClr val="5C6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9101193" y="9444069"/>
              <a:ext cx="6439535" cy="843280"/>
            </a:xfrm>
            <a:custGeom>
              <a:avLst/>
              <a:gdLst/>
              <a:ahLst/>
              <a:cxnLst/>
              <a:rect l="l" t="t" r="r" b="b"/>
              <a:pathLst>
                <a:path w="6439534" h="843279">
                  <a:moveTo>
                    <a:pt x="1412245" y="66647"/>
                  </a:moveTo>
                  <a:lnTo>
                    <a:pt x="1261026" y="78548"/>
                  </a:lnTo>
                  <a:lnTo>
                    <a:pt x="1281385" y="52417"/>
                  </a:lnTo>
                  <a:lnTo>
                    <a:pt x="1306444" y="30761"/>
                  </a:lnTo>
                  <a:lnTo>
                    <a:pt x="1335120" y="14037"/>
                  </a:lnTo>
                  <a:lnTo>
                    <a:pt x="1366333" y="2702"/>
                  </a:lnTo>
                  <a:lnTo>
                    <a:pt x="1383606" y="0"/>
                  </a:lnTo>
                  <a:lnTo>
                    <a:pt x="1400813" y="1151"/>
                  </a:lnTo>
                  <a:lnTo>
                    <a:pt x="1415675" y="7206"/>
                  </a:lnTo>
                  <a:lnTo>
                    <a:pt x="1425914" y="19218"/>
                  </a:lnTo>
                  <a:lnTo>
                    <a:pt x="1427995" y="34057"/>
                  </a:lnTo>
                  <a:lnTo>
                    <a:pt x="1423627" y="49034"/>
                  </a:lnTo>
                  <a:lnTo>
                    <a:pt x="1415213" y="63087"/>
                  </a:lnTo>
                  <a:lnTo>
                    <a:pt x="1412245" y="66647"/>
                  </a:lnTo>
                  <a:close/>
                </a:path>
                <a:path w="6439534" h="843279">
                  <a:moveTo>
                    <a:pt x="6439254" y="842929"/>
                  </a:moveTo>
                  <a:lnTo>
                    <a:pt x="20340" y="842929"/>
                  </a:lnTo>
                  <a:lnTo>
                    <a:pt x="0" y="584476"/>
                  </a:lnTo>
                  <a:lnTo>
                    <a:pt x="37924" y="555977"/>
                  </a:lnTo>
                  <a:lnTo>
                    <a:pt x="76762" y="528505"/>
                  </a:lnTo>
                  <a:lnTo>
                    <a:pt x="116476" y="502043"/>
                  </a:lnTo>
                  <a:lnTo>
                    <a:pt x="157032" y="476572"/>
                  </a:lnTo>
                  <a:lnTo>
                    <a:pt x="198395" y="452076"/>
                  </a:lnTo>
                  <a:lnTo>
                    <a:pt x="240530" y="428536"/>
                  </a:lnTo>
                  <a:lnTo>
                    <a:pt x="283403" y="405935"/>
                  </a:lnTo>
                  <a:lnTo>
                    <a:pt x="326977" y="384255"/>
                  </a:lnTo>
                  <a:lnTo>
                    <a:pt x="371219" y="363480"/>
                  </a:lnTo>
                  <a:lnTo>
                    <a:pt x="416093" y="343590"/>
                  </a:lnTo>
                  <a:lnTo>
                    <a:pt x="461565" y="324569"/>
                  </a:lnTo>
                  <a:lnTo>
                    <a:pt x="507599" y="306400"/>
                  </a:lnTo>
                  <a:lnTo>
                    <a:pt x="554160" y="289063"/>
                  </a:lnTo>
                  <a:lnTo>
                    <a:pt x="601214" y="272543"/>
                  </a:lnTo>
                  <a:lnTo>
                    <a:pt x="648725" y="256821"/>
                  </a:lnTo>
                  <a:lnTo>
                    <a:pt x="696659" y="241879"/>
                  </a:lnTo>
                  <a:lnTo>
                    <a:pt x="744981" y="227701"/>
                  </a:lnTo>
                  <a:lnTo>
                    <a:pt x="793655" y="214268"/>
                  </a:lnTo>
                  <a:lnTo>
                    <a:pt x="842647" y="201563"/>
                  </a:lnTo>
                  <a:lnTo>
                    <a:pt x="891921" y="189568"/>
                  </a:lnTo>
                  <a:lnTo>
                    <a:pt x="941444" y="178266"/>
                  </a:lnTo>
                  <a:lnTo>
                    <a:pt x="991179" y="167639"/>
                  </a:lnTo>
                  <a:lnTo>
                    <a:pt x="1041092" y="157670"/>
                  </a:lnTo>
                  <a:lnTo>
                    <a:pt x="1091149" y="148340"/>
                  </a:lnTo>
                  <a:lnTo>
                    <a:pt x="1141313" y="139633"/>
                  </a:lnTo>
                  <a:lnTo>
                    <a:pt x="1128994" y="131438"/>
                  </a:lnTo>
                  <a:lnTo>
                    <a:pt x="1094860" y="104871"/>
                  </a:lnTo>
                  <a:lnTo>
                    <a:pt x="1071082" y="74132"/>
                  </a:lnTo>
                  <a:lnTo>
                    <a:pt x="1066363" y="56802"/>
                  </a:lnTo>
                  <a:lnTo>
                    <a:pt x="1069928" y="40605"/>
                  </a:lnTo>
                  <a:lnTo>
                    <a:pt x="1082896" y="28614"/>
                  </a:lnTo>
                  <a:lnTo>
                    <a:pt x="1100493" y="24951"/>
                  </a:lnTo>
                  <a:lnTo>
                    <a:pt x="1119618" y="28121"/>
                  </a:lnTo>
                  <a:lnTo>
                    <a:pt x="1137174" y="36631"/>
                  </a:lnTo>
                  <a:lnTo>
                    <a:pt x="1152213" y="48323"/>
                  </a:lnTo>
                  <a:lnTo>
                    <a:pt x="1166570" y="60817"/>
                  </a:lnTo>
                  <a:lnTo>
                    <a:pt x="1181339" y="72282"/>
                  </a:lnTo>
                  <a:lnTo>
                    <a:pt x="1197620" y="80889"/>
                  </a:lnTo>
                  <a:lnTo>
                    <a:pt x="1260591" y="75933"/>
                  </a:lnTo>
                  <a:lnTo>
                    <a:pt x="1261026" y="78548"/>
                  </a:lnTo>
                  <a:lnTo>
                    <a:pt x="1412245" y="66647"/>
                  </a:lnTo>
                  <a:lnTo>
                    <a:pt x="1405155" y="75153"/>
                  </a:lnTo>
                  <a:lnTo>
                    <a:pt x="1396650" y="83362"/>
                  </a:lnTo>
                  <a:lnTo>
                    <a:pt x="1379074" y="98824"/>
                  </a:lnTo>
                  <a:lnTo>
                    <a:pt x="1370576" y="107026"/>
                  </a:lnTo>
                  <a:lnTo>
                    <a:pt x="1784586" y="74443"/>
                  </a:lnTo>
                  <a:lnTo>
                    <a:pt x="1868136" y="71455"/>
                  </a:lnTo>
                  <a:lnTo>
                    <a:pt x="1963301" y="69482"/>
                  </a:lnTo>
                  <a:lnTo>
                    <a:pt x="2056402" y="68946"/>
                  </a:lnTo>
                  <a:lnTo>
                    <a:pt x="2157279" y="70195"/>
                  </a:lnTo>
                  <a:lnTo>
                    <a:pt x="2258134" y="72920"/>
                  </a:lnTo>
                  <a:lnTo>
                    <a:pt x="2358948" y="77106"/>
                  </a:lnTo>
                  <a:lnTo>
                    <a:pt x="2459706" y="82741"/>
                  </a:lnTo>
                  <a:lnTo>
                    <a:pt x="2560390" y="89809"/>
                  </a:lnTo>
                  <a:lnTo>
                    <a:pt x="2660983" y="98298"/>
                  </a:lnTo>
                  <a:lnTo>
                    <a:pt x="2761470" y="108194"/>
                  </a:lnTo>
                  <a:lnTo>
                    <a:pt x="2959660" y="130451"/>
                  </a:lnTo>
                  <a:lnTo>
                    <a:pt x="3057649" y="143447"/>
                  </a:lnTo>
                  <a:lnTo>
                    <a:pt x="3256487" y="173562"/>
                  </a:lnTo>
                  <a:lnTo>
                    <a:pt x="3455693" y="207503"/>
                  </a:lnTo>
                  <a:lnTo>
                    <a:pt x="3703918" y="254445"/>
                  </a:lnTo>
                  <a:lnTo>
                    <a:pt x="4050129" y="326823"/>
                  </a:lnTo>
                  <a:lnTo>
                    <a:pt x="4247361" y="370744"/>
                  </a:lnTo>
                  <a:lnTo>
                    <a:pt x="4404165" y="358403"/>
                  </a:lnTo>
                  <a:lnTo>
                    <a:pt x="4404208" y="358569"/>
                  </a:lnTo>
                  <a:lnTo>
                    <a:pt x="4399808" y="379222"/>
                  </a:lnTo>
                  <a:lnTo>
                    <a:pt x="4385652" y="394311"/>
                  </a:lnTo>
                  <a:lnTo>
                    <a:pt x="4641391" y="374184"/>
                  </a:lnTo>
                  <a:lnTo>
                    <a:pt x="4642637" y="375243"/>
                  </a:lnTo>
                  <a:lnTo>
                    <a:pt x="4649516" y="386145"/>
                  </a:lnTo>
                  <a:lnTo>
                    <a:pt x="4650927" y="398594"/>
                  </a:lnTo>
                  <a:lnTo>
                    <a:pt x="4644002" y="411789"/>
                  </a:lnTo>
                  <a:lnTo>
                    <a:pt x="4630587" y="419903"/>
                  </a:lnTo>
                  <a:lnTo>
                    <a:pt x="4616947" y="423256"/>
                  </a:lnTo>
                  <a:lnTo>
                    <a:pt x="4576289" y="426456"/>
                  </a:lnTo>
                  <a:lnTo>
                    <a:pt x="4556559" y="428215"/>
                  </a:lnTo>
                  <a:lnTo>
                    <a:pt x="4536867" y="430465"/>
                  </a:lnTo>
                  <a:lnTo>
                    <a:pt x="4517195" y="432961"/>
                  </a:lnTo>
                  <a:lnTo>
                    <a:pt x="5400356" y="640172"/>
                  </a:lnTo>
                  <a:lnTo>
                    <a:pt x="5744871" y="715261"/>
                  </a:lnTo>
                  <a:lnTo>
                    <a:pt x="5991817" y="764916"/>
                  </a:lnTo>
                  <a:lnTo>
                    <a:pt x="6190300" y="801591"/>
                  </a:lnTo>
                  <a:lnTo>
                    <a:pt x="6390096" y="835170"/>
                  </a:lnTo>
                  <a:lnTo>
                    <a:pt x="6439254" y="842929"/>
                  </a:lnTo>
                  <a:close/>
                </a:path>
                <a:path w="6439534" h="843279">
                  <a:moveTo>
                    <a:pt x="1260591" y="75933"/>
                  </a:moveTo>
                  <a:lnTo>
                    <a:pt x="1197620" y="80889"/>
                  </a:lnTo>
                  <a:lnTo>
                    <a:pt x="1192941" y="64493"/>
                  </a:lnTo>
                  <a:lnTo>
                    <a:pt x="1190707" y="47655"/>
                  </a:lnTo>
                  <a:lnTo>
                    <a:pt x="1193068" y="32445"/>
                  </a:lnTo>
                  <a:lnTo>
                    <a:pt x="1202179" y="20930"/>
                  </a:lnTo>
                  <a:lnTo>
                    <a:pt x="1213512" y="16908"/>
                  </a:lnTo>
                  <a:lnTo>
                    <a:pt x="1225616" y="17922"/>
                  </a:lnTo>
                  <a:lnTo>
                    <a:pt x="1256085" y="53607"/>
                  </a:lnTo>
                  <a:lnTo>
                    <a:pt x="1260591" y="75933"/>
                  </a:lnTo>
                  <a:close/>
                </a:path>
                <a:path w="6439534" h="843279">
                  <a:moveTo>
                    <a:pt x="1784586" y="74443"/>
                  </a:moveTo>
                  <a:lnTo>
                    <a:pt x="1370576" y="107026"/>
                  </a:lnTo>
                  <a:lnTo>
                    <a:pt x="1472104" y="96091"/>
                  </a:lnTo>
                  <a:lnTo>
                    <a:pt x="1572889" y="87185"/>
                  </a:lnTo>
                  <a:lnTo>
                    <a:pt x="1672665" y="80189"/>
                  </a:lnTo>
                  <a:lnTo>
                    <a:pt x="1771169" y="74985"/>
                  </a:lnTo>
                  <a:lnTo>
                    <a:pt x="1784586" y="74443"/>
                  </a:lnTo>
                  <a:close/>
                </a:path>
                <a:path w="6439534" h="843279">
                  <a:moveTo>
                    <a:pt x="4404165" y="358403"/>
                  </a:moveTo>
                  <a:lnTo>
                    <a:pt x="4247361" y="370744"/>
                  </a:lnTo>
                  <a:lnTo>
                    <a:pt x="4246756" y="359887"/>
                  </a:lnTo>
                  <a:lnTo>
                    <a:pt x="4246654" y="349112"/>
                  </a:lnTo>
                  <a:lnTo>
                    <a:pt x="4247062" y="338544"/>
                  </a:lnTo>
                  <a:lnTo>
                    <a:pt x="4260770" y="298991"/>
                  </a:lnTo>
                  <a:lnTo>
                    <a:pt x="4281965" y="289496"/>
                  </a:lnTo>
                  <a:lnTo>
                    <a:pt x="4295015" y="292485"/>
                  </a:lnTo>
                  <a:lnTo>
                    <a:pt x="4321594" y="322977"/>
                  </a:lnTo>
                  <a:lnTo>
                    <a:pt x="4326243" y="363217"/>
                  </a:lnTo>
                  <a:lnTo>
                    <a:pt x="4403834" y="357111"/>
                  </a:lnTo>
                  <a:lnTo>
                    <a:pt x="4404165" y="358403"/>
                  </a:lnTo>
                  <a:close/>
                </a:path>
                <a:path w="6439534" h="843279">
                  <a:moveTo>
                    <a:pt x="4403834" y="357111"/>
                  </a:moveTo>
                  <a:lnTo>
                    <a:pt x="4326243" y="363217"/>
                  </a:lnTo>
                  <a:lnTo>
                    <a:pt x="4330629" y="342941"/>
                  </a:lnTo>
                  <a:lnTo>
                    <a:pt x="4344464" y="327509"/>
                  </a:lnTo>
                  <a:lnTo>
                    <a:pt x="4363630" y="319852"/>
                  </a:lnTo>
                  <a:lnTo>
                    <a:pt x="4384012" y="322901"/>
                  </a:lnTo>
                  <a:lnTo>
                    <a:pt x="4398920" y="337934"/>
                  </a:lnTo>
                  <a:lnTo>
                    <a:pt x="4403834" y="357111"/>
                  </a:lnTo>
                  <a:close/>
                </a:path>
                <a:path w="6439534" h="843279">
                  <a:moveTo>
                    <a:pt x="4641391" y="374184"/>
                  </a:moveTo>
                  <a:lnTo>
                    <a:pt x="4385652" y="394311"/>
                  </a:lnTo>
                  <a:lnTo>
                    <a:pt x="4412813" y="379854"/>
                  </a:lnTo>
                  <a:lnTo>
                    <a:pt x="4440962" y="366936"/>
                  </a:lnTo>
                  <a:lnTo>
                    <a:pt x="4470025" y="356185"/>
                  </a:lnTo>
                  <a:lnTo>
                    <a:pt x="4499930" y="348229"/>
                  </a:lnTo>
                  <a:lnTo>
                    <a:pt x="4530558" y="344471"/>
                  </a:lnTo>
                  <a:lnTo>
                    <a:pt x="4561239" y="344560"/>
                  </a:lnTo>
                  <a:lnTo>
                    <a:pt x="4591303" y="349419"/>
                  </a:lnTo>
                  <a:lnTo>
                    <a:pt x="4620077" y="359966"/>
                  </a:lnTo>
                  <a:lnTo>
                    <a:pt x="4632191" y="366360"/>
                  </a:lnTo>
                  <a:lnTo>
                    <a:pt x="4641391" y="374184"/>
                  </a:lnTo>
                  <a:close/>
                </a:path>
                <a:path w="6439534" h="843279">
                  <a:moveTo>
                    <a:pt x="4613629" y="424072"/>
                  </a:moveTo>
                  <a:lnTo>
                    <a:pt x="4596077" y="425434"/>
                  </a:lnTo>
                  <a:lnTo>
                    <a:pt x="4576289" y="426456"/>
                  </a:lnTo>
                  <a:lnTo>
                    <a:pt x="4616947" y="423256"/>
                  </a:lnTo>
                  <a:lnTo>
                    <a:pt x="4613629" y="424072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/>
          <p:nvPr/>
        </p:nvSpPr>
        <p:spPr>
          <a:xfrm>
            <a:off x="10677033" y="2285340"/>
            <a:ext cx="1223645" cy="434340"/>
          </a:xfrm>
          <a:custGeom>
            <a:avLst/>
            <a:gdLst/>
            <a:ahLst/>
            <a:cxnLst/>
            <a:rect l="l" t="t" r="r" b="b"/>
            <a:pathLst>
              <a:path w="1223645" h="434339">
                <a:moveTo>
                  <a:pt x="660008" y="433931"/>
                </a:moveTo>
                <a:lnTo>
                  <a:pt x="650316" y="429704"/>
                </a:lnTo>
                <a:lnTo>
                  <a:pt x="637938" y="420199"/>
                </a:lnTo>
                <a:lnTo>
                  <a:pt x="624325" y="406224"/>
                </a:lnTo>
                <a:lnTo>
                  <a:pt x="612692" y="393077"/>
                </a:lnTo>
                <a:lnTo>
                  <a:pt x="602602" y="382616"/>
                </a:lnTo>
                <a:lnTo>
                  <a:pt x="573347" y="355672"/>
                </a:lnTo>
                <a:lnTo>
                  <a:pt x="538304" y="332528"/>
                </a:lnTo>
                <a:lnTo>
                  <a:pt x="488894" y="309949"/>
                </a:lnTo>
                <a:lnTo>
                  <a:pt x="432229" y="289280"/>
                </a:lnTo>
                <a:lnTo>
                  <a:pt x="375421" y="271866"/>
                </a:lnTo>
                <a:lnTo>
                  <a:pt x="325582" y="259053"/>
                </a:lnTo>
                <a:lnTo>
                  <a:pt x="259672" y="247635"/>
                </a:lnTo>
                <a:lnTo>
                  <a:pt x="217637" y="239698"/>
                </a:lnTo>
                <a:lnTo>
                  <a:pt x="168599" y="228083"/>
                </a:lnTo>
                <a:lnTo>
                  <a:pt x="117437" y="212499"/>
                </a:lnTo>
                <a:lnTo>
                  <a:pt x="69030" y="192654"/>
                </a:lnTo>
                <a:lnTo>
                  <a:pt x="28258" y="168258"/>
                </a:lnTo>
                <a:lnTo>
                  <a:pt x="0" y="139017"/>
                </a:lnTo>
                <a:lnTo>
                  <a:pt x="18511" y="152811"/>
                </a:lnTo>
                <a:lnTo>
                  <a:pt x="52752" y="168429"/>
                </a:lnTo>
                <a:lnTo>
                  <a:pt x="103432" y="181692"/>
                </a:lnTo>
                <a:lnTo>
                  <a:pt x="171259" y="188421"/>
                </a:lnTo>
                <a:lnTo>
                  <a:pt x="236518" y="191216"/>
                </a:lnTo>
                <a:lnTo>
                  <a:pt x="279486" y="195485"/>
                </a:lnTo>
                <a:lnTo>
                  <a:pt x="310166" y="201507"/>
                </a:lnTo>
                <a:lnTo>
                  <a:pt x="338561" y="209561"/>
                </a:lnTo>
                <a:lnTo>
                  <a:pt x="358818" y="215530"/>
                </a:lnTo>
                <a:lnTo>
                  <a:pt x="388684" y="223998"/>
                </a:lnTo>
                <a:lnTo>
                  <a:pt x="410563" y="230443"/>
                </a:lnTo>
                <a:lnTo>
                  <a:pt x="472469" y="249246"/>
                </a:lnTo>
                <a:lnTo>
                  <a:pt x="489971" y="254448"/>
                </a:lnTo>
                <a:lnTo>
                  <a:pt x="503086" y="258051"/>
                </a:lnTo>
                <a:lnTo>
                  <a:pt x="510916" y="259653"/>
                </a:lnTo>
                <a:lnTo>
                  <a:pt x="522274" y="259306"/>
                </a:lnTo>
                <a:lnTo>
                  <a:pt x="536091" y="256907"/>
                </a:lnTo>
                <a:lnTo>
                  <a:pt x="549049" y="253001"/>
                </a:lnTo>
                <a:lnTo>
                  <a:pt x="557828" y="248130"/>
                </a:lnTo>
                <a:lnTo>
                  <a:pt x="565457" y="242487"/>
                </a:lnTo>
                <a:lnTo>
                  <a:pt x="576069" y="236858"/>
                </a:lnTo>
                <a:lnTo>
                  <a:pt x="588007" y="232687"/>
                </a:lnTo>
                <a:lnTo>
                  <a:pt x="599613" y="231416"/>
                </a:lnTo>
                <a:lnTo>
                  <a:pt x="609790" y="233023"/>
                </a:lnTo>
                <a:lnTo>
                  <a:pt x="620730" y="235863"/>
                </a:lnTo>
                <a:lnTo>
                  <a:pt x="629469" y="238568"/>
                </a:lnTo>
                <a:lnTo>
                  <a:pt x="633041" y="239773"/>
                </a:lnTo>
                <a:lnTo>
                  <a:pt x="636673" y="240474"/>
                </a:lnTo>
                <a:lnTo>
                  <a:pt x="645866" y="241240"/>
                </a:lnTo>
                <a:lnTo>
                  <a:pt x="658066" y="240067"/>
                </a:lnTo>
                <a:lnTo>
                  <a:pt x="670719" y="234951"/>
                </a:lnTo>
                <a:lnTo>
                  <a:pt x="681980" y="228351"/>
                </a:lnTo>
                <a:lnTo>
                  <a:pt x="701842" y="217282"/>
                </a:lnTo>
                <a:lnTo>
                  <a:pt x="808742" y="158765"/>
                </a:lnTo>
                <a:lnTo>
                  <a:pt x="827243" y="148429"/>
                </a:lnTo>
                <a:lnTo>
                  <a:pt x="836254" y="143039"/>
                </a:lnTo>
                <a:lnTo>
                  <a:pt x="847825" y="136307"/>
                </a:lnTo>
                <a:lnTo>
                  <a:pt x="867398" y="127098"/>
                </a:lnTo>
                <a:lnTo>
                  <a:pt x="891589" y="117673"/>
                </a:lnTo>
                <a:lnTo>
                  <a:pt x="917016" y="110295"/>
                </a:lnTo>
                <a:lnTo>
                  <a:pt x="950360" y="101899"/>
                </a:lnTo>
                <a:lnTo>
                  <a:pt x="1002317" y="87657"/>
                </a:lnTo>
                <a:lnTo>
                  <a:pt x="1060571" y="70547"/>
                </a:lnTo>
                <a:lnTo>
                  <a:pt x="1112804" y="53548"/>
                </a:lnTo>
                <a:lnTo>
                  <a:pt x="1146700" y="39637"/>
                </a:lnTo>
                <a:lnTo>
                  <a:pt x="1158781" y="33165"/>
                </a:lnTo>
                <a:lnTo>
                  <a:pt x="1170541" y="27173"/>
                </a:lnTo>
                <a:lnTo>
                  <a:pt x="1181753" y="21662"/>
                </a:lnTo>
                <a:lnTo>
                  <a:pt x="1202672" y="11572"/>
                </a:lnTo>
                <a:lnTo>
                  <a:pt x="1211586" y="7114"/>
                </a:lnTo>
                <a:lnTo>
                  <a:pt x="1218617" y="3257"/>
                </a:lnTo>
                <a:lnTo>
                  <a:pt x="1223450" y="0"/>
                </a:lnTo>
                <a:lnTo>
                  <a:pt x="1216916" y="8751"/>
                </a:lnTo>
                <a:lnTo>
                  <a:pt x="1186219" y="38129"/>
                </a:lnTo>
                <a:lnTo>
                  <a:pt x="1135331" y="76016"/>
                </a:lnTo>
                <a:lnTo>
                  <a:pt x="1068227" y="110295"/>
                </a:lnTo>
                <a:lnTo>
                  <a:pt x="980664" y="149627"/>
                </a:lnTo>
                <a:lnTo>
                  <a:pt x="884079" y="199191"/>
                </a:lnTo>
                <a:lnTo>
                  <a:pt x="805966" y="241647"/>
                </a:lnTo>
                <a:lnTo>
                  <a:pt x="773819" y="259653"/>
                </a:lnTo>
                <a:lnTo>
                  <a:pt x="763538" y="263698"/>
                </a:lnTo>
                <a:lnTo>
                  <a:pt x="715267" y="295732"/>
                </a:lnTo>
                <a:lnTo>
                  <a:pt x="697996" y="336690"/>
                </a:lnTo>
                <a:lnTo>
                  <a:pt x="697500" y="349659"/>
                </a:lnTo>
                <a:lnTo>
                  <a:pt x="697944" y="362235"/>
                </a:lnTo>
                <a:lnTo>
                  <a:pt x="699930" y="387992"/>
                </a:lnTo>
                <a:lnTo>
                  <a:pt x="699930" y="397197"/>
                </a:lnTo>
                <a:lnTo>
                  <a:pt x="700703" y="404395"/>
                </a:lnTo>
                <a:lnTo>
                  <a:pt x="701455" y="413599"/>
                </a:lnTo>
                <a:lnTo>
                  <a:pt x="700566" y="420651"/>
                </a:lnTo>
                <a:lnTo>
                  <a:pt x="696403" y="423457"/>
                </a:lnTo>
                <a:lnTo>
                  <a:pt x="687332" y="419925"/>
                </a:lnTo>
                <a:lnTo>
                  <a:pt x="677878" y="415736"/>
                </a:lnTo>
                <a:lnTo>
                  <a:pt x="672292" y="416491"/>
                </a:lnTo>
                <a:lnTo>
                  <a:pt x="669307" y="420454"/>
                </a:lnTo>
                <a:lnTo>
                  <a:pt x="667656" y="425892"/>
                </a:lnTo>
                <a:lnTo>
                  <a:pt x="666511" y="430447"/>
                </a:lnTo>
                <a:lnTo>
                  <a:pt x="665567" y="432072"/>
                </a:lnTo>
                <a:lnTo>
                  <a:pt x="660008" y="433931"/>
                </a:lnTo>
                <a:close/>
              </a:path>
            </a:pathLst>
          </a:custGeom>
          <a:solidFill>
            <a:srgbClr val="4A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1090160" y="2948300"/>
            <a:ext cx="563880" cy="196215"/>
          </a:xfrm>
          <a:custGeom>
            <a:avLst/>
            <a:gdLst/>
            <a:ahLst/>
            <a:cxnLst/>
            <a:rect l="l" t="t" r="r" b="b"/>
            <a:pathLst>
              <a:path w="563879" h="196214">
                <a:moveTo>
                  <a:pt x="304099" y="196104"/>
                </a:moveTo>
                <a:lnTo>
                  <a:pt x="299634" y="194193"/>
                </a:lnTo>
                <a:lnTo>
                  <a:pt x="293931" y="189898"/>
                </a:lnTo>
                <a:lnTo>
                  <a:pt x="287660" y="183582"/>
                </a:lnTo>
                <a:lnTo>
                  <a:pt x="282300" y="177641"/>
                </a:lnTo>
                <a:lnTo>
                  <a:pt x="277651" y="172913"/>
                </a:lnTo>
                <a:lnTo>
                  <a:pt x="237266" y="145103"/>
                </a:lnTo>
                <a:lnTo>
                  <a:pt x="199152" y="130731"/>
                </a:lnTo>
                <a:lnTo>
                  <a:pt x="160889" y="119668"/>
                </a:lnTo>
                <a:lnTo>
                  <a:pt x="105509" y="109371"/>
                </a:lnTo>
                <a:lnTo>
                  <a:pt x="65878" y="99786"/>
                </a:lnTo>
                <a:lnTo>
                  <a:pt x="26691" y="84505"/>
                </a:lnTo>
                <a:lnTo>
                  <a:pt x="0" y="62823"/>
                </a:lnTo>
                <a:lnTo>
                  <a:pt x="8529" y="69058"/>
                </a:lnTo>
                <a:lnTo>
                  <a:pt x="24306" y="76116"/>
                </a:lnTo>
                <a:lnTo>
                  <a:pt x="47658" y="82111"/>
                </a:lnTo>
                <a:lnTo>
                  <a:pt x="78910" y="85153"/>
                </a:lnTo>
                <a:lnTo>
                  <a:pt x="108978" y="86415"/>
                </a:lnTo>
                <a:lnTo>
                  <a:pt x="128776" y="88343"/>
                </a:lnTo>
                <a:lnTo>
                  <a:pt x="142912" y="91064"/>
                </a:lnTo>
                <a:lnTo>
                  <a:pt x="155995" y="94705"/>
                </a:lnTo>
                <a:lnTo>
                  <a:pt x="163947" y="97041"/>
                </a:lnTo>
                <a:lnTo>
                  <a:pt x="179085" y="101229"/>
                </a:lnTo>
                <a:lnTo>
                  <a:pt x="225755" y="114991"/>
                </a:lnTo>
                <a:lnTo>
                  <a:pt x="231799" y="116619"/>
                </a:lnTo>
                <a:lnTo>
                  <a:pt x="235408" y="117344"/>
                </a:lnTo>
                <a:lnTo>
                  <a:pt x="240948" y="117862"/>
                </a:lnTo>
                <a:lnTo>
                  <a:pt x="245436" y="117081"/>
                </a:lnTo>
                <a:lnTo>
                  <a:pt x="252297" y="110851"/>
                </a:lnTo>
                <a:lnTo>
                  <a:pt x="255728" y="108774"/>
                </a:lnTo>
                <a:lnTo>
                  <a:pt x="266191" y="109927"/>
                </a:lnTo>
                <a:lnTo>
                  <a:pt x="272985" y="111662"/>
                </a:lnTo>
                <a:lnTo>
                  <a:pt x="283452" y="110579"/>
                </a:lnTo>
                <a:lnTo>
                  <a:pt x="303601" y="109614"/>
                </a:lnTo>
                <a:lnTo>
                  <a:pt x="309037" y="106179"/>
                </a:lnTo>
                <a:lnTo>
                  <a:pt x="314225" y="103196"/>
                </a:lnTo>
                <a:lnTo>
                  <a:pt x="335131" y="91865"/>
                </a:lnTo>
                <a:lnTo>
                  <a:pt x="372630" y="71750"/>
                </a:lnTo>
                <a:lnTo>
                  <a:pt x="381155" y="67078"/>
                </a:lnTo>
                <a:lnTo>
                  <a:pt x="422517" y="49845"/>
                </a:lnTo>
                <a:lnTo>
                  <a:pt x="443283" y="44636"/>
                </a:lnTo>
                <a:lnTo>
                  <a:pt x="475232" y="35825"/>
                </a:lnTo>
                <a:lnTo>
                  <a:pt x="507279" y="26041"/>
                </a:lnTo>
                <a:lnTo>
                  <a:pt x="528341" y="17913"/>
                </a:lnTo>
                <a:lnTo>
                  <a:pt x="535817" y="13868"/>
                </a:lnTo>
                <a:lnTo>
                  <a:pt x="561477" y="1780"/>
                </a:lnTo>
                <a:lnTo>
                  <a:pt x="523107" y="34352"/>
                </a:lnTo>
                <a:lnTo>
                  <a:pt x="451844" y="67619"/>
                </a:lnTo>
                <a:lnTo>
                  <a:pt x="407342" y="90019"/>
                </a:lnTo>
                <a:lnTo>
                  <a:pt x="371350" y="109207"/>
                </a:lnTo>
                <a:lnTo>
                  <a:pt x="356538" y="117344"/>
                </a:lnTo>
                <a:lnTo>
                  <a:pt x="351801" y="119172"/>
                </a:lnTo>
                <a:lnTo>
                  <a:pt x="341070" y="124622"/>
                </a:lnTo>
                <a:lnTo>
                  <a:pt x="329562" y="133647"/>
                </a:lnTo>
                <a:lnTo>
                  <a:pt x="322496" y="146197"/>
                </a:lnTo>
                <a:lnTo>
                  <a:pt x="320762" y="154174"/>
                </a:lnTo>
                <a:lnTo>
                  <a:pt x="322496" y="175342"/>
                </a:lnTo>
                <a:lnTo>
                  <a:pt x="322496" y="179504"/>
                </a:lnTo>
                <a:lnTo>
                  <a:pt x="324105" y="194233"/>
                </a:lnTo>
                <a:lnTo>
                  <a:pt x="309434" y="185412"/>
                </a:lnTo>
                <a:lnTo>
                  <a:pt x="307098" y="194529"/>
                </a:lnTo>
                <a:lnTo>
                  <a:pt x="306659" y="195265"/>
                </a:lnTo>
                <a:lnTo>
                  <a:pt x="304099" y="196104"/>
                </a:lnTo>
                <a:close/>
              </a:path>
            </a:pathLst>
          </a:custGeom>
          <a:solidFill>
            <a:srgbClr val="4A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0474446" y="2737950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228045" y="147730"/>
                </a:moveTo>
                <a:lnTo>
                  <a:pt x="221529" y="143865"/>
                </a:lnTo>
                <a:lnTo>
                  <a:pt x="209068" y="129754"/>
                </a:lnTo>
                <a:lnTo>
                  <a:pt x="197639" y="119701"/>
                </a:lnTo>
                <a:lnTo>
                  <a:pt x="148994" y="97356"/>
                </a:lnTo>
                <a:lnTo>
                  <a:pt x="99905" y="84873"/>
                </a:lnTo>
                <a:lnTo>
                  <a:pt x="78936" y="81449"/>
                </a:lnTo>
                <a:lnTo>
                  <a:pt x="49286" y="74310"/>
                </a:lnTo>
                <a:lnTo>
                  <a:pt x="19969" y="62931"/>
                </a:lnTo>
                <a:lnTo>
                  <a:pt x="0" y="46786"/>
                </a:lnTo>
                <a:lnTo>
                  <a:pt x="6381" y="51429"/>
                </a:lnTo>
                <a:lnTo>
                  <a:pt x="18184" y="56685"/>
                </a:lnTo>
                <a:lnTo>
                  <a:pt x="35654" y="61148"/>
                </a:lnTo>
                <a:lnTo>
                  <a:pt x="59035" y="63412"/>
                </a:lnTo>
                <a:lnTo>
                  <a:pt x="81530" y="64353"/>
                </a:lnTo>
                <a:lnTo>
                  <a:pt x="96342" y="65790"/>
                </a:lnTo>
                <a:lnTo>
                  <a:pt x="106918" y="67818"/>
                </a:lnTo>
                <a:lnTo>
                  <a:pt x="116707" y="70528"/>
                </a:lnTo>
                <a:lnTo>
                  <a:pt x="141525" y="77556"/>
                </a:lnTo>
                <a:lnTo>
                  <a:pt x="173871" y="87175"/>
                </a:lnTo>
                <a:lnTo>
                  <a:pt x="180264" y="87773"/>
                </a:lnTo>
                <a:lnTo>
                  <a:pt x="183620" y="87192"/>
                </a:lnTo>
                <a:lnTo>
                  <a:pt x="188754" y="82550"/>
                </a:lnTo>
                <a:lnTo>
                  <a:pt x="191320" y="81004"/>
                </a:lnTo>
                <a:lnTo>
                  <a:pt x="198626" y="81777"/>
                </a:lnTo>
                <a:lnTo>
                  <a:pt x="204231" y="83156"/>
                </a:lnTo>
                <a:lnTo>
                  <a:pt x="212063" y="82345"/>
                </a:lnTo>
                <a:lnTo>
                  <a:pt x="227138" y="81631"/>
                </a:lnTo>
                <a:lnTo>
                  <a:pt x="231204" y="79073"/>
                </a:lnTo>
                <a:lnTo>
                  <a:pt x="235086" y="76851"/>
                </a:lnTo>
                <a:lnTo>
                  <a:pt x="241934" y="73124"/>
                </a:lnTo>
                <a:lnTo>
                  <a:pt x="285158" y="49954"/>
                </a:lnTo>
                <a:lnTo>
                  <a:pt x="292253" y="45874"/>
                </a:lnTo>
                <a:lnTo>
                  <a:pt x="299000" y="42775"/>
                </a:lnTo>
                <a:lnTo>
                  <a:pt x="307339" y="39603"/>
                </a:lnTo>
                <a:lnTo>
                  <a:pt x="316104" y="37121"/>
                </a:lnTo>
                <a:lnTo>
                  <a:pt x="331640" y="33242"/>
                </a:lnTo>
                <a:lnTo>
                  <a:pt x="355543" y="26681"/>
                </a:lnTo>
                <a:lnTo>
                  <a:pt x="379520" y="19395"/>
                </a:lnTo>
                <a:lnTo>
                  <a:pt x="395278" y="13341"/>
                </a:lnTo>
                <a:lnTo>
                  <a:pt x="400870" y="10329"/>
                </a:lnTo>
                <a:lnTo>
                  <a:pt x="420068" y="1328"/>
                </a:lnTo>
                <a:lnTo>
                  <a:pt x="368228" y="37121"/>
                </a:lnTo>
                <a:lnTo>
                  <a:pt x="338044" y="50357"/>
                </a:lnTo>
                <a:lnTo>
                  <a:pt x="304751" y="67037"/>
                </a:lnTo>
                <a:lnTo>
                  <a:pt x="277825" y="81325"/>
                </a:lnTo>
                <a:lnTo>
                  <a:pt x="266743" y="87384"/>
                </a:lnTo>
                <a:lnTo>
                  <a:pt x="263199" y="88746"/>
                </a:lnTo>
                <a:lnTo>
                  <a:pt x="255170" y="92807"/>
                </a:lnTo>
                <a:lnTo>
                  <a:pt x="246560" y="99528"/>
                </a:lnTo>
                <a:lnTo>
                  <a:pt x="241273" y="108874"/>
                </a:lnTo>
                <a:lnTo>
                  <a:pt x="239977" y="114812"/>
                </a:lnTo>
                <a:lnTo>
                  <a:pt x="241273" y="130578"/>
                </a:lnTo>
                <a:lnTo>
                  <a:pt x="241273" y="133674"/>
                </a:lnTo>
                <a:lnTo>
                  <a:pt x="242477" y="144642"/>
                </a:lnTo>
                <a:lnTo>
                  <a:pt x="231501" y="138074"/>
                </a:lnTo>
                <a:lnTo>
                  <a:pt x="229753" y="144864"/>
                </a:lnTo>
                <a:lnTo>
                  <a:pt x="228045" y="147730"/>
                </a:lnTo>
                <a:close/>
              </a:path>
            </a:pathLst>
          </a:custGeom>
          <a:solidFill>
            <a:srgbClr val="4A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11728705" y="2504751"/>
            <a:ext cx="689610" cy="229235"/>
          </a:xfrm>
          <a:custGeom>
            <a:avLst/>
            <a:gdLst/>
            <a:ahLst/>
            <a:cxnLst/>
            <a:rect l="l" t="t" r="r" b="b"/>
            <a:pathLst>
              <a:path w="689609" h="229235">
                <a:moveTo>
                  <a:pt x="453320" y="122246"/>
                </a:moveTo>
                <a:lnTo>
                  <a:pt x="363913" y="122246"/>
                </a:lnTo>
                <a:lnTo>
                  <a:pt x="373194" y="116870"/>
                </a:lnTo>
                <a:lnTo>
                  <a:pt x="379691" y="113468"/>
                </a:lnTo>
                <a:lnTo>
                  <a:pt x="463348" y="72516"/>
                </a:lnTo>
                <a:lnTo>
                  <a:pt x="468551" y="69732"/>
                </a:lnTo>
                <a:lnTo>
                  <a:pt x="514732" y="53549"/>
                </a:lnTo>
                <a:lnTo>
                  <a:pt x="540315" y="48318"/>
                </a:lnTo>
                <a:lnTo>
                  <a:pt x="579725" y="39278"/>
                </a:lnTo>
                <a:lnTo>
                  <a:pt x="619316" y="29030"/>
                </a:lnTo>
                <a:lnTo>
                  <a:pt x="645439" y="20178"/>
                </a:lnTo>
                <a:lnTo>
                  <a:pt x="652394" y="16871"/>
                </a:lnTo>
                <a:lnTo>
                  <a:pt x="659154" y="13825"/>
                </a:lnTo>
                <a:lnTo>
                  <a:pt x="665593" y="11034"/>
                </a:lnTo>
                <a:lnTo>
                  <a:pt x="686748" y="2085"/>
                </a:lnTo>
                <a:lnTo>
                  <a:pt x="689573" y="0"/>
                </a:lnTo>
                <a:lnTo>
                  <a:pt x="638048" y="40352"/>
                </a:lnTo>
                <a:lnTo>
                  <a:pt x="599476" y="57782"/>
                </a:lnTo>
                <a:lnTo>
                  <a:pt x="549296" y="77486"/>
                </a:lnTo>
                <a:lnTo>
                  <a:pt x="493773" y="102701"/>
                </a:lnTo>
                <a:lnTo>
                  <a:pt x="453320" y="122246"/>
                </a:lnTo>
                <a:close/>
              </a:path>
              <a:path w="689609" h="229235">
                <a:moveTo>
                  <a:pt x="361591" y="228654"/>
                </a:moveTo>
                <a:lnTo>
                  <a:pt x="356278" y="226001"/>
                </a:lnTo>
                <a:lnTo>
                  <a:pt x="349608" y="220300"/>
                </a:lnTo>
                <a:lnTo>
                  <a:pt x="342373" y="212047"/>
                </a:lnTo>
                <a:lnTo>
                  <a:pt x="336224" y="204316"/>
                </a:lnTo>
                <a:lnTo>
                  <a:pt x="330864" y="198142"/>
                </a:lnTo>
                <a:lnTo>
                  <a:pt x="283473" y="161027"/>
                </a:lnTo>
                <a:lnTo>
                  <a:pt x="238009" y="140796"/>
                </a:lnTo>
                <a:lnTo>
                  <a:pt x="192158" y="124683"/>
                </a:lnTo>
                <a:lnTo>
                  <a:pt x="125438" y="108483"/>
                </a:lnTo>
                <a:lnTo>
                  <a:pt x="77830" y="94128"/>
                </a:lnTo>
                <a:lnTo>
                  <a:pt x="31117" y="72701"/>
                </a:lnTo>
                <a:lnTo>
                  <a:pt x="0" y="44055"/>
                </a:lnTo>
                <a:lnTo>
                  <a:pt x="9986" y="52344"/>
                </a:lnTo>
                <a:lnTo>
                  <a:pt x="28737" y="62100"/>
                </a:lnTo>
                <a:lnTo>
                  <a:pt x="56768" y="70989"/>
                </a:lnTo>
                <a:lnTo>
                  <a:pt x="94592" y="76678"/>
                </a:lnTo>
                <a:lnTo>
                  <a:pt x="131086" y="80079"/>
                </a:lnTo>
                <a:lnTo>
                  <a:pt x="155046" y="83687"/>
                </a:lnTo>
                <a:lnTo>
                  <a:pt x="172070" y="87938"/>
                </a:lnTo>
                <a:lnTo>
                  <a:pt x="187756" y="93270"/>
                </a:lnTo>
                <a:lnTo>
                  <a:pt x="197283" y="96666"/>
                </a:lnTo>
                <a:lnTo>
                  <a:pt x="215441" y="102805"/>
                </a:lnTo>
                <a:lnTo>
                  <a:pt x="271346" y="122793"/>
                </a:lnTo>
                <a:lnTo>
                  <a:pt x="278595" y="125189"/>
                </a:lnTo>
                <a:lnTo>
                  <a:pt x="282938" y="126311"/>
                </a:lnTo>
                <a:lnTo>
                  <a:pt x="289314" y="126434"/>
                </a:lnTo>
                <a:lnTo>
                  <a:pt x="444784" y="126434"/>
                </a:lnTo>
                <a:lnTo>
                  <a:pt x="430280" y="133671"/>
                </a:lnTo>
                <a:lnTo>
                  <a:pt x="396450" y="152355"/>
                </a:lnTo>
                <a:lnTo>
                  <a:pt x="384982" y="182144"/>
                </a:lnTo>
                <a:lnTo>
                  <a:pt x="385087" y="198142"/>
                </a:lnTo>
                <a:lnTo>
                  <a:pt x="385257" y="203894"/>
                </a:lnTo>
                <a:lnTo>
                  <a:pt x="384998" y="209080"/>
                </a:lnTo>
                <a:lnTo>
                  <a:pt x="385368" y="215653"/>
                </a:lnTo>
                <a:lnTo>
                  <a:pt x="368744" y="215653"/>
                </a:lnTo>
                <a:lnTo>
                  <a:pt x="365334" y="226872"/>
                </a:lnTo>
                <a:lnTo>
                  <a:pt x="364757" y="227762"/>
                </a:lnTo>
                <a:lnTo>
                  <a:pt x="361591" y="228654"/>
                </a:lnTo>
                <a:close/>
              </a:path>
              <a:path w="689609" h="229235">
                <a:moveTo>
                  <a:pt x="444784" y="126434"/>
                </a:moveTo>
                <a:lnTo>
                  <a:pt x="289314" y="126434"/>
                </a:lnTo>
                <a:lnTo>
                  <a:pt x="297126" y="125469"/>
                </a:lnTo>
                <a:lnTo>
                  <a:pt x="304498" y="123631"/>
                </a:lnTo>
                <a:lnTo>
                  <a:pt x="309555" y="121134"/>
                </a:lnTo>
                <a:lnTo>
                  <a:pt x="313989" y="118168"/>
                </a:lnTo>
                <a:lnTo>
                  <a:pt x="320095" y="115294"/>
                </a:lnTo>
                <a:lnTo>
                  <a:pt x="326903" y="113279"/>
                </a:lnTo>
                <a:lnTo>
                  <a:pt x="333444" y="112889"/>
                </a:lnTo>
                <a:lnTo>
                  <a:pt x="340004" y="113620"/>
                </a:lnTo>
                <a:lnTo>
                  <a:pt x="351942" y="118532"/>
                </a:lnTo>
                <a:lnTo>
                  <a:pt x="363913" y="122246"/>
                </a:lnTo>
                <a:lnTo>
                  <a:pt x="453320" y="122246"/>
                </a:lnTo>
                <a:lnTo>
                  <a:pt x="448803" y="124429"/>
                </a:lnTo>
                <a:lnTo>
                  <a:pt x="444784" y="126434"/>
                </a:lnTo>
                <a:close/>
              </a:path>
              <a:path w="689609" h="229235">
                <a:moveTo>
                  <a:pt x="386038" y="227536"/>
                </a:moveTo>
                <a:lnTo>
                  <a:pt x="368744" y="215653"/>
                </a:lnTo>
                <a:lnTo>
                  <a:pt x="385368" y="215653"/>
                </a:lnTo>
                <a:lnTo>
                  <a:pt x="386038" y="227536"/>
                </a:lnTo>
                <a:close/>
              </a:path>
            </a:pathLst>
          </a:custGeom>
          <a:solidFill>
            <a:srgbClr val="4A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6387489" y="2285340"/>
            <a:ext cx="1223645" cy="434340"/>
          </a:xfrm>
          <a:custGeom>
            <a:avLst/>
            <a:gdLst/>
            <a:ahLst/>
            <a:cxnLst/>
            <a:rect l="l" t="t" r="r" b="b"/>
            <a:pathLst>
              <a:path w="1223645" h="434339">
                <a:moveTo>
                  <a:pt x="563442" y="433931"/>
                </a:moveTo>
                <a:lnTo>
                  <a:pt x="573134" y="429704"/>
                </a:lnTo>
                <a:lnTo>
                  <a:pt x="585512" y="420199"/>
                </a:lnTo>
                <a:lnTo>
                  <a:pt x="599125" y="406224"/>
                </a:lnTo>
                <a:lnTo>
                  <a:pt x="610758" y="393077"/>
                </a:lnTo>
                <a:lnTo>
                  <a:pt x="620848" y="382616"/>
                </a:lnTo>
                <a:lnTo>
                  <a:pt x="650103" y="355672"/>
                </a:lnTo>
                <a:lnTo>
                  <a:pt x="685146" y="332528"/>
                </a:lnTo>
                <a:lnTo>
                  <a:pt x="734556" y="309949"/>
                </a:lnTo>
                <a:lnTo>
                  <a:pt x="791221" y="289280"/>
                </a:lnTo>
                <a:lnTo>
                  <a:pt x="848029" y="271866"/>
                </a:lnTo>
                <a:lnTo>
                  <a:pt x="897868" y="259053"/>
                </a:lnTo>
                <a:lnTo>
                  <a:pt x="963778" y="247635"/>
                </a:lnTo>
                <a:lnTo>
                  <a:pt x="1005813" y="239698"/>
                </a:lnTo>
                <a:lnTo>
                  <a:pt x="1054851" y="228083"/>
                </a:lnTo>
                <a:lnTo>
                  <a:pt x="1106013" y="212499"/>
                </a:lnTo>
                <a:lnTo>
                  <a:pt x="1154420" y="192654"/>
                </a:lnTo>
                <a:lnTo>
                  <a:pt x="1195192" y="168258"/>
                </a:lnTo>
                <a:lnTo>
                  <a:pt x="1223450" y="139017"/>
                </a:lnTo>
                <a:lnTo>
                  <a:pt x="1204939" y="152811"/>
                </a:lnTo>
                <a:lnTo>
                  <a:pt x="1170698" y="168429"/>
                </a:lnTo>
                <a:lnTo>
                  <a:pt x="1120018" y="181692"/>
                </a:lnTo>
                <a:lnTo>
                  <a:pt x="1052190" y="188421"/>
                </a:lnTo>
                <a:lnTo>
                  <a:pt x="986932" y="191216"/>
                </a:lnTo>
                <a:lnTo>
                  <a:pt x="943964" y="195485"/>
                </a:lnTo>
                <a:lnTo>
                  <a:pt x="913283" y="201507"/>
                </a:lnTo>
                <a:lnTo>
                  <a:pt x="884888" y="209561"/>
                </a:lnTo>
                <a:lnTo>
                  <a:pt x="864631" y="215530"/>
                </a:lnTo>
                <a:lnTo>
                  <a:pt x="834766" y="223998"/>
                </a:lnTo>
                <a:lnTo>
                  <a:pt x="812887" y="230443"/>
                </a:lnTo>
                <a:lnTo>
                  <a:pt x="750980" y="249246"/>
                </a:lnTo>
                <a:lnTo>
                  <a:pt x="733478" y="254448"/>
                </a:lnTo>
                <a:lnTo>
                  <a:pt x="720364" y="258051"/>
                </a:lnTo>
                <a:lnTo>
                  <a:pt x="712534" y="259653"/>
                </a:lnTo>
                <a:lnTo>
                  <a:pt x="701176" y="259306"/>
                </a:lnTo>
                <a:lnTo>
                  <a:pt x="687359" y="256907"/>
                </a:lnTo>
                <a:lnTo>
                  <a:pt x="674401" y="253001"/>
                </a:lnTo>
                <a:lnTo>
                  <a:pt x="665622" y="248130"/>
                </a:lnTo>
                <a:lnTo>
                  <a:pt x="657993" y="242487"/>
                </a:lnTo>
                <a:lnTo>
                  <a:pt x="647380" y="236858"/>
                </a:lnTo>
                <a:lnTo>
                  <a:pt x="635442" y="232687"/>
                </a:lnTo>
                <a:lnTo>
                  <a:pt x="623837" y="231416"/>
                </a:lnTo>
                <a:lnTo>
                  <a:pt x="613660" y="233023"/>
                </a:lnTo>
                <a:lnTo>
                  <a:pt x="602720" y="235863"/>
                </a:lnTo>
                <a:lnTo>
                  <a:pt x="593981" y="238568"/>
                </a:lnTo>
                <a:lnTo>
                  <a:pt x="590409" y="239773"/>
                </a:lnTo>
                <a:lnTo>
                  <a:pt x="586777" y="240474"/>
                </a:lnTo>
                <a:lnTo>
                  <a:pt x="577584" y="241240"/>
                </a:lnTo>
                <a:lnTo>
                  <a:pt x="565384" y="240067"/>
                </a:lnTo>
                <a:lnTo>
                  <a:pt x="552731" y="234951"/>
                </a:lnTo>
                <a:lnTo>
                  <a:pt x="541470" y="228351"/>
                </a:lnTo>
                <a:lnTo>
                  <a:pt x="521608" y="217282"/>
                </a:lnTo>
                <a:lnTo>
                  <a:pt x="414708" y="158765"/>
                </a:lnTo>
                <a:lnTo>
                  <a:pt x="396207" y="148429"/>
                </a:lnTo>
                <a:lnTo>
                  <a:pt x="387196" y="143039"/>
                </a:lnTo>
                <a:lnTo>
                  <a:pt x="375624" y="136307"/>
                </a:lnTo>
                <a:lnTo>
                  <a:pt x="356052" y="127098"/>
                </a:lnTo>
                <a:lnTo>
                  <a:pt x="331861" y="117673"/>
                </a:lnTo>
                <a:lnTo>
                  <a:pt x="306434" y="110295"/>
                </a:lnTo>
                <a:lnTo>
                  <a:pt x="273090" y="101899"/>
                </a:lnTo>
                <a:lnTo>
                  <a:pt x="221133" y="87657"/>
                </a:lnTo>
                <a:lnTo>
                  <a:pt x="162879" y="70547"/>
                </a:lnTo>
                <a:lnTo>
                  <a:pt x="110646" y="53548"/>
                </a:lnTo>
                <a:lnTo>
                  <a:pt x="76750" y="39637"/>
                </a:lnTo>
                <a:lnTo>
                  <a:pt x="64669" y="33165"/>
                </a:lnTo>
                <a:lnTo>
                  <a:pt x="52909" y="27173"/>
                </a:lnTo>
                <a:lnTo>
                  <a:pt x="41697" y="21662"/>
                </a:lnTo>
                <a:lnTo>
                  <a:pt x="20778" y="11572"/>
                </a:lnTo>
                <a:lnTo>
                  <a:pt x="11864" y="7114"/>
                </a:lnTo>
                <a:lnTo>
                  <a:pt x="4833" y="3257"/>
                </a:lnTo>
                <a:lnTo>
                  <a:pt x="0" y="0"/>
                </a:lnTo>
                <a:lnTo>
                  <a:pt x="6533" y="8751"/>
                </a:lnTo>
                <a:lnTo>
                  <a:pt x="37231" y="38129"/>
                </a:lnTo>
                <a:lnTo>
                  <a:pt x="88119" y="76016"/>
                </a:lnTo>
                <a:lnTo>
                  <a:pt x="155222" y="110295"/>
                </a:lnTo>
                <a:lnTo>
                  <a:pt x="242785" y="149627"/>
                </a:lnTo>
                <a:lnTo>
                  <a:pt x="339370" y="199191"/>
                </a:lnTo>
                <a:lnTo>
                  <a:pt x="417483" y="241647"/>
                </a:lnTo>
                <a:lnTo>
                  <a:pt x="449631" y="259653"/>
                </a:lnTo>
                <a:lnTo>
                  <a:pt x="459912" y="263698"/>
                </a:lnTo>
                <a:lnTo>
                  <a:pt x="508182" y="295732"/>
                </a:lnTo>
                <a:lnTo>
                  <a:pt x="525454" y="336690"/>
                </a:lnTo>
                <a:lnTo>
                  <a:pt x="525950" y="349659"/>
                </a:lnTo>
                <a:lnTo>
                  <a:pt x="525506" y="362235"/>
                </a:lnTo>
                <a:lnTo>
                  <a:pt x="523519" y="387992"/>
                </a:lnTo>
                <a:lnTo>
                  <a:pt x="523519" y="397197"/>
                </a:lnTo>
                <a:lnTo>
                  <a:pt x="522746" y="404395"/>
                </a:lnTo>
                <a:lnTo>
                  <a:pt x="521995" y="413599"/>
                </a:lnTo>
                <a:lnTo>
                  <a:pt x="522884" y="420651"/>
                </a:lnTo>
                <a:lnTo>
                  <a:pt x="527047" y="423457"/>
                </a:lnTo>
                <a:lnTo>
                  <a:pt x="536117" y="419925"/>
                </a:lnTo>
                <a:lnTo>
                  <a:pt x="545572" y="415736"/>
                </a:lnTo>
                <a:lnTo>
                  <a:pt x="551158" y="416491"/>
                </a:lnTo>
                <a:lnTo>
                  <a:pt x="554143" y="420454"/>
                </a:lnTo>
                <a:lnTo>
                  <a:pt x="555794" y="425892"/>
                </a:lnTo>
                <a:lnTo>
                  <a:pt x="556939" y="430447"/>
                </a:lnTo>
                <a:lnTo>
                  <a:pt x="557883" y="432072"/>
                </a:lnTo>
                <a:lnTo>
                  <a:pt x="563442" y="433931"/>
                </a:lnTo>
                <a:close/>
              </a:path>
            </a:pathLst>
          </a:custGeom>
          <a:solidFill>
            <a:srgbClr val="4A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6634104" y="2948300"/>
            <a:ext cx="563880" cy="196215"/>
          </a:xfrm>
          <a:custGeom>
            <a:avLst/>
            <a:gdLst/>
            <a:ahLst/>
            <a:cxnLst/>
            <a:rect l="l" t="t" r="r" b="b"/>
            <a:pathLst>
              <a:path w="563879" h="196214">
                <a:moveTo>
                  <a:pt x="259609" y="196104"/>
                </a:moveTo>
                <a:lnTo>
                  <a:pt x="264074" y="194193"/>
                </a:lnTo>
                <a:lnTo>
                  <a:pt x="269776" y="189898"/>
                </a:lnTo>
                <a:lnTo>
                  <a:pt x="276048" y="183582"/>
                </a:lnTo>
                <a:lnTo>
                  <a:pt x="281408" y="177641"/>
                </a:lnTo>
                <a:lnTo>
                  <a:pt x="286057" y="172913"/>
                </a:lnTo>
                <a:lnTo>
                  <a:pt x="326441" y="145103"/>
                </a:lnTo>
                <a:lnTo>
                  <a:pt x="364556" y="130731"/>
                </a:lnTo>
                <a:lnTo>
                  <a:pt x="402819" y="119668"/>
                </a:lnTo>
                <a:lnTo>
                  <a:pt x="458198" y="109371"/>
                </a:lnTo>
                <a:lnTo>
                  <a:pt x="497830" y="99786"/>
                </a:lnTo>
                <a:lnTo>
                  <a:pt x="537016" y="84505"/>
                </a:lnTo>
                <a:lnTo>
                  <a:pt x="563708" y="62823"/>
                </a:lnTo>
                <a:lnTo>
                  <a:pt x="555179" y="69058"/>
                </a:lnTo>
                <a:lnTo>
                  <a:pt x="539402" y="76116"/>
                </a:lnTo>
                <a:lnTo>
                  <a:pt x="516050" y="82111"/>
                </a:lnTo>
                <a:lnTo>
                  <a:pt x="484797" y="85153"/>
                </a:lnTo>
                <a:lnTo>
                  <a:pt x="454730" y="86415"/>
                </a:lnTo>
                <a:lnTo>
                  <a:pt x="434932" y="88343"/>
                </a:lnTo>
                <a:lnTo>
                  <a:pt x="420796" y="91064"/>
                </a:lnTo>
                <a:lnTo>
                  <a:pt x="407712" y="94705"/>
                </a:lnTo>
                <a:lnTo>
                  <a:pt x="399761" y="97041"/>
                </a:lnTo>
                <a:lnTo>
                  <a:pt x="384622" y="101229"/>
                </a:lnTo>
                <a:lnTo>
                  <a:pt x="337952" y="114991"/>
                </a:lnTo>
                <a:lnTo>
                  <a:pt x="331909" y="116619"/>
                </a:lnTo>
                <a:lnTo>
                  <a:pt x="328300" y="117344"/>
                </a:lnTo>
                <a:lnTo>
                  <a:pt x="322759" y="117862"/>
                </a:lnTo>
                <a:lnTo>
                  <a:pt x="318272" y="117081"/>
                </a:lnTo>
                <a:lnTo>
                  <a:pt x="311410" y="110851"/>
                </a:lnTo>
                <a:lnTo>
                  <a:pt x="307980" y="108774"/>
                </a:lnTo>
                <a:lnTo>
                  <a:pt x="297517" y="109927"/>
                </a:lnTo>
                <a:lnTo>
                  <a:pt x="290723" y="111662"/>
                </a:lnTo>
                <a:lnTo>
                  <a:pt x="280256" y="110579"/>
                </a:lnTo>
                <a:lnTo>
                  <a:pt x="260107" y="109614"/>
                </a:lnTo>
                <a:lnTo>
                  <a:pt x="254671" y="106179"/>
                </a:lnTo>
                <a:lnTo>
                  <a:pt x="249483" y="103196"/>
                </a:lnTo>
                <a:lnTo>
                  <a:pt x="228576" y="91865"/>
                </a:lnTo>
                <a:lnTo>
                  <a:pt x="191078" y="71750"/>
                </a:lnTo>
                <a:lnTo>
                  <a:pt x="182553" y="67078"/>
                </a:lnTo>
                <a:lnTo>
                  <a:pt x="141191" y="49845"/>
                </a:lnTo>
                <a:lnTo>
                  <a:pt x="120425" y="44636"/>
                </a:lnTo>
                <a:lnTo>
                  <a:pt x="88476" y="35825"/>
                </a:lnTo>
                <a:lnTo>
                  <a:pt x="56428" y="26041"/>
                </a:lnTo>
                <a:lnTo>
                  <a:pt x="35366" y="17913"/>
                </a:lnTo>
                <a:lnTo>
                  <a:pt x="27891" y="13868"/>
                </a:lnTo>
                <a:lnTo>
                  <a:pt x="2231" y="1780"/>
                </a:lnTo>
                <a:lnTo>
                  <a:pt x="40601" y="34352"/>
                </a:lnTo>
                <a:lnTo>
                  <a:pt x="111863" y="67619"/>
                </a:lnTo>
                <a:lnTo>
                  <a:pt x="156366" y="90019"/>
                </a:lnTo>
                <a:lnTo>
                  <a:pt x="192357" y="109207"/>
                </a:lnTo>
                <a:lnTo>
                  <a:pt x="207170" y="117344"/>
                </a:lnTo>
                <a:lnTo>
                  <a:pt x="211906" y="119172"/>
                </a:lnTo>
                <a:lnTo>
                  <a:pt x="222638" y="124622"/>
                </a:lnTo>
                <a:lnTo>
                  <a:pt x="234146" y="133647"/>
                </a:lnTo>
                <a:lnTo>
                  <a:pt x="241212" y="146197"/>
                </a:lnTo>
                <a:lnTo>
                  <a:pt x="242946" y="154174"/>
                </a:lnTo>
                <a:lnTo>
                  <a:pt x="241212" y="175342"/>
                </a:lnTo>
                <a:lnTo>
                  <a:pt x="241212" y="179504"/>
                </a:lnTo>
                <a:lnTo>
                  <a:pt x="239603" y="194233"/>
                </a:lnTo>
                <a:lnTo>
                  <a:pt x="254274" y="185412"/>
                </a:lnTo>
                <a:lnTo>
                  <a:pt x="256609" y="194529"/>
                </a:lnTo>
                <a:lnTo>
                  <a:pt x="257048" y="195265"/>
                </a:lnTo>
                <a:lnTo>
                  <a:pt x="259609" y="196104"/>
                </a:lnTo>
                <a:close/>
              </a:path>
            </a:pathLst>
          </a:custGeom>
          <a:solidFill>
            <a:srgbClr val="4A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7391791" y="2737950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193690" y="147730"/>
                </a:moveTo>
                <a:lnTo>
                  <a:pt x="200206" y="143865"/>
                </a:lnTo>
                <a:lnTo>
                  <a:pt x="212667" y="129754"/>
                </a:lnTo>
                <a:lnTo>
                  <a:pt x="224096" y="119701"/>
                </a:lnTo>
                <a:lnTo>
                  <a:pt x="272741" y="97356"/>
                </a:lnTo>
                <a:lnTo>
                  <a:pt x="321830" y="84873"/>
                </a:lnTo>
                <a:lnTo>
                  <a:pt x="342799" y="81449"/>
                </a:lnTo>
                <a:lnTo>
                  <a:pt x="372449" y="74310"/>
                </a:lnTo>
                <a:lnTo>
                  <a:pt x="401766" y="62931"/>
                </a:lnTo>
                <a:lnTo>
                  <a:pt x="421735" y="46786"/>
                </a:lnTo>
                <a:lnTo>
                  <a:pt x="415354" y="51429"/>
                </a:lnTo>
                <a:lnTo>
                  <a:pt x="403551" y="56685"/>
                </a:lnTo>
                <a:lnTo>
                  <a:pt x="386081" y="61148"/>
                </a:lnTo>
                <a:lnTo>
                  <a:pt x="362700" y="63412"/>
                </a:lnTo>
                <a:lnTo>
                  <a:pt x="340205" y="64353"/>
                </a:lnTo>
                <a:lnTo>
                  <a:pt x="325393" y="65790"/>
                </a:lnTo>
                <a:lnTo>
                  <a:pt x="314816" y="67818"/>
                </a:lnTo>
                <a:lnTo>
                  <a:pt x="305028" y="70528"/>
                </a:lnTo>
                <a:lnTo>
                  <a:pt x="280210" y="77556"/>
                </a:lnTo>
                <a:lnTo>
                  <a:pt x="247864" y="87175"/>
                </a:lnTo>
                <a:lnTo>
                  <a:pt x="241471" y="87773"/>
                </a:lnTo>
                <a:lnTo>
                  <a:pt x="238115" y="87192"/>
                </a:lnTo>
                <a:lnTo>
                  <a:pt x="232981" y="82550"/>
                </a:lnTo>
                <a:lnTo>
                  <a:pt x="230414" y="81004"/>
                </a:lnTo>
                <a:lnTo>
                  <a:pt x="223109" y="81777"/>
                </a:lnTo>
                <a:lnTo>
                  <a:pt x="217504" y="83156"/>
                </a:lnTo>
                <a:lnTo>
                  <a:pt x="209672" y="82345"/>
                </a:lnTo>
                <a:lnTo>
                  <a:pt x="194596" y="81631"/>
                </a:lnTo>
                <a:lnTo>
                  <a:pt x="190531" y="79073"/>
                </a:lnTo>
                <a:lnTo>
                  <a:pt x="186649" y="76851"/>
                </a:lnTo>
                <a:lnTo>
                  <a:pt x="179801" y="73124"/>
                </a:lnTo>
                <a:lnTo>
                  <a:pt x="136576" y="49954"/>
                </a:lnTo>
                <a:lnTo>
                  <a:pt x="129481" y="45874"/>
                </a:lnTo>
                <a:lnTo>
                  <a:pt x="122734" y="42775"/>
                </a:lnTo>
                <a:lnTo>
                  <a:pt x="114396" y="39603"/>
                </a:lnTo>
                <a:lnTo>
                  <a:pt x="105631" y="37121"/>
                </a:lnTo>
                <a:lnTo>
                  <a:pt x="90095" y="33242"/>
                </a:lnTo>
                <a:lnTo>
                  <a:pt x="66192" y="26681"/>
                </a:lnTo>
                <a:lnTo>
                  <a:pt x="42215" y="19395"/>
                </a:lnTo>
                <a:lnTo>
                  <a:pt x="26457" y="13341"/>
                </a:lnTo>
                <a:lnTo>
                  <a:pt x="20865" y="10329"/>
                </a:lnTo>
                <a:lnTo>
                  <a:pt x="1667" y="1328"/>
                </a:lnTo>
                <a:lnTo>
                  <a:pt x="53506" y="37121"/>
                </a:lnTo>
                <a:lnTo>
                  <a:pt x="83690" y="50357"/>
                </a:lnTo>
                <a:lnTo>
                  <a:pt x="116984" y="67037"/>
                </a:lnTo>
                <a:lnTo>
                  <a:pt x="143910" y="81325"/>
                </a:lnTo>
                <a:lnTo>
                  <a:pt x="154992" y="87384"/>
                </a:lnTo>
                <a:lnTo>
                  <a:pt x="158536" y="88746"/>
                </a:lnTo>
                <a:lnTo>
                  <a:pt x="166565" y="92807"/>
                </a:lnTo>
                <a:lnTo>
                  <a:pt x="175175" y="99528"/>
                </a:lnTo>
                <a:lnTo>
                  <a:pt x="180462" y="108874"/>
                </a:lnTo>
                <a:lnTo>
                  <a:pt x="181758" y="114812"/>
                </a:lnTo>
                <a:lnTo>
                  <a:pt x="180462" y="130578"/>
                </a:lnTo>
                <a:lnTo>
                  <a:pt x="180462" y="133674"/>
                </a:lnTo>
                <a:lnTo>
                  <a:pt x="179257" y="144642"/>
                </a:lnTo>
                <a:lnTo>
                  <a:pt x="190234" y="138074"/>
                </a:lnTo>
                <a:lnTo>
                  <a:pt x="191981" y="144864"/>
                </a:lnTo>
                <a:lnTo>
                  <a:pt x="193690" y="147730"/>
                </a:lnTo>
                <a:close/>
              </a:path>
            </a:pathLst>
          </a:custGeom>
          <a:solidFill>
            <a:srgbClr val="4A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5869694" y="2504751"/>
            <a:ext cx="689610" cy="229235"/>
          </a:xfrm>
          <a:custGeom>
            <a:avLst/>
            <a:gdLst/>
            <a:ahLst/>
            <a:cxnLst/>
            <a:rect l="l" t="t" r="r" b="b"/>
            <a:pathLst>
              <a:path w="689609" h="229235">
                <a:moveTo>
                  <a:pt x="236252" y="122246"/>
                </a:moveTo>
                <a:lnTo>
                  <a:pt x="325659" y="122246"/>
                </a:lnTo>
                <a:lnTo>
                  <a:pt x="316379" y="116870"/>
                </a:lnTo>
                <a:lnTo>
                  <a:pt x="309881" y="113468"/>
                </a:lnTo>
                <a:lnTo>
                  <a:pt x="226225" y="72516"/>
                </a:lnTo>
                <a:lnTo>
                  <a:pt x="221021" y="69732"/>
                </a:lnTo>
                <a:lnTo>
                  <a:pt x="174840" y="53549"/>
                </a:lnTo>
                <a:lnTo>
                  <a:pt x="149257" y="48318"/>
                </a:lnTo>
                <a:lnTo>
                  <a:pt x="109847" y="39278"/>
                </a:lnTo>
                <a:lnTo>
                  <a:pt x="70257" y="29030"/>
                </a:lnTo>
                <a:lnTo>
                  <a:pt x="44133" y="20178"/>
                </a:lnTo>
                <a:lnTo>
                  <a:pt x="37178" y="16871"/>
                </a:lnTo>
                <a:lnTo>
                  <a:pt x="30418" y="13825"/>
                </a:lnTo>
                <a:lnTo>
                  <a:pt x="23979" y="11034"/>
                </a:lnTo>
                <a:lnTo>
                  <a:pt x="2824" y="2085"/>
                </a:lnTo>
                <a:lnTo>
                  <a:pt x="0" y="0"/>
                </a:lnTo>
                <a:lnTo>
                  <a:pt x="51524" y="40352"/>
                </a:lnTo>
                <a:lnTo>
                  <a:pt x="90096" y="57782"/>
                </a:lnTo>
                <a:lnTo>
                  <a:pt x="140276" y="77486"/>
                </a:lnTo>
                <a:lnTo>
                  <a:pt x="195799" y="102701"/>
                </a:lnTo>
                <a:lnTo>
                  <a:pt x="236252" y="122246"/>
                </a:lnTo>
                <a:close/>
              </a:path>
              <a:path w="689609" h="229235">
                <a:moveTo>
                  <a:pt x="327982" y="228654"/>
                </a:moveTo>
                <a:lnTo>
                  <a:pt x="333295" y="226001"/>
                </a:lnTo>
                <a:lnTo>
                  <a:pt x="339964" y="220300"/>
                </a:lnTo>
                <a:lnTo>
                  <a:pt x="347199" y="212047"/>
                </a:lnTo>
                <a:lnTo>
                  <a:pt x="353349" y="204316"/>
                </a:lnTo>
                <a:lnTo>
                  <a:pt x="358708" y="198142"/>
                </a:lnTo>
                <a:lnTo>
                  <a:pt x="406099" y="161027"/>
                </a:lnTo>
                <a:lnTo>
                  <a:pt x="451563" y="140796"/>
                </a:lnTo>
                <a:lnTo>
                  <a:pt x="497415" y="124683"/>
                </a:lnTo>
                <a:lnTo>
                  <a:pt x="564135" y="108483"/>
                </a:lnTo>
                <a:lnTo>
                  <a:pt x="611743" y="94128"/>
                </a:lnTo>
                <a:lnTo>
                  <a:pt x="658455" y="72701"/>
                </a:lnTo>
                <a:lnTo>
                  <a:pt x="689573" y="44055"/>
                </a:lnTo>
                <a:lnTo>
                  <a:pt x="679586" y="52344"/>
                </a:lnTo>
                <a:lnTo>
                  <a:pt x="660835" y="62100"/>
                </a:lnTo>
                <a:lnTo>
                  <a:pt x="632805" y="70989"/>
                </a:lnTo>
                <a:lnTo>
                  <a:pt x="594980" y="76678"/>
                </a:lnTo>
                <a:lnTo>
                  <a:pt x="558486" y="80079"/>
                </a:lnTo>
                <a:lnTo>
                  <a:pt x="534526" y="83687"/>
                </a:lnTo>
                <a:lnTo>
                  <a:pt x="517502" y="87938"/>
                </a:lnTo>
                <a:lnTo>
                  <a:pt x="501816" y="93270"/>
                </a:lnTo>
                <a:lnTo>
                  <a:pt x="492289" y="96666"/>
                </a:lnTo>
                <a:lnTo>
                  <a:pt x="474132" y="102805"/>
                </a:lnTo>
                <a:lnTo>
                  <a:pt x="418226" y="122793"/>
                </a:lnTo>
                <a:lnTo>
                  <a:pt x="410977" y="125189"/>
                </a:lnTo>
                <a:lnTo>
                  <a:pt x="406634" y="126311"/>
                </a:lnTo>
                <a:lnTo>
                  <a:pt x="400258" y="126434"/>
                </a:lnTo>
                <a:lnTo>
                  <a:pt x="244788" y="126434"/>
                </a:lnTo>
                <a:lnTo>
                  <a:pt x="259292" y="133671"/>
                </a:lnTo>
                <a:lnTo>
                  <a:pt x="293122" y="152355"/>
                </a:lnTo>
                <a:lnTo>
                  <a:pt x="304590" y="182144"/>
                </a:lnTo>
                <a:lnTo>
                  <a:pt x="304485" y="198142"/>
                </a:lnTo>
                <a:lnTo>
                  <a:pt x="304315" y="203894"/>
                </a:lnTo>
                <a:lnTo>
                  <a:pt x="304574" y="209080"/>
                </a:lnTo>
                <a:lnTo>
                  <a:pt x="304204" y="215653"/>
                </a:lnTo>
                <a:lnTo>
                  <a:pt x="320829" y="215653"/>
                </a:lnTo>
                <a:lnTo>
                  <a:pt x="324238" y="226872"/>
                </a:lnTo>
                <a:lnTo>
                  <a:pt x="324815" y="227762"/>
                </a:lnTo>
                <a:lnTo>
                  <a:pt x="327982" y="228654"/>
                </a:lnTo>
                <a:close/>
              </a:path>
              <a:path w="689609" h="229235">
                <a:moveTo>
                  <a:pt x="244788" y="126434"/>
                </a:moveTo>
                <a:lnTo>
                  <a:pt x="400258" y="126434"/>
                </a:lnTo>
                <a:lnTo>
                  <a:pt x="392447" y="125469"/>
                </a:lnTo>
                <a:lnTo>
                  <a:pt x="385075" y="123631"/>
                </a:lnTo>
                <a:lnTo>
                  <a:pt x="380017" y="121134"/>
                </a:lnTo>
                <a:lnTo>
                  <a:pt x="375583" y="118168"/>
                </a:lnTo>
                <a:lnTo>
                  <a:pt x="369477" y="115294"/>
                </a:lnTo>
                <a:lnTo>
                  <a:pt x="362669" y="113279"/>
                </a:lnTo>
                <a:lnTo>
                  <a:pt x="356129" y="112889"/>
                </a:lnTo>
                <a:lnTo>
                  <a:pt x="349568" y="113620"/>
                </a:lnTo>
                <a:lnTo>
                  <a:pt x="337631" y="118532"/>
                </a:lnTo>
                <a:lnTo>
                  <a:pt x="325659" y="122246"/>
                </a:lnTo>
                <a:lnTo>
                  <a:pt x="236252" y="122246"/>
                </a:lnTo>
                <a:lnTo>
                  <a:pt x="240770" y="124429"/>
                </a:lnTo>
                <a:lnTo>
                  <a:pt x="244788" y="126434"/>
                </a:lnTo>
                <a:close/>
              </a:path>
              <a:path w="689609" h="229235">
                <a:moveTo>
                  <a:pt x="303534" y="227536"/>
                </a:moveTo>
                <a:lnTo>
                  <a:pt x="320829" y="215653"/>
                </a:lnTo>
                <a:lnTo>
                  <a:pt x="304204" y="215653"/>
                </a:lnTo>
                <a:lnTo>
                  <a:pt x="303534" y="227536"/>
                </a:lnTo>
                <a:close/>
              </a:path>
            </a:pathLst>
          </a:custGeom>
          <a:solidFill>
            <a:srgbClr val="4A423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67" name="object 67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69" name="object 69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70" name="object 70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6399496" y="855347"/>
            <a:ext cx="5659755" cy="1303655"/>
          </a:xfrm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490220" marR="5080" indent="-478155">
              <a:lnSpc>
                <a:spcPts val="5030"/>
              </a:lnSpc>
              <a:spcBef>
                <a:spcPts val="204"/>
              </a:spcBef>
            </a:pPr>
            <a:r>
              <a:rPr dirty="0" sz="4200" spc="-600" b="0">
                <a:solidFill>
                  <a:srgbClr val="BE654A"/>
                </a:solidFill>
                <a:latin typeface="Tahoma"/>
                <a:cs typeface="Tahoma"/>
              </a:rPr>
              <a:t>PROJECT</a:t>
            </a:r>
            <a:r>
              <a:rPr dirty="0" sz="4200" spc="-335" b="0">
                <a:solidFill>
                  <a:srgbClr val="BE654A"/>
                </a:solidFill>
                <a:latin typeface="Tahoma"/>
                <a:cs typeface="Tahoma"/>
              </a:rPr>
              <a:t> </a:t>
            </a:r>
            <a:r>
              <a:rPr dirty="0" sz="4200" spc="-520" b="0">
                <a:solidFill>
                  <a:srgbClr val="BE654A"/>
                </a:solidFill>
                <a:latin typeface="Tahoma"/>
                <a:cs typeface="Tahoma"/>
              </a:rPr>
              <a:t>FINAL</a:t>
            </a:r>
            <a:r>
              <a:rPr dirty="0" sz="4200" spc="-335" b="0">
                <a:solidFill>
                  <a:srgbClr val="BE654A"/>
                </a:solidFill>
                <a:latin typeface="Tahoma"/>
                <a:cs typeface="Tahoma"/>
              </a:rPr>
              <a:t> </a:t>
            </a:r>
            <a:r>
              <a:rPr dirty="0" sz="4200" spc="-590" b="0">
                <a:solidFill>
                  <a:srgbClr val="BE654A"/>
                </a:solidFill>
                <a:latin typeface="Tahoma"/>
                <a:cs typeface="Tahoma"/>
              </a:rPr>
              <a:t>DATA</a:t>
            </a:r>
            <a:r>
              <a:rPr dirty="0" sz="4200" spc="-335" b="0">
                <a:solidFill>
                  <a:srgbClr val="BE654A"/>
                </a:solidFill>
                <a:latin typeface="Tahoma"/>
                <a:cs typeface="Tahoma"/>
              </a:rPr>
              <a:t> </a:t>
            </a:r>
            <a:r>
              <a:rPr dirty="0" sz="4200" spc="-675" b="0">
                <a:solidFill>
                  <a:srgbClr val="BE654A"/>
                </a:solidFill>
                <a:latin typeface="Tahoma"/>
                <a:cs typeface="Tahoma"/>
              </a:rPr>
              <a:t>SCIENCE </a:t>
            </a:r>
            <a:r>
              <a:rPr dirty="0" sz="4200" spc="-475" b="0">
                <a:solidFill>
                  <a:srgbClr val="BE654A"/>
                </a:solidFill>
                <a:latin typeface="Tahoma"/>
                <a:cs typeface="Tahoma"/>
              </a:rPr>
              <a:t>SIB</a:t>
            </a:r>
            <a:r>
              <a:rPr dirty="0" sz="4200" spc="-350" b="0">
                <a:solidFill>
                  <a:srgbClr val="BE654A"/>
                </a:solidFill>
                <a:latin typeface="Tahoma"/>
                <a:cs typeface="Tahoma"/>
              </a:rPr>
              <a:t> </a:t>
            </a:r>
            <a:r>
              <a:rPr dirty="0" sz="4200" spc="-665" b="0">
                <a:solidFill>
                  <a:srgbClr val="BE654A"/>
                </a:solidFill>
                <a:latin typeface="Tahoma"/>
                <a:cs typeface="Tahoma"/>
              </a:rPr>
              <a:t>CYCLE</a:t>
            </a:r>
            <a:r>
              <a:rPr dirty="0" sz="4200" spc="-345" b="0">
                <a:solidFill>
                  <a:srgbClr val="BE654A"/>
                </a:solidFill>
                <a:latin typeface="Tahoma"/>
                <a:cs typeface="Tahoma"/>
              </a:rPr>
              <a:t> </a:t>
            </a:r>
            <a:r>
              <a:rPr dirty="0" sz="4200" spc="-215" b="0">
                <a:solidFill>
                  <a:srgbClr val="BE654A"/>
                </a:solidFill>
                <a:latin typeface="Tahoma"/>
                <a:cs typeface="Tahoma"/>
              </a:rPr>
              <a:t>6</a:t>
            </a:r>
            <a:r>
              <a:rPr dirty="0" sz="4200" spc="-350" b="0">
                <a:solidFill>
                  <a:srgbClr val="BE654A"/>
                </a:solidFill>
                <a:latin typeface="Tahoma"/>
                <a:cs typeface="Tahoma"/>
              </a:rPr>
              <a:t> </a:t>
            </a:r>
            <a:r>
              <a:rPr dirty="0" sz="4200" spc="-475" b="0">
                <a:solidFill>
                  <a:srgbClr val="BE654A"/>
                </a:solidFill>
                <a:latin typeface="Tahoma"/>
                <a:cs typeface="Tahoma"/>
              </a:rPr>
              <a:t>-</a:t>
            </a:r>
            <a:r>
              <a:rPr dirty="0" sz="4200" spc="-345" b="0">
                <a:solidFill>
                  <a:srgbClr val="BE654A"/>
                </a:solidFill>
                <a:latin typeface="Tahoma"/>
                <a:cs typeface="Tahoma"/>
              </a:rPr>
              <a:t> </a:t>
            </a:r>
            <a:r>
              <a:rPr dirty="0" sz="4200" spc="-595" b="0">
                <a:solidFill>
                  <a:srgbClr val="BE654A"/>
                </a:solidFill>
                <a:latin typeface="Tahoma"/>
                <a:cs typeface="Tahoma"/>
              </a:rPr>
              <a:t>GREATEDU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76" name="object 7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75" name="object 75" descr=""/>
          <p:cNvSpPr txBox="1"/>
          <p:nvPr/>
        </p:nvSpPr>
        <p:spPr>
          <a:xfrm>
            <a:off x="6588961" y="3236925"/>
            <a:ext cx="5109845" cy="5801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7750" spc="-1110">
                <a:solidFill>
                  <a:srgbClr val="4A4237"/>
                </a:solidFill>
                <a:latin typeface="Tahoma"/>
                <a:cs typeface="Tahoma"/>
              </a:rPr>
              <a:t>PREDICT</a:t>
            </a:r>
            <a:r>
              <a:rPr dirty="0" sz="7750" spc="-63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7750" spc="-1240">
                <a:solidFill>
                  <a:srgbClr val="6B815B"/>
                </a:solidFill>
                <a:latin typeface="Tahoma"/>
                <a:cs typeface="Tahoma"/>
              </a:rPr>
              <a:t>CO2 </a:t>
            </a:r>
            <a:r>
              <a:rPr dirty="0" sz="7750" spc="-1090">
                <a:solidFill>
                  <a:srgbClr val="6B815B"/>
                </a:solidFill>
                <a:latin typeface="Tahoma"/>
                <a:cs typeface="Tahoma"/>
              </a:rPr>
              <a:t>EMISSIONS</a:t>
            </a:r>
            <a:r>
              <a:rPr dirty="0" sz="7750" spc="-640">
                <a:solidFill>
                  <a:srgbClr val="6B815B"/>
                </a:solidFill>
                <a:latin typeface="Tahoma"/>
                <a:cs typeface="Tahoma"/>
              </a:rPr>
              <a:t> </a:t>
            </a:r>
            <a:r>
              <a:rPr dirty="0" sz="7750" spc="-1000">
                <a:solidFill>
                  <a:srgbClr val="4A4237"/>
                </a:solidFill>
                <a:latin typeface="Tahoma"/>
                <a:cs typeface="Tahoma"/>
              </a:rPr>
              <a:t>IN </a:t>
            </a:r>
            <a:r>
              <a:rPr dirty="0" sz="7750" spc="-990">
                <a:solidFill>
                  <a:srgbClr val="4A4237"/>
                </a:solidFill>
                <a:latin typeface="Tahoma"/>
                <a:cs typeface="Tahoma"/>
              </a:rPr>
              <a:t>RWANDA </a:t>
            </a:r>
            <a:r>
              <a:rPr dirty="0" sz="7750" spc="-1010">
                <a:solidFill>
                  <a:srgbClr val="4A4237"/>
                </a:solidFill>
                <a:latin typeface="Tahoma"/>
                <a:cs typeface="Tahoma"/>
              </a:rPr>
              <a:t>(REGRESSION)</a:t>
            </a:r>
            <a:endParaRPr sz="77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dirty="0" sz="2500" spc="160">
                <a:solidFill>
                  <a:srgbClr val="4A4237"/>
                </a:solidFill>
                <a:latin typeface="Trebuchet MS"/>
                <a:cs typeface="Trebuchet MS"/>
              </a:rPr>
              <a:t>Mentor:</a:t>
            </a:r>
            <a:endParaRPr sz="2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dirty="0" sz="2400" spc="320">
                <a:solidFill>
                  <a:srgbClr val="E6DFCC"/>
                </a:solidFill>
                <a:latin typeface="Trebuchet MS"/>
                <a:cs typeface="Trebuchet MS"/>
              </a:rPr>
              <a:t>Dandy</a:t>
            </a:r>
            <a:r>
              <a:rPr dirty="0" sz="2400" spc="70">
                <a:solidFill>
                  <a:srgbClr val="E6DFCC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6DFCC"/>
                </a:solidFill>
                <a:latin typeface="Trebuchet MS"/>
                <a:cs typeface="Trebuchet MS"/>
              </a:rPr>
              <a:t>Arif </a:t>
            </a:r>
            <a:r>
              <a:rPr dirty="0" sz="2400" spc="350">
                <a:solidFill>
                  <a:srgbClr val="E6DFCC"/>
                </a:solidFill>
                <a:latin typeface="Trebuchet MS"/>
                <a:cs typeface="Trebuchet MS"/>
              </a:rPr>
              <a:t>Rahman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25"/>
              <a:t>DATA</a:t>
            </a:r>
            <a:r>
              <a:rPr dirty="0" spc="-135"/>
              <a:t> </a:t>
            </a:r>
            <a:r>
              <a:rPr dirty="0" spc="110"/>
              <a:t>UNDERSTANDING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694034"/>
            <a:ext cx="8686799" cy="46767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92781" y="1470767"/>
            <a:ext cx="790194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275">
                <a:solidFill>
                  <a:srgbClr val="4A4237"/>
                </a:solidFill>
                <a:latin typeface="Tahoma"/>
                <a:cs typeface="Tahoma"/>
              </a:rPr>
              <a:t>EDA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085">
                <a:solidFill>
                  <a:srgbClr val="4A4237"/>
                </a:solidFill>
                <a:latin typeface="Tahoma"/>
                <a:cs typeface="Tahoma"/>
              </a:rPr>
              <a:t>-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460">
                <a:solidFill>
                  <a:srgbClr val="4A4237"/>
                </a:solidFill>
                <a:latin typeface="Tahoma"/>
                <a:cs typeface="Tahoma"/>
              </a:rPr>
              <a:t>STATISTICAL</a:t>
            </a:r>
            <a:endParaRPr sz="96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886305" y="4841257"/>
            <a:ext cx="7386955" cy="2381250"/>
            <a:chOff x="9886305" y="4841257"/>
            <a:chExt cx="7386955" cy="2381250"/>
          </a:xfrm>
        </p:grpSpPr>
        <p:sp>
          <p:nvSpPr>
            <p:cNvPr id="7" name="object 7" descr=""/>
            <p:cNvSpPr/>
            <p:nvPr/>
          </p:nvSpPr>
          <p:spPr>
            <a:xfrm>
              <a:off x="9886305" y="4841257"/>
              <a:ext cx="7386955" cy="2381250"/>
            </a:xfrm>
            <a:custGeom>
              <a:avLst/>
              <a:gdLst/>
              <a:ahLst/>
              <a:cxnLst/>
              <a:rect l="l" t="t" r="r" b="b"/>
              <a:pathLst>
                <a:path w="7386955" h="2381250">
                  <a:moveTo>
                    <a:pt x="457195" y="38099"/>
                  </a:moveTo>
                  <a:lnTo>
                    <a:pt x="342895" y="38099"/>
                  </a:lnTo>
                  <a:lnTo>
                    <a:pt x="342895" y="0"/>
                  </a:lnTo>
                  <a:lnTo>
                    <a:pt x="457195" y="0"/>
                  </a:lnTo>
                  <a:lnTo>
                    <a:pt x="457195" y="38099"/>
                  </a:lnTo>
                  <a:close/>
                </a:path>
                <a:path w="7386955" h="2381250">
                  <a:moveTo>
                    <a:pt x="609595" y="38099"/>
                  </a:moveTo>
                  <a:lnTo>
                    <a:pt x="495295" y="38099"/>
                  </a:lnTo>
                  <a:lnTo>
                    <a:pt x="495295" y="0"/>
                  </a:lnTo>
                  <a:lnTo>
                    <a:pt x="609595" y="0"/>
                  </a:lnTo>
                  <a:lnTo>
                    <a:pt x="609595" y="38099"/>
                  </a:lnTo>
                  <a:close/>
                </a:path>
                <a:path w="7386955" h="2381250">
                  <a:moveTo>
                    <a:pt x="761995" y="38099"/>
                  </a:moveTo>
                  <a:lnTo>
                    <a:pt x="647695" y="38099"/>
                  </a:lnTo>
                  <a:lnTo>
                    <a:pt x="647695" y="0"/>
                  </a:lnTo>
                  <a:lnTo>
                    <a:pt x="761995" y="0"/>
                  </a:lnTo>
                  <a:lnTo>
                    <a:pt x="761995" y="38099"/>
                  </a:lnTo>
                  <a:close/>
                </a:path>
                <a:path w="7386955" h="2381250">
                  <a:moveTo>
                    <a:pt x="914395" y="38099"/>
                  </a:moveTo>
                  <a:lnTo>
                    <a:pt x="800095" y="38099"/>
                  </a:lnTo>
                  <a:lnTo>
                    <a:pt x="800095" y="0"/>
                  </a:lnTo>
                  <a:lnTo>
                    <a:pt x="914395" y="0"/>
                  </a:lnTo>
                  <a:lnTo>
                    <a:pt x="914395" y="38099"/>
                  </a:lnTo>
                  <a:close/>
                </a:path>
                <a:path w="7386955" h="2381250">
                  <a:moveTo>
                    <a:pt x="1066795" y="38099"/>
                  </a:moveTo>
                  <a:lnTo>
                    <a:pt x="952495" y="38099"/>
                  </a:lnTo>
                  <a:lnTo>
                    <a:pt x="952495" y="0"/>
                  </a:lnTo>
                  <a:lnTo>
                    <a:pt x="1066795" y="0"/>
                  </a:lnTo>
                  <a:lnTo>
                    <a:pt x="1066795" y="38099"/>
                  </a:lnTo>
                  <a:close/>
                </a:path>
                <a:path w="7386955" h="2381250">
                  <a:moveTo>
                    <a:pt x="1219195" y="38099"/>
                  </a:moveTo>
                  <a:lnTo>
                    <a:pt x="1104895" y="38099"/>
                  </a:lnTo>
                  <a:lnTo>
                    <a:pt x="1104895" y="0"/>
                  </a:lnTo>
                  <a:lnTo>
                    <a:pt x="1219195" y="0"/>
                  </a:lnTo>
                  <a:lnTo>
                    <a:pt x="1219195" y="38099"/>
                  </a:lnTo>
                  <a:close/>
                </a:path>
                <a:path w="7386955" h="2381250">
                  <a:moveTo>
                    <a:pt x="1371595" y="38099"/>
                  </a:moveTo>
                  <a:lnTo>
                    <a:pt x="1257295" y="38099"/>
                  </a:lnTo>
                  <a:lnTo>
                    <a:pt x="1257295" y="0"/>
                  </a:lnTo>
                  <a:lnTo>
                    <a:pt x="1371595" y="0"/>
                  </a:lnTo>
                  <a:lnTo>
                    <a:pt x="1371595" y="38099"/>
                  </a:lnTo>
                  <a:close/>
                </a:path>
                <a:path w="7386955" h="2381250">
                  <a:moveTo>
                    <a:pt x="1523995" y="38099"/>
                  </a:moveTo>
                  <a:lnTo>
                    <a:pt x="1409695" y="38099"/>
                  </a:lnTo>
                  <a:lnTo>
                    <a:pt x="1409695" y="0"/>
                  </a:lnTo>
                  <a:lnTo>
                    <a:pt x="1523995" y="0"/>
                  </a:lnTo>
                  <a:lnTo>
                    <a:pt x="1523995" y="38099"/>
                  </a:lnTo>
                  <a:close/>
                </a:path>
                <a:path w="7386955" h="2381250">
                  <a:moveTo>
                    <a:pt x="1676395" y="38099"/>
                  </a:moveTo>
                  <a:lnTo>
                    <a:pt x="1562095" y="38099"/>
                  </a:lnTo>
                  <a:lnTo>
                    <a:pt x="1562095" y="0"/>
                  </a:lnTo>
                  <a:lnTo>
                    <a:pt x="1676395" y="0"/>
                  </a:lnTo>
                  <a:lnTo>
                    <a:pt x="1676395" y="38099"/>
                  </a:lnTo>
                  <a:close/>
                </a:path>
                <a:path w="7386955" h="2381250">
                  <a:moveTo>
                    <a:pt x="1828795" y="38099"/>
                  </a:moveTo>
                  <a:lnTo>
                    <a:pt x="1714495" y="38099"/>
                  </a:lnTo>
                  <a:lnTo>
                    <a:pt x="1714495" y="0"/>
                  </a:lnTo>
                  <a:lnTo>
                    <a:pt x="1828795" y="0"/>
                  </a:lnTo>
                  <a:lnTo>
                    <a:pt x="1828795" y="38099"/>
                  </a:lnTo>
                  <a:close/>
                </a:path>
                <a:path w="7386955" h="2381250">
                  <a:moveTo>
                    <a:pt x="1981195" y="38099"/>
                  </a:moveTo>
                  <a:lnTo>
                    <a:pt x="1866895" y="38099"/>
                  </a:lnTo>
                  <a:lnTo>
                    <a:pt x="1866895" y="0"/>
                  </a:lnTo>
                  <a:lnTo>
                    <a:pt x="1981195" y="0"/>
                  </a:lnTo>
                  <a:lnTo>
                    <a:pt x="1981195" y="38099"/>
                  </a:lnTo>
                  <a:close/>
                </a:path>
                <a:path w="7386955" h="2381250">
                  <a:moveTo>
                    <a:pt x="2133595" y="38099"/>
                  </a:moveTo>
                  <a:lnTo>
                    <a:pt x="2019295" y="38099"/>
                  </a:lnTo>
                  <a:lnTo>
                    <a:pt x="2019295" y="0"/>
                  </a:lnTo>
                  <a:lnTo>
                    <a:pt x="2133595" y="0"/>
                  </a:lnTo>
                  <a:lnTo>
                    <a:pt x="2133595" y="38099"/>
                  </a:lnTo>
                  <a:close/>
                </a:path>
                <a:path w="7386955" h="2381250">
                  <a:moveTo>
                    <a:pt x="2285995" y="38099"/>
                  </a:moveTo>
                  <a:lnTo>
                    <a:pt x="2171695" y="38099"/>
                  </a:lnTo>
                  <a:lnTo>
                    <a:pt x="2171695" y="0"/>
                  </a:lnTo>
                  <a:lnTo>
                    <a:pt x="2285995" y="0"/>
                  </a:lnTo>
                  <a:lnTo>
                    <a:pt x="2285995" y="38099"/>
                  </a:lnTo>
                  <a:close/>
                </a:path>
                <a:path w="7386955" h="2381250">
                  <a:moveTo>
                    <a:pt x="2438395" y="38099"/>
                  </a:moveTo>
                  <a:lnTo>
                    <a:pt x="2324095" y="38099"/>
                  </a:lnTo>
                  <a:lnTo>
                    <a:pt x="2324095" y="0"/>
                  </a:lnTo>
                  <a:lnTo>
                    <a:pt x="2438395" y="0"/>
                  </a:lnTo>
                  <a:lnTo>
                    <a:pt x="2438395" y="38099"/>
                  </a:lnTo>
                  <a:close/>
                </a:path>
                <a:path w="7386955" h="2381250">
                  <a:moveTo>
                    <a:pt x="2590795" y="38099"/>
                  </a:moveTo>
                  <a:lnTo>
                    <a:pt x="2476495" y="38099"/>
                  </a:lnTo>
                  <a:lnTo>
                    <a:pt x="2476495" y="0"/>
                  </a:lnTo>
                  <a:lnTo>
                    <a:pt x="2590795" y="0"/>
                  </a:lnTo>
                  <a:lnTo>
                    <a:pt x="2590795" y="38099"/>
                  </a:lnTo>
                  <a:close/>
                </a:path>
                <a:path w="7386955" h="2381250">
                  <a:moveTo>
                    <a:pt x="2743195" y="38099"/>
                  </a:moveTo>
                  <a:lnTo>
                    <a:pt x="2628895" y="38099"/>
                  </a:lnTo>
                  <a:lnTo>
                    <a:pt x="2628895" y="0"/>
                  </a:lnTo>
                  <a:lnTo>
                    <a:pt x="2743195" y="0"/>
                  </a:lnTo>
                  <a:lnTo>
                    <a:pt x="2743195" y="38099"/>
                  </a:lnTo>
                  <a:close/>
                </a:path>
                <a:path w="7386955" h="2381250">
                  <a:moveTo>
                    <a:pt x="2895595" y="38099"/>
                  </a:moveTo>
                  <a:lnTo>
                    <a:pt x="2781295" y="38099"/>
                  </a:lnTo>
                  <a:lnTo>
                    <a:pt x="2781295" y="0"/>
                  </a:lnTo>
                  <a:lnTo>
                    <a:pt x="2895595" y="0"/>
                  </a:lnTo>
                  <a:lnTo>
                    <a:pt x="2895595" y="38099"/>
                  </a:lnTo>
                  <a:close/>
                </a:path>
                <a:path w="7386955" h="2381250">
                  <a:moveTo>
                    <a:pt x="3047995" y="38099"/>
                  </a:moveTo>
                  <a:lnTo>
                    <a:pt x="2933695" y="38099"/>
                  </a:lnTo>
                  <a:lnTo>
                    <a:pt x="2933695" y="0"/>
                  </a:lnTo>
                  <a:lnTo>
                    <a:pt x="3047995" y="0"/>
                  </a:lnTo>
                  <a:lnTo>
                    <a:pt x="3047995" y="38099"/>
                  </a:lnTo>
                  <a:close/>
                </a:path>
                <a:path w="7386955" h="2381250">
                  <a:moveTo>
                    <a:pt x="3200395" y="38099"/>
                  </a:moveTo>
                  <a:lnTo>
                    <a:pt x="3086095" y="38099"/>
                  </a:lnTo>
                  <a:lnTo>
                    <a:pt x="3086095" y="0"/>
                  </a:lnTo>
                  <a:lnTo>
                    <a:pt x="3200395" y="0"/>
                  </a:lnTo>
                  <a:lnTo>
                    <a:pt x="3200395" y="38099"/>
                  </a:lnTo>
                  <a:close/>
                </a:path>
                <a:path w="7386955" h="2381250">
                  <a:moveTo>
                    <a:pt x="3352795" y="38099"/>
                  </a:moveTo>
                  <a:lnTo>
                    <a:pt x="3238495" y="38099"/>
                  </a:lnTo>
                  <a:lnTo>
                    <a:pt x="3238495" y="0"/>
                  </a:lnTo>
                  <a:lnTo>
                    <a:pt x="3352795" y="0"/>
                  </a:lnTo>
                  <a:lnTo>
                    <a:pt x="3352795" y="38099"/>
                  </a:lnTo>
                  <a:close/>
                </a:path>
                <a:path w="7386955" h="2381250">
                  <a:moveTo>
                    <a:pt x="3505195" y="38099"/>
                  </a:moveTo>
                  <a:lnTo>
                    <a:pt x="3390895" y="38099"/>
                  </a:lnTo>
                  <a:lnTo>
                    <a:pt x="3390895" y="0"/>
                  </a:lnTo>
                  <a:lnTo>
                    <a:pt x="3505195" y="0"/>
                  </a:lnTo>
                  <a:lnTo>
                    <a:pt x="3505195" y="38099"/>
                  </a:lnTo>
                  <a:close/>
                </a:path>
                <a:path w="7386955" h="2381250">
                  <a:moveTo>
                    <a:pt x="3657595" y="38099"/>
                  </a:moveTo>
                  <a:lnTo>
                    <a:pt x="3543295" y="38099"/>
                  </a:lnTo>
                  <a:lnTo>
                    <a:pt x="3543295" y="0"/>
                  </a:lnTo>
                  <a:lnTo>
                    <a:pt x="3657595" y="0"/>
                  </a:lnTo>
                  <a:lnTo>
                    <a:pt x="3657595" y="38099"/>
                  </a:lnTo>
                  <a:close/>
                </a:path>
                <a:path w="7386955" h="2381250">
                  <a:moveTo>
                    <a:pt x="3809995" y="38099"/>
                  </a:moveTo>
                  <a:lnTo>
                    <a:pt x="3695695" y="38099"/>
                  </a:lnTo>
                  <a:lnTo>
                    <a:pt x="3695695" y="0"/>
                  </a:lnTo>
                  <a:lnTo>
                    <a:pt x="3809995" y="0"/>
                  </a:lnTo>
                  <a:lnTo>
                    <a:pt x="3809995" y="38099"/>
                  </a:lnTo>
                  <a:close/>
                </a:path>
                <a:path w="7386955" h="2381250">
                  <a:moveTo>
                    <a:pt x="3962395" y="38099"/>
                  </a:moveTo>
                  <a:lnTo>
                    <a:pt x="3848095" y="38099"/>
                  </a:lnTo>
                  <a:lnTo>
                    <a:pt x="3848095" y="0"/>
                  </a:lnTo>
                  <a:lnTo>
                    <a:pt x="3962395" y="0"/>
                  </a:lnTo>
                  <a:lnTo>
                    <a:pt x="3962395" y="38099"/>
                  </a:lnTo>
                  <a:close/>
                </a:path>
                <a:path w="7386955" h="2381250">
                  <a:moveTo>
                    <a:pt x="4114795" y="38099"/>
                  </a:moveTo>
                  <a:lnTo>
                    <a:pt x="4000495" y="38099"/>
                  </a:lnTo>
                  <a:lnTo>
                    <a:pt x="4000495" y="0"/>
                  </a:lnTo>
                  <a:lnTo>
                    <a:pt x="4114795" y="0"/>
                  </a:lnTo>
                  <a:lnTo>
                    <a:pt x="4114795" y="38099"/>
                  </a:lnTo>
                  <a:close/>
                </a:path>
                <a:path w="7386955" h="2381250">
                  <a:moveTo>
                    <a:pt x="4267195" y="38099"/>
                  </a:moveTo>
                  <a:lnTo>
                    <a:pt x="4152895" y="38099"/>
                  </a:lnTo>
                  <a:lnTo>
                    <a:pt x="4152895" y="0"/>
                  </a:lnTo>
                  <a:lnTo>
                    <a:pt x="4267195" y="0"/>
                  </a:lnTo>
                  <a:lnTo>
                    <a:pt x="4267195" y="38099"/>
                  </a:lnTo>
                  <a:close/>
                </a:path>
                <a:path w="7386955" h="2381250">
                  <a:moveTo>
                    <a:pt x="4419595" y="38099"/>
                  </a:moveTo>
                  <a:lnTo>
                    <a:pt x="4305295" y="38099"/>
                  </a:lnTo>
                  <a:lnTo>
                    <a:pt x="4305295" y="0"/>
                  </a:lnTo>
                  <a:lnTo>
                    <a:pt x="4419595" y="0"/>
                  </a:lnTo>
                  <a:lnTo>
                    <a:pt x="4419595" y="38099"/>
                  </a:lnTo>
                  <a:close/>
                </a:path>
                <a:path w="7386955" h="2381250">
                  <a:moveTo>
                    <a:pt x="4571995" y="38099"/>
                  </a:moveTo>
                  <a:lnTo>
                    <a:pt x="4457695" y="38099"/>
                  </a:lnTo>
                  <a:lnTo>
                    <a:pt x="4457695" y="0"/>
                  </a:lnTo>
                  <a:lnTo>
                    <a:pt x="4571995" y="0"/>
                  </a:lnTo>
                  <a:lnTo>
                    <a:pt x="4571995" y="38099"/>
                  </a:lnTo>
                  <a:close/>
                </a:path>
                <a:path w="7386955" h="2381250">
                  <a:moveTo>
                    <a:pt x="4724395" y="38099"/>
                  </a:moveTo>
                  <a:lnTo>
                    <a:pt x="4610095" y="38099"/>
                  </a:lnTo>
                  <a:lnTo>
                    <a:pt x="4610095" y="0"/>
                  </a:lnTo>
                  <a:lnTo>
                    <a:pt x="4724395" y="0"/>
                  </a:lnTo>
                  <a:lnTo>
                    <a:pt x="4724395" y="38099"/>
                  </a:lnTo>
                  <a:close/>
                </a:path>
                <a:path w="7386955" h="2381250">
                  <a:moveTo>
                    <a:pt x="4876795" y="38099"/>
                  </a:moveTo>
                  <a:lnTo>
                    <a:pt x="4762495" y="38099"/>
                  </a:lnTo>
                  <a:lnTo>
                    <a:pt x="4762495" y="0"/>
                  </a:lnTo>
                  <a:lnTo>
                    <a:pt x="4876795" y="0"/>
                  </a:lnTo>
                  <a:lnTo>
                    <a:pt x="4876795" y="38099"/>
                  </a:lnTo>
                  <a:close/>
                </a:path>
                <a:path w="7386955" h="2381250">
                  <a:moveTo>
                    <a:pt x="5029195" y="38099"/>
                  </a:moveTo>
                  <a:lnTo>
                    <a:pt x="4914895" y="38099"/>
                  </a:lnTo>
                  <a:lnTo>
                    <a:pt x="4914895" y="0"/>
                  </a:lnTo>
                  <a:lnTo>
                    <a:pt x="5029195" y="0"/>
                  </a:lnTo>
                  <a:lnTo>
                    <a:pt x="5029195" y="38099"/>
                  </a:lnTo>
                  <a:close/>
                </a:path>
                <a:path w="7386955" h="2381250">
                  <a:moveTo>
                    <a:pt x="5181595" y="38099"/>
                  </a:moveTo>
                  <a:lnTo>
                    <a:pt x="5067295" y="38099"/>
                  </a:lnTo>
                  <a:lnTo>
                    <a:pt x="5067295" y="0"/>
                  </a:lnTo>
                  <a:lnTo>
                    <a:pt x="5181595" y="0"/>
                  </a:lnTo>
                  <a:lnTo>
                    <a:pt x="5181595" y="38099"/>
                  </a:lnTo>
                  <a:close/>
                </a:path>
                <a:path w="7386955" h="2381250">
                  <a:moveTo>
                    <a:pt x="5333995" y="38099"/>
                  </a:moveTo>
                  <a:lnTo>
                    <a:pt x="5219695" y="38099"/>
                  </a:lnTo>
                  <a:lnTo>
                    <a:pt x="5219695" y="0"/>
                  </a:lnTo>
                  <a:lnTo>
                    <a:pt x="5333995" y="0"/>
                  </a:lnTo>
                  <a:lnTo>
                    <a:pt x="5333995" y="38099"/>
                  </a:lnTo>
                  <a:close/>
                </a:path>
                <a:path w="7386955" h="2381250">
                  <a:moveTo>
                    <a:pt x="5486395" y="38099"/>
                  </a:moveTo>
                  <a:lnTo>
                    <a:pt x="5372095" y="38099"/>
                  </a:lnTo>
                  <a:lnTo>
                    <a:pt x="5372095" y="0"/>
                  </a:lnTo>
                  <a:lnTo>
                    <a:pt x="5486395" y="0"/>
                  </a:lnTo>
                  <a:lnTo>
                    <a:pt x="5486395" y="38099"/>
                  </a:lnTo>
                  <a:close/>
                </a:path>
                <a:path w="7386955" h="2381250">
                  <a:moveTo>
                    <a:pt x="5638795" y="38099"/>
                  </a:moveTo>
                  <a:lnTo>
                    <a:pt x="5524495" y="38099"/>
                  </a:lnTo>
                  <a:lnTo>
                    <a:pt x="5524495" y="0"/>
                  </a:lnTo>
                  <a:lnTo>
                    <a:pt x="5638795" y="0"/>
                  </a:lnTo>
                  <a:lnTo>
                    <a:pt x="5638795" y="38099"/>
                  </a:lnTo>
                  <a:close/>
                </a:path>
                <a:path w="7386955" h="2381250">
                  <a:moveTo>
                    <a:pt x="5791195" y="38099"/>
                  </a:moveTo>
                  <a:lnTo>
                    <a:pt x="5676895" y="38099"/>
                  </a:lnTo>
                  <a:lnTo>
                    <a:pt x="5676895" y="0"/>
                  </a:lnTo>
                  <a:lnTo>
                    <a:pt x="5791195" y="0"/>
                  </a:lnTo>
                  <a:lnTo>
                    <a:pt x="5791195" y="38099"/>
                  </a:lnTo>
                  <a:close/>
                </a:path>
                <a:path w="7386955" h="2381250">
                  <a:moveTo>
                    <a:pt x="5943595" y="38099"/>
                  </a:moveTo>
                  <a:lnTo>
                    <a:pt x="5829295" y="38099"/>
                  </a:lnTo>
                  <a:lnTo>
                    <a:pt x="5829295" y="0"/>
                  </a:lnTo>
                  <a:lnTo>
                    <a:pt x="5943595" y="0"/>
                  </a:lnTo>
                  <a:lnTo>
                    <a:pt x="5943595" y="38099"/>
                  </a:lnTo>
                  <a:close/>
                </a:path>
                <a:path w="7386955" h="2381250">
                  <a:moveTo>
                    <a:pt x="6095995" y="38099"/>
                  </a:moveTo>
                  <a:lnTo>
                    <a:pt x="5981695" y="38099"/>
                  </a:lnTo>
                  <a:lnTo>
                    <a:pt x="5981695" y="0"/>
                  </a:lnTo>
                  <a:lnTo>
                    <a:pt x="6095995" y="0"/>
                  </a:lnTo>
                  <a:lnTo>
                    <a:pt x="6095995" y="38099"/>
                  </a:lnTo>
                  <a:close/>
                </a:path>
                <a:path w="7386955" h="2381250">
                  <a:moveTo>
                    <a:pt x="6248395" y="38099"/>
                  </a:moveTo>
                  <a:lnTo>
                    <a:pt x="6134095" y="38099"/>
                  </a:lnTo>
                  <a:lnTo>
                    <a:pt x="6134095" y="0"/>
                  </a:lnTo>
                  <a:lnTo>
                    <a:pt x="6248395" y="0"/>
                  </a:lnTo>
                  <a:lnTo>
                    <a:pt x="6248395" y="38099"/>
                  </a:lnTo>
                  <a:close/>
                </a:path>
                <a:path w="7386955" h="2381250">
                  <a:moveTo>
                    <a:pt x="6400795" y="38099"/>
                  </a:moveTo>
                  <a:lnTo>
                    <a:pt x="6286495" y="38099"/>
                  </a:lnTo>
                  <a:lnTo>
                    <a:pt x="6286495" y="0"/>
                  </a:lnTo>
                  <a:lnTo>
                    <a:pt x="6400795" y="0"/>
                  </a:lnTo>
                  <a:lnTo>
                    <a:pt x="6400795" y="38099"/>
                  </a:lnTo>
                  <a:close/>
                </a:path>
                <a:path w="7386955" h="2381250">
                  <a:moveTo>
                    <a:pt x="6553195" y="38099"/>
                  </a:moveTo>
                  <a:lnTo>
                    <a:pt x="6438895" y="38099"/>
                  </a:lnTo>
                  <a:lnTo>
                    <a:pt x="6438895" y="0"/>
                  </a:lnTo>
                  <a:lnTo>
                    <a:pt x="6553195" y="0"/>
                  </a:lnTo>
                  <a:lnTo>
                    <a:pt x="6553195" y="38099"/>
                  </a:lnTo>
                  <a:close/>
                </a:path>
                <a:path w="7386955" h="2381250">
                  <a:moveTo>
                    <a:pt x="6705595" y="38099"/>
                  </a:moveTo>
                  <a:lnTo>
                    <a:pt x="6591295" y="38099"/>
                  </a:lnTo>
                  <a:lnTo>
                    <a:pt x="6591295" y="0"/>
                  </a:lnTo>
                  <a:lnTo>
                    <a:pt x="6705595" y="0"/>
                  </a:lnTo>
                  <a:lnTo>
                    <a:pt x="6705595" y="38099"/>
                  </a:lnTo>
                  <a:close/>
                </a:path>
                <a:path w="7386955" h="2381250">
                  <a:moveTo>
                    <a:pt x="6857995" y="38099"/>
                  </a:moveTo>
                  <a:lnTo>
                    <a:pt x="6743695" y="38099"/>
                  </a:lnTo>
                  <a:lnTo>
                    <a:pt x="6743695" y="0"/>
                  </a:lnTo>
                  <a:lnTo>
                    <a:pt x="6857995" y="0"/>
                  </a:lnTo>
                  <a:lnTo>
                    <a:pt x="6857995" y="38099"/>
                  </a:lnTo>
                  <a:close/>
                </a:path>
                <a:path w="7386955" h="2381250">
                  <a:moveTo>
                    <a:pt x="7010395" y="38099"/>
                  </a:moveTo>
                  <a:lnTo>
                    <a:pt x="6896095" y="38099"/>
                  </a:lnTo>
                  <a:lnTo>
                    <a:pt x="6896095" y="0"/>
                  </a:lnTo>
                  <a:lnTo>
                    <a:pt x="7010395" y="0"/>
                  </a:lnTo>
                  <a:lnTo>
                    <a:pt x="7010395" y="38099"/>
                  </a:lnTo>
                  <a:close/>
                </a:path>
                <a:path w="7386955" h="2381250">
                  <a:moveTo>
                    <a:pt x="7162795" y="38099"/>
                  </a:moveTo>
                  <a:lnTo>
                    <a:pt x="7048495" y="38099"/>
                  </a:lnTo>
                  <a:lnTo>
                    <a:pt x="7048495" y="0"/>
                  </a:lnTo>
                  <a:lnTo>
                    <a:pt x="7162795" y="0"/>
                  </a:lnTo>
                  <a:lnTo>
                    <a:pt x="7162795" y="38099"/>
                  </a:lnTo>
                  <a:close/>
                </a:path>
                <a:path w="7386955" h="2381250">
                  <a:moveTo>
                    <a:pt x="7285539" y="66886"/>
                  </a:moveTo>
                  <a:lnTo>
                    <a:pt x="7265831" y="54731"/>
                  </a:lnTo>
                  <a:lnTo>
                    <a:pt x="7245010" y="45889"/>
                  </a:lnTo>
                  <a:lnTo>
                    <a:pt x="7223076" y="40360"/>
                  </a:lnTo>
                  <a:lnTo>
                    <a:pt x="7200028" y="38142"/>
                  </a:lnTo>
                  <a:lnTo>
                    <a:pt x="7200924" y="447"/>
                  </a:lnTo>
                  <a:lnTo>
                    <a:pt x="7233741" y="3694"/>
                  </a:lnTo>
                  <a:lnTo>
                    <a:pt x="7269303" y="14500"/>
                  </a:lnTo>
                  <a:lnTo>
                    <a:pt x="7302090" y="32005"/>
                  </a:lnTo>
                  <a:lnTo>
                    <a:pt x="7307496" y="36438"/>
                  </a:lnTo>
                  <a:lnTo>
                    <a:pt x="7285539" y="66886"/>
                  </a:lnTo>
                  <a:close/>
                </a:path>
                <a:path w="7386955" h="2381250">
                  <a:moveTo>
                    <a:pt x="7347279" y="169018"/>
                  </a:moveTo>
                  <a:lnTo>
                    <a:pt x="7342362" y="146353"/>
                  </a:lnTo>
                  <a:lnTo>
                    <a:pt x="7334276" y="125188"/>
                  </a:lnTo>
                  <a:lnTo>
                    <a:pt x="7323023" y="105525"/>
                  </a:lnTo>
                  <a:lnTo>
                    <a:pt x="7308601" y="87363"/>
                  </a:lnTo>
                  <a:lnTo>
                    <a:pt x="7336192" y="62000"/>
                  </a:lnTo>
                  <a:lnTo>
                    <a:pt x="7354893" y="84808"/>
                  </a:lnTo>
                  <a:lnTo>
                    <a:pt x="7372398" y="117596"/>
                  </a:lnTo>
                  <a:lnTo>
                    <a:pt x="7383205" y="153158"/>
                  </a:lnTo>
                  <a:lnTo>
                    <a:pt x="7384254" y="163755"/>
                  </a:lnTo>
                  <a:lnTo>
                    <a:pt x="7347279" y="169018"/>
                  </a:lnTo>
                  <a:close/>
                </a:path>
                <a:path w="7386955" h="2381250">
                  <a:moveTo>
                    <a:pt x="7386899" y="316056"/>
                  </a:moveTo>
                  <a:lnTo>
                    <a:pt x="7348799" y="316056"/>
                  </a:lnTo>
                  <a:lnTo>
                    <a:pt x="7348799" y="201756"/>
                  </a:lnTo>
                  <a:lnTo>
                    <a:pt x="7386899" y="201756"/>
                  </a:lnTo>
                  <a:lnTo>
                    <a:pt x="7386899" y="316056"/>
                  </a:lnTo>
                  <a:close/>
                </a:path>
                <a:path w="7386955" h="2381250">
                  <a:moveTo>
                    <a:pt x="7386899" y="468456"/>
                  </a:moveTo>
                  <a:lnTo>
                    <a:pt x="7348799" y="468456"/>
                  </a:lnTo>
                  <a:lnTo>
                    <a:pt x="7348799" y="354156"/>
                  </a:lnTo>
                  <a:lnTo>
                    <a:pt x="7386899" y="354156"/>
                  </a:lnTo>
                  <a:lnTo>
                    <a:pt x="7386899" y="468456"/>
                  </a:lnTo>
                  <a:close/>
                </a:path>
                <a:path w="7386955" h="2381250">
                  <a:moveTo>
                    <a:pt x="7386899" y="620856"/>
                  </a:moveTo>
                  <a:lnTo>
                    <a:pt x="7348799" y="620856"/>
                  </a:lnTo>
                  <a:lnTo>
                    <a:pt x="7348799" y="506556"/>
                  </a:lnTo>
                  <a:lnTo>
                    <a:pt x="7386899" y="506556"/>
                  </a:lnTo>
                  <a:lnTo>
                    <a:pt x="7386899" y="620856"/>
                  </a:lnTo>
                  <a:close/>
                </a:path>
                <a:path w="7386955" h="2381250">
                  <a:moveTo>
                    <a:pt x="7386899" y="773256"/>
                  </a:moveTo>
                  <a:lnTo>
                    <a:pt x="7348799" y="773256"/>
                  </a:lnTo>
                  <a:lnTo>
                    <a:pt x="7348799" y="658956"/>
                  </a:lnTo>
                  <a:lnTo>
                    <a:pt x="7386899" y="658956"/>
                  </a:lnTo>
                  <a:lnTo>
                    <a:pt x="7386899" y="773256"/>
                  </a:lnTo>
                  <a:close/>
                </a:path>
                <a:path w="7386955" h="2381250">
                  <a:moveTo>
                    <a:pt x="7386899" y="925656"/>
                  </a:moveTo>
                  <a:lnTo>
                    <a:pt x="7348799" y="925656"/>
                  </a:lnTo>
                  <a:lnTo>
                    <a:pt x="7348799" y="811356"/>
                  </a:lnTo>
                  <a:lnTo>
                    <a:pt x="7386899" y="811356"/>
                  </a:lnTo>
                  <a:lnTo>
                    <a:pt x="7386899" y="925656"/>
                  </a:lnTo>
                  <a:close/>
                </a:path>
                <a:path w="7386955" h="2381250">
                  <a:moveTo>
                    <a:pt x="7386899" y="1078056"/>
                  </a:moveTo>
                  <a:lnTo>
                    <a:pt x="7348799" y="1078056"/>
                  </a:lnTo>
                  <a:lnTo>
                    <a:pt x="7348799" y="963756"/>
                  </a:lnTo>
                  <a:lnTo>
                    <a:pt x="7386899" y="963756"/>
                  </a:lnTo>
                  <a:lnTo>
                    <a:pt x="7386899" y="1078056"/>
                  </a:lnTo>
                  <a:close/>
                </a:path>
                <a:path w="7386955" h="2381250">
                  <a:moveTo>
                    <a:pt x="7386899" y="1230456"/>
                  </a:moveTo>
                  <a:lnTo>
                    <a:pt x="7348799" y="1230456"/>
                  </a:lnTo>
                  <a:lnTo>
                    <a:pt x="7348799" y="1116156"/>
                  </a:lnTo>
                  <a:lnTo>
                    <a:pt x="7386899" y="1116156"/>
                  </a:lnTo>
                  <a:lnTo>
                    <a:pt x="7386899" y="1230456"/>
                  </a:lnTo>
                  <a:close/>
                </a:path>
                <a:path w="7386955" h="2381250">
                  <a:moveTo>
                    <a:pt x="7386899" y="1382856"/>
                  </a:moveTo>
                  <a:lnTo>
                    <a:pt x="7348799" y="1382856"/>
                  </a:lnTo>
                  <a:lnTo>
                    <a:pt x="7348799" y="1268556"/>
                  </a:lnTo>
                  <a:lnTo>
                    <a:pt x="7386899" y="1268556"/>
                  </a:lnTo>
                  <a:lnTo>
                    <a:pt x="7386899" y="1382856"/>
                  </a:lnTo>
                  <a:close/>
                </a:path>
                <a:path w="7386955" h="2381250">
                  <a:moveTo>
                    <a:pt x="7386899" y="1535256"/>
                  </a:moveTo>
                  <a:lnTo>
                    <a:pt x="7348799" y="1535256"/>
                  </a:lnTo>
                  <a:lnTo>
                    <a:pt x="7348799" y="1420956"/>
                  </a:lnTo>
                  <a:lnTo>
                    <a:pt x="7386899" y="1420956"/>
                  </a:lnTo>
                  <a:lnTo>
                    <a:pt x="7386899" y="1535256"/>
                  </a:lnTo>
                  <a:close/>
                </a:path>
                <a:path w="7386955" h="2381250">
                  <a:moveTo>
                    <a:pt x="7386899" y="1687656"/>
                  </a:moveTo>
                  <a:lnTo>
                    <a:pt x="7348799" y="1687656"/>
                  </a:lnTo>
                  <a:lnTo>
                    <a:pt x="7348799" y="1573356"/>
                  </a:lnTo>
                  <a:lnTo>
                    <a:pt x="7386899" y="1573356"/>
                  </a:lnTo>
                  <a:lnTo>
                    <a:pt x="7386899" y="1687656"/>
                  </a:lnTo>
                  <a:close/>
                </a:path>
                <a:path w="7386955" h="2381250">
                  <a:moveTo>
                    <a:pt x="7386899" y="1840056"/>
                  </a:moveTo>
                  <a:lnTo>
                    <a:pt x="7348799" y="1840056"/>
                  </a:lnTo>
                  <a:lnTo>
                    <a:pt x="7348799" y="1725756"/>
                  </a:lnTo>
                  <a:lnTo>
                    <a:pt x="7386899" y="1725756"/>
                  </a:lnTo>
                  <a:lnTo>
                    <a:pt x="7386899" y="1840056"/>
                  </a:lnTo>
                  <a:close/>
                </a:path>
                <a:path w="7386955" h="2381250">
                  <a:moveTo>
                    <a:pt x="7386899" y="1992456"/>
                  </a:moveTo>
                  <a:lnTo>
                    <a:pt x="7348799" y="1992456"/>
                  </a:lnTo>
                  <a:lnTo>
                    <a:pt x="7348799" y="1878156"/>
                  </a:lnTo>
                  <a:lnTo>
                    <a:pt x="7386899" y="1878156"/>
                  </a:lnTo>
                  <a:lnTo>
                    <a:pt x="7386899" y="1992456"/>
                  </a:lnTo>
                  <a:close/>
                </a:path>
                <a:path w="7386955" h="2381250">
                  <a:moveTo>
                    <a:pt x="7386899" y="2144856"/>
                  </a:moveTo>
                  <a:lnTo>
                    <a:pt x="7348799" y="2144856"/>
                  </a:lnTo>
                  <a:lnTo>
                    <a:pt x="7348799" y="2030556"/>
                  </a:lnTo>
                  <a:lnTo>
                    <a:pt x="7386899" y="2030556"/>
                  </a:lnTo>
                  <a:lnTo>
                    <a:pt x="7386899" y="2144856"/>
                  </a:lnTo>
                  <a:close/>
                </a:path>
                <a:path w="7386955" h="2381250">
                  <a:moveTo>
                    <a:pt x="7357218" y="2291641"/>
                  </a:moveTo>
                  <a:lnTo>
                    <a:pt x="7325336" y="2271552"/>
                  </a:lnTo>
                  <a:lnTo>
                    <a:pt x="7335601" y="2252511"/>
                  </a:lnTo>
                  <a:lnTo>
                    <a:pt x="7342933" y="2232623"/>
                  </a:lnTo>
                  <a:lnTo>
                    <a:pt x="7347333" y="2211888"/>
                  </a:lnTo>
                  <a:lnTo>
                    <a:pt x="7348799" y="2190307"/>
                  </a:lnTo>
                  <a:lnTo>
                    <a:pt x="7348799" y="2182956"/>
                  </a:lnTo>
                  <a:lnTo>
                    <a:pt x="7386899" y="2182956"/>
                  </a:lnTo>
                  <a:lnTo>
                    <a:pt x="7386899" y="2190307"/>
                  </a:lnTo>
                  <a:lnTo>
                    <a:pt x="7383205" y="2227645"/>
                  </a:lnTo>
                  <a:lnTo>
                    <a:pt x="7372398" y="2263207"/>
                  </a:lnTo>
                  <a:lnTo>
                    <a:pt x="7357218" y="2291641"/>
                  </a:lnTo>
                  <a:close/>
                </a:path>
                <a:path w="7386955" h="2381250">
                  <a:moveTo>
                    <a:pt x="7234862" y="2376768"/>
                  </a:moveTo>
                  <a:lnTo>
                    <a:pt x="7227187" y="2339562"/>
                  </a:lnTo>
                  <a:lnTo>
                    <a:pt x="7248761" y="2333510"/>
                  </a:lnTo>
                  <a:lnTo>
                    <a:pt x="7268782" y="2324577"/>
                  </a:lnTo>
                  <a:lnTo>
                    <a:pt x="7287250" y="2312762"/>
                  </a:lnTo>
                  <a:lnTo>
                    <a:pt x="7304165" y="2298065"/>
                  </a:lnTo>
                  <a:lnTo>
                    <a:pt x="7306414" y="2295767"/>
                  </a:lnTo>
                  <a:lnTo>
                    <a:pt x="7333673" y="2321875"/>
                  </a:lnTo>
                  <a:lnTo>
                    <a:pt x="7331104" y="2325008"/>
                  </a:lnTo>
                  <a:lnTo>
                    <a:pt x="7302090" y="2348797"/>
                  </a:lnTo>
                  <a:lnTo>
                    <a:pt x="7269303" y="2366302"/>
                  </a:lnTo>
                  <a:lnTo>
                    <a:pt x="7234862" y="2376768"/>
                  </a:lnTo>
                  <a:close/>
                </a:path>
                <a:path w="7386955" h="2381250">
                  <a:moveTo>
                    <a:pt x="7196403" y="2380803"/>
                  </a:moveTo>
                  <a:lnTo>
                    <a:pt x="7082685" y="2380803"/>
                  </a:lnTo>
                  <a:lnTo>
                    <a:pt x="7082685" y="2342703"/>
                  </a:lnTo>
                  <a:lnTo>
                    <a:pt x="7196934" y="2342702"/>
                  </a:lnTo>
                  <a:lnTo>
                    <a:pt x="7196991" y="2380745"/>
                  </a:lnTo>
                  <a:lnTo>
                    <a:pt x="7196403" y="2380803"/>
                  </a:lnTo>
                  <a:close/>
                </a:path>
                <a:path w="7386955" h="2381250">
                  <a:moveTo>
                    <a:pt x="7044585" y="2380803"/>
                  </a:moveTo>
                  <a:lnTo>
                    <a:pt x="6930285" y="2380803"/>
                  </a:lnTo>
                  <a:lnTo>
                    <a:pt x="6930285" y="2342703"/>
                  </a:lnTo>
                  <a:lnTo>
                    <a:pt x="7044585" y="2342703"/>
                  </a:lnTo>
                  <a:lnTo>
                    <a:pt x="7044585" y="2380803"/>
                  </a:lnTo>
                  <a:close/>
                </a:path>
                <a:path w="7386955" h="2381250">
                  <a:moveTo>
                    <a:pt x="6892185" y="2380803"/>
                  </a:moveTo>
                  <a:lnTo>
                    <a:pt x="6777885" y="2380803"/>
                  </a:lnTo>
                  <a:lnTo>
                    <a:pt x="6777885" y="2342703"/>
                  </a:lnTo>
                  <a:lnTo>
                    <a:pt x="6892185" y="2342703"/>
                  </a:lnTo>
                  <a:lnTo>
                    <a:pt x="6892185" y="2380803"/>
                  </a:lnTo>
                  <a:close/>
                </a:path>
                <a:path w="7386955" h="2381250">
                  <a:moveTo>
                    <a:pt x="6739785" y="2380803"/>
                  </a:moveTo>
                  <a:lnTo>
                    <a:pt x="6625485" y="2380803"/>
                  </a:lnTo>
                  <a:lnTo>
                    <a:pt x="6625485" y="2342703"/>
                  </a:lnTo>
                  <a:lnTo>
                    <a:pt x="6739785" y="2342703"/>
                  </a:lnTo>
                  <a:lnTo>
                    <a:pt x="6739785" y="2380803"/>
                  </a:lnTo>
                  <a:close/>
                </a:path>
                <a:path w="7386955" h="2381250">
                  <a:moveTo>
                    <a:pt x="6587385" y="2380803"/>
                  </a:moveTo>
                  <a:lnTo>
                    <a:pt x="6473085" y="2380803"/>
                  </a:lnTo>
                  <a:lnTo>
                    <a:pt x="6473085" y="2342703"/>
                  </a:lnTo>
                  <a:lnTo>
                    <a:pt x="6587385" y="2342703"/>
                  </a:lnTo>
                  <a:lnTo>
                    <a:pt x="6587385" y="2380803"/>
                  </a:lnTo>
                  <a:close/>
                </a:path>
                <a:path w="7386955" h="2381250">
                  <a:moveTo>
                    <a:pt x="6434985" y="2380803"/>
                  </a:moveTo>
                  <a:lnTo>
                    <a:pt x="6320685" y="2380803"/>
                  </a:lnTo>
                  <a:lnTo>
                    <a:pt x="6320685" y="2342703"/>
                  </a:lnTo>
                  <a:lnTo>
                    <a:pt x="6434985" y="2342703"/>
                  </a:lnTo>
                  <a:lnTo>
                    <a:pt x="6434985" y="2380803"/>
                  </a:lnTo>
                  <a:close/>
                </a:path>
                <a:path w="7386955" h="2381250">
                  <a:moveTo>
                    <a:pt x="6282585" y="2380803"/>
                  </a:moveTo>
                  <a:lnTo>
                    <a:pt x="6168285" y="2380803"/>
                  </a:lnTo>
                  <a:lnTo>
                    <a:pt x="6168285" y="2342703"/>
                  </a:lnTo>
                  <a:lnTo>
                    <a:pt x="6282585" y="2342703"/>
                  </a:lnTo>
                  <a:lnTo>
                    <a:pt x="6282585" y="2380803"/>
                  </a:lnTo>
                  <a:close/>
                </a:path>
                <a:path w="7386955" h="2381250">
                  <a:moveTo>
                    <a:pt x="6130185" y="2380803"/>
                  </a:moveTo>
                  <a:lnTo>
                    <a:pt x="6015885" y="2380803"/>
                  </a:lnTo>
                  <a:lnTo>
                    <a:pt x="6015885" y="2342703"/>
                  </a:lnTo>
                  <a:lnTo>
                    <a:pt x="6130185" y="2342703"/>
                  </a:lnTo>
                  <a:lnTo>
                    <a:pt x="6130185" y="2380803"/>
                  </a:lnTo>
                  <a:close/>
                </a:path>
                <a:path w="7386955" h="2381250">
                  <a:moveTo>
                    <a:pt x="5977785" y="2380803"/>
                  </a:moveTo>
                  <a:lnTo>
                    <a:pt x="5863485" y="2380803"/>
                  </a:lnTo>
                  <a:lnTo>
                    <a:pt x="5863485" y="2342703"/>
                  </a:lnTo>
                  <a:lnTo>
                    <a:pt x="5977785" y="2342703"/>
                  </a:lnTo>
                  <a:lnTo>
                    <a:pt x="5977785" y="2380803"/>
                  </a:lnTo>
                  <a:close/>
                </a:path>
                <a:path w="7386955" h="2381250">
                  <a:moveTo>
                    <a:pt x="5825385" y="2380803"/>
                  </a:moveTo>
                  <a:lnTo>
                    <a:pt x="5711085" y="2380803"/>
                  </a:lnTo>
                  <a:lnTo>
                    <a:pt x="5711085" y="2342703"/>
                  </a:lnTo>
                  <a:lnTo>
                    <a:pt x="5825385" y="2342703"/>
                  </a:lnTo>
                  <a:lnTo>
                    <a:pt x="5825385" y="2380803"/>
                  </a:lnTo>
                  <a:close/>
                </a:path>
                <a:path w="7386955" h="2381250">
                  <a:moveTo>
                    <a:pt x="5672985" y="2380803"/>
                  </a:moveTo>
                  <a:lnTo>
                    <a:pt x="5558685" y="2380803"/>
                  </a:lnTo>
                  <a:lnTo>
                    <a:pt x="5558685" y="2342703"/>
                  </a:lnTo>
                  <a:lnTo>
                    <a:pt x="5672985" y="2342703"/>
                  </a:lnTo>
                  <a:lnTo>
                    <a:pt x="5672985" y="2380803"/>
                  </a:lnTo>
                  <a:close/>
                </a:path>
                <a:path w="7386955" h="2381250">
                  <a:moveTo>
                    <a:pt x="5520585" y="2380803"/>
                  </a:moveTo>
                  <a:lnTo>
                    <a:pt x="5406285" y="2380803"/>
                  </a:lnTo>
                  <a:lnTo>
                    <a:pt x="5406285" y="2342703"/>
                  </a:lnTo>
                  <a:lnTo>
                    <a:pt x="5520585" y="2342703"/>
                  </a:lnTo>
                  <a:lnTo>
                    <a:pt x="5520585" y="2380803"/>
                  </a:lnTo>
                  <a:close/>
                </a:path>
                <a:path w="7386955" h="2381250">
                  <a:moveTo>
                    <a:pt x="5368185" y="2380803"/>
                  </a:moveTo>
                  <a:lnTo>
                    <a:pt x="5253885" y="2380803"/>
                  </a:lnTo>
                  <a:lnTo>
                    <a:pt x="5253885" y="2342703"/>
                  </a:lnTo>
                  <a:lnTo>
                    <a:pt x="5368185" y="2342703"/>
                  </a:lnTo>
                  <a:lnTo>
                    <a:pt x="5368185" y="2380803"/>
                  </a:lnTo>
                  <a:close/>
                </a:path>
                <a:path w="7386955" h="2381250">
                  <a:moveTo>
                    <a:pt x="5215785" y="2380803"/>
                  </a:moveTo>
                  <a:lnTo>
                    <a:pt x="5101485" y="2380803"/>
                  </a:lnTo>
                  <a:lnTo>
                    <a:pt x="5101485" y="2342703"/>
                  </a:lnTo>
                  <a:lnTo>
                    <a:pt x="5215785" y="2342703"/>
                  </a:lnTo>
                  <a:lnTo>
                    <a:pt x="5215785" y="2380803"/>
                  </a:lnTo>
                  <a:close/>
                </a:path>
                <a:path w="7386955" h="2381250">
                  <a:moveTo>
                    <a:pt x="5063385" y="2380803"/>
                  </a:moveTo>
                  <a:lnTo>
                    <a:pt x="4949085" y="2380803"/>
                  </a:lnTo>
                  <a:lnTo>
                    <a:pt x="4949085" y="2342703"/>
                  </a:lnTo>
                  <a:lnTo>
                    <a:pt x="5063385" y="2342703"/>
                  </a:lnTo>
                  <a:lnTo>
                    <a:pt x="5063385" y="2380803"/>
                  </a:lnTo>
                  <a:close/>
                </a:path>
                <a:path w="7386955" h="2381250">
                  <a:moveTo>
                    <a:pt x="4910985" y="2380803"/>
                  </a:moveTo>
                  <a:lnTo>
                    <a:pt x="4796685" y="2380803"/>
                  </a:lnTo>
                  <a:lnTo>
                    <a:pt x="4796685" y="2342703"/>
                  </a:lnTo>
                  <a:lnTo>
                    <a:pt x="4910985" y="2342703"/>
                  </a:lnTo>
                  <a:lnTo>
                    <a:pt x="4910985" y="2380803"/>
                  </a:lnTo>
                  <a:close/>
                </a:path>
                <a:path w="7386955" h="2381250">
                  <a:moveTo>
                    <a:pt x="4758585" y="2380803"/>
                  </a:moveTo>
                  <a:lnTo>
                    <a:pt x="4644285" y="2380803"/>
                  </a:lnTo>
                  <a:lnTo>
                    <a:pt x="4644285" y="2342703"/>
                  </a:lnTo>
                  <a:lnTo>
                    <a:pt x="4758585" y="2342703"/>
                  </a:lnTo>
                  <a:lnTo>
                    <a:pt x="4758585" y="2380803"/>
                  </a:lnTo>
                  <a:close/>
                </a:path>
                <a:path w="7386955" h="2381250">
                  <a:moveTo>
                    <a:pt x="4606185" y="2380803"/>
                  </a:moveTo>
                  <a:lnTo>
                    <a:pt x="4491885" y="2380803"/>
                  </a:lnTo>
                  <a:lnTo>
                    <a:pt x="4491885" y="2342703"/>
                  </a:lnTo>
                  <a:lnTo>
                    <a:pt x="4606185" y="2342703"/>
                  </a:lnTo>
                  <a:lnTo>
                    <a:pt x="4606185" y="2380803"/>
                  </a:lnTo>
                  <a:close/>
                </a:path>
                <a:path w="7386955" h="2381250">
                  <a:moveTo>
                    <a:pt x="4453785" y="2380803"/>
                  </a:moveTo>
                  <a:lnTo>
                    <a:pt x="4339485" y="2380803"/>
                  </a:lnTo>
                  <a:lnTo>
                    <a:pt x="4339485" y="2342703"/>
                  </a:lnTo>
                  <a:lnTo>
                    <a:pt x="4453785" y="2342703"/>
                  </a:lnTo>
                  <a:lnTo>
                    <a:pt x="4453785" y="2380803"/>
                  </a:lnTo>
                  <a:close/>
                </a:path>
                <a:path w="7386955" h="2381250">
                  <a:moveTo>
                    <a:pt x="4301385" y="2380803"/>
                  </a:moveTo>
                  <a:lnTo>
                    <a:pt x="4187085" y="2380803"/>
                  </a:lnTo>
                  <a:lnTo>
                    <a:pt x="4187085" y="2342703"/>
                  </a:lnTo>
                  <a:lnTo>
                    <a:pt x="4301385" y="2342703"/>
                  </a:lnTo>
                  <a:lnTo>
                    <a:pt x="4301385" y="2380803"/>
                  </a:lnTo>
                  <a:close/>
                </a:path>
                <a:path w="7386955" h="2381250">
                  <a:moveTo>
                    <a:pt x="4148985" y="2380803"/>
                  </a:moveTo>
                  <a:lnTo>
                    <a:pt x="4034686" y="2380803"/>
                  </a:lnTo>
                  <a:lnTo>
                    <a:pt x="4034686" y="2342703"/>
                  </a:lnTo>
                  <a:lnTo>
                    <a:pt x="4148985" y="2342703"/>
                  </a:lnTo>
                  <a:lnTo>
                    <a:pt x="4148985" y="2380803"/>
                  </a:lnTo>
                  <a:close/>
                </a:path>
                <a:path w="7386955" h="2381250">
                  <a:moveTo>
                    <a:pt x="3996586" y="2380803"/>
                  </a:moveTo>
                  <a:lnTo>
                    <a:pt x="3882286" y="2380803"/>
                  </a:lnTo>
                  <a:lnTo>
                    <a:pt x="3882286" y="2342703"/>
                  </a:lnTo>
                  <a:lnTo>
                    <a:pt x="3996586" y="2342703"/>
                  </a:lnTo>
                  <a:lnTo>
                    <a:pt x="3996586" y="2380803"/>
                  </a:lnTo>
                  <a:close/>
                </a:path>
                <a:path w="7386955" h="2381250">
                  <a:moveTo>
                    <a:pt x="3844186" y="2380803"/>
                  </a:moveTo>
                  <a:lnTo>
                    <a:pt x="3729886" y="2380803"/>
                  </a:lnTo>
                  <a:lnTo>
                    <a:pt x="3729886" y="2342703"/>
                  </a:lnTo>
                  <a:lnTo>
                    <a:pt x="3844186" y="2342703"/>
                  </a:lnTo>
                  <a:lnTo>
                    <a:pt x="3844186" y="2380803"/>
                  </a:lnTo>
                  <a:close/>
                </a:path>
                <a:path w="7386955" h="2381250">
                  <a:moveTo>
                    <a:pt x="3691786" y="2380803"/>
                  </a:moveTo>
                  <a:lnTo>
                    <a:pt x="3577486" y="2380803"/>
                  </a:lnTo>
                  <a:lnTo>
                    <a:pt x="3577486" y="2342703"/>
                  </a:lnTo>
                  <a:lnTo>
                    <a:pt x="3691786" y="2342703"/>
                  </a:lnTo>
                  <a:lnTo>
                    <a:pt x="3691786" y="2380803"/>
                  </a:lnTo>
                  <a:close/>
                </a:path>
                <a:path w="7386955" h="2381250">
                  <a:moveTo>
                    <a:pt x="3539386" y="2380803"/>
                  </a:moveTo>
                  <a:lnTo>
                    <a:pt x="3425086" y="2380803"/>
                  </a:lnTo>
                  <a:lnTo>
                    <a:pt x="3425086" y="2342703"/>
                  </a:lnTo>
                  <a:lnTo>
                    <a:pt x="3539386" y="2342703"/>
                  </a:lnTo>
                  <a:lnTo>
                    <a:pt x="3539386" y="2380803"/>
                  </a:lnTo>
                  <a:close/>
                </a:path>
                <a:path w="7386955" h="2381250">
                  <a:moveTo>
                    <a:pt x="3386986" y="2380803"/>
                  </a:moveTo>
                  <a:lnTo>
                    <a:pt x="3272686" y="2380803"/>
                  </a:lnTo>
                  <a:lnTo>
                    <a:pt x="3272686" y="2342703"/>
                  </a:lnTo>
                  <a:lnTo>
                    <a:pt x="3386986" y="2342703"/>
                  </a:lnTo>
                  <a:lnTo>
                    <a:pt x="3386986" y="2380803"/>
                  </a:lnTo>
                  <a:close/>
                </a:path>
                <a:path w="7386955" h="2381250">
                  <a:moveTo>
                    <a:pt x="3234586" y="2380803"/>
                  </a:moveTo>
                  <a:lnTo>
                    <a:pt x="3120286" y="2380803"/>
                  </a:lnTo>
                  <a:lnTo>
                    <a:pt x="3120286" y="2342703"/>
                  </a:lnTo>
                  <a:lnTo>
                    <a:pt x="3234586" y="2342703"/>
                  </a:lnTo>
                  <a:lnTo>
                    <a:pt x="3234586" y="2380803"/>
                  </a:lnTo>
                  <a:close/>
                </a:path>
                <a:path w="7386955" h="2381250">
                  <a:moveTo>
                    <a:pt x="3082186" y="2380803"/>
                  </a:moveTo>
                  <a:lnTo>
                    <a:pt x="2967886" y="2380803"/>
                  </a:lnTo>
                  <a:lnTo>
                    <a:pt x="2967886" y="2342703"/>
                  </a:lnTo>
                  <a:lnTo>
                    <a:pt x="3082186" y="2342703"/>
                  </a:lnTo>
                  <a:lnTo>
                    <a:pt x="3082186" y="2380803"/>
                  </a:lnTo>
                  <a:close/>
                </a:path>
                <a:path w="7386955" h="2381250">
                  <a:moveTo>
                    <a:pt x="2929786" y="2380803"/>
                  </a:moveTo>
                  <a:lnTo>
                    <a:pt x="2815486" y="2380803"/>
                  </a:lnTo>
                  <a:lnTo>
                    <a:pt x="2815486" y="2342703"/>
                  </a:lnTo>
                  <a:lnTo>
                    <a:pt x="2929786" y="2342703"/>
                  </a:lnTo>
                  <a:lnTo>
                    <a:pt x="2929786" y="2380803"/>
                  </a:lnTo>
                  <a:close/>
                </a:path>
                <a:path w="7386955" h="2381250">
                  <a:moveTo>
                    <a:pt x="2777386" y="2380803"/>
                  </a:moveTo>
                  <a:lnTo>
                    <a:pt x="2663086" y="2380803"/>
                  </a:lnTo>
                  <a:lnTo>
                    <a:pt x="2663086" y="2342703"/>
                  </a:lnTo>
                  <a:lnTo>
                    <a:pt x="2777386" y="2342703"/>
                  </a:lnTo>
                  <a:lnTo>
                    <a:pt x="2777386" y="2380803"/>
                  </a:lnTo>
                  <a:close/>
                </a:path>
                <a:path w="7386955" h="2381250">
                  <a:moveTo>
                    <a:pt x="2624986" y="2380803"/>
                  </a:moveTo>
                  <a:lnTo>
                    <a:pt x="2510686" y="2380803"/>
                  </a:lnTo>
                  <a:lnTo>
                    <a:pt x="2510686" y="2342703"/>
                  </a:lnTo>
                  <a:lnTo>
                    <a:pt x="2624986" y="2342703"/>
                  </a:lnTo>
                  <a:lnTo>
                    <a:pt x="2624986" y="2380803"/>
                  </a:lnTo>
                  <a:close/>
                </a:path>
                <a:path w="7386955" h="2381250">
                  <a:moveTo>
                    <a:pt x="2472586" y="2380803"/>
                  </a:moveTo>
                  <a:lnTo>
                    <a:pt x="2358286" y="2380803"/>
                  </a:lnTo>
                  <a:lnTo>
                    <a:pt x="2358286" y="2342703"/>
                  </a:lnTo>
                  <a:lnTo>
                    <a:pt x="2472586" y="2342703"/>
                  </a:lnTo>
                  <a:lnTo>
                    <a:pt x="2472586" y="2380803"/>
                  </a:lnTo>
                  <a:close/>
                </a:path>
                <a:path w="7386955" h="2381250">
                  <a:moveTo>
                    <a:pt x="2320186" y="2380803"/>
                  </a:moveTo>
                  <a:lnTo>
                    <a:pt x="2205886" y="2380803"/>
                  </a:lnTo>
                  <a:lnTo>
                    <a:pt x="2205886" y="2342703"/>
                  </a:lnTo>
                  <a:lnTo>
                    <a:pt x="2320186" y="2342703"/>
                  </a:lnTo>
                  <a:lnTo>
                    <a:pt x="2320186" y="2380803"/>
                  </a:lnTo>
                  <a:close/>
                </a:path>
                <a:path w="7386955" h="2381250">
                  <a:moveTo>
                    <a:pt x="2167786" y="2380803"/>
                  </a:moveTo>
                  <a:lnTo>
                    <a:pt x="2053486" y="2380803"/>
                  </a:lnTo>
                  <a:lnTo>
                    <a:pt x="2053486" y="2342703"/>
                  </a:lnTo>
                  <a:lnTo>
                    <a:pt x="2167786" y="2342703"/>
                  </a:lnTo>
                  <a:lnTo>
                    <a:pt x="2167786" y="2380803"/>
                  </a:lnTo>
                  <a:close/>
                </a:path>
                <a:path w="7386955" h="2381250">
                  <a:moveTo>
                    <a:pt x="2015386" y="2380803"/>
                  </a:moveTo>
                  <a:lnTo>
                    <a:pt x="1901086" y="2380803"/>
                  </a:lnTo>
                  <a:lnTo>
                    <a:pt x="1901086" y="2342703"/>
                  </a:lnTo>
                  <a:lnTo>
                    <a:pt x="2015386" y="2342703"/>
                  </a:lnTo>
                  <a:lnTo>
                    <a:pt x="2015386" y="2380803"/>
                  </a:lnTo>
                  <a:close/>
                </a:path>
                <a:path w="7386955" h="2381250">
                  <a:moveTo>
                    <a:pt x="1862986" y="2380803"/>
                  </a:moveTo>
                  <a:lnTo>
                    <a:pt x="1748686" y="2380803"/>
                  </a:lnTo>
                  <a:lnTo>
                    <a:pt x="1748686" y="2342703"/>
                  </a:lnTo>
                  <a:lnTo>
                    <a:pt x="1862986" y="2342703"/>
                  </a:lnTo>
                  <a:lnTo>
                    <a:pt x="1862986" y="2380803"/>
                  </a:lnTo>
                  <a:close/>
                </a:path>
                <a:path w="7386955" h="2381250">
                  <a:moveTo>
                    <a:pt x="1710586" y="2380803"/>
                  </a:moveTo>
                  <a:lnTo>
                    <a:pt x="1596286" y="2380803"/>
                  </a:lnTo>
                  <a:lnTo>
                    <a:pt x="1596286" y="2342703"/>
                  </a:lnTo>
                  <a:lnTo>
                    <a:pt x="1710586" y="2342703"/>
                  </a:lnTo>
                  <a:lnTo>
                    <a:pt x="1710586" y="2380803"/>
                  </a:lnTo>
                  <a:close/>
                </a:path>
                <a:path w="7386955" h="2381250">
                  <a:moveTo>
                    <a:pt x="1558186" y="2380803"/>
                  </a:moveTo>
                  <a:lnTo>
                    <a:pt x="1443886" y="2380803"/>
                  </a:lnTo>
                  <a:lnTo>
                    <a:pt x="1443886" y="2342703"/>
                  </a:lnTo>
                  <a:lnTo>
                    <a:pt x="1558186" y="2342703"/>
                  </a:lnTo>
                  <a:lnTo>
                    <a:pt x="1558186" y="2380803"/>
                  </a:lnTo>
                  <a:close/>
                </a:path>
                <a:path w="7386955" h="2381250">
                  <a:moveTo>
                    <a:pt x="1405786" y="2380803"/>
                  </a:moveTo>
                  <a:lnTo>
                    <a:pt x="1291486" y="2380803"/>
                  </a:lnTo>
                  <a:lnTo>
                    <a:pt x="1291486" y="2342703"/>
                  </a:lnTo>
                  <a:lnTo>
                    <a:pt x="1405786" y="2342703"/>
                  </a:lnTo>
                  <a:lnTo>
                    <a:pt x="1405786" y="2380803"/>
                  </a:lnTo>
                  <a:close/>
                </a:path>
                <a:path w="7386955" h="2381250">
                  <a:moveTo>
                    <a:pt x="1253386" y="2380803"/>
                  </a:moveTo>
                  <a:lnTo>
                    <a:pt x="1139086" y="2380803"/>
                  </a:lnTo>
                  <a:lnTo>
                    <a:pt x="1139086" y="2342703"/>
                  </a:lnTo>
                  <a:lnTo>
                    <a:pt x="1253386" y="2342703"/>
                  </a:lnTo>
                  <a:lnTo>
                    <a:pt x="1253386" y="2380803"/>
                  </a:lnTo>
                  <a:close/>
                </a:path>
                <a:path w="7386955" h="2381250">
                  <a:moveTo>
                    <a:pt x="1100986" y="2380803"/>
                  </a:moveTo>
                  <a:lnTo>
                    <a:pt x="986686" y="2380803"/>
                  </a:lnTo>
                  <a:lnTo>
                    <a:pt x="986686" y="2342703"/>
                  </a:lnTo>
                  <a:lnTo>
                    <a:pt x="1100986" y="2342703"/>
                  </a:lnTo>
                  <a:lnTo>
                    <a:pt x="1100986" y="2380803"/>
                  </a:lnTo>
                  <a:close/>
                </a:path>
                <a:path w="7386955" h="2381250">
                  <a:moveTo>
                    <a:pt x="948586" y="2380803"/>
                  </a:moveTo>
                  <a:lnTo>
                    <a:pt x="834286" y="2380803"/>
                  </a:lnTo>
                  <a:lnTo>
                    <a:pt x="834286" y="2342703"/>
                  </a:lnTo>
                  <a:lnTo>
                    <a:pt x="948586" y="2342703"/>
                  </a:lnTo>
                  <a:lnTo>
                    <a:pt x="948586" y="2380803"/>
                  </a:lnTo>
                  <a:close/>
                </a:path>
                <a:path w="7386955" h="2381250">
                  <a:moveTo>
                    <a:pt x="796186" y="2380803"/>
                  </a:moveTo>
                  <a:lnTo>
                    <a:pt x="681886" y="2380803"/>
                  </a:lnTo>
                  <a:lnTo>
                    <a:pt x="681886" y="2342703"/>
                  </a:lnTo>
                  <a:lnTo>
                    <a:pt x="796186" y="2342703"/>
                  </a:lnTo>
                  <a:lnTo>
                    <a:pt x="796186" y="2380803"/>
                  </a:lnTo>
                  <a:close/>
                </a:path>
                <a:path w="7386955" h="2381250">
                  <a:moveTo>
                    <a:pt x="643786" y="2380803"/>
                  </a:moveTo>
                  <a:lnTo>
                    <a:pt x="529486" y="2380803"/>
                  </a:lnTo>
                  <a:lnTo>
                    <a:pt x="529486" y="2342703"/>
                  </a:lnTo>
                  <a:lnTo>
                    <a:pt x="643786" y="2342703"/>
                  </a:lnTo>
                  <a:lnTo>
                    <a:pt x="643786" y="2380803"/>
                  </a:lnTo>
                  <a:close/>
                </a:path>
                <a:path w="7386955" h="2381250">
                  <a:moveTo>
                    <a:pt x="491386" y="2380803"/>
                  </a:moveTo>
                  <a:lnTo>
                    <a:pt x="377086" y="2380803"/>
                  </a:lnTo>
                  <a:lnTo>
                    <a:pt x="377086" y="2342703"/>
                  </a:lnTo>
                  <a:lnTo>
                    <a:pt x="491386" y="2342703"/>
                  </a:lnTo>
                  <a:lnTo>
                    <a:pt x="491386" y="2380803"/>
                  </a:lnTo>
                  <a:close/>
                </a:path>
                <a:path w="7386955" h="2381250">
                  <a:moveTo>
                    <a:pt x="338986" y="2380803"/>
                  </a:moveTo>
                  <a:lnTo>
                    <a:pt x="224686" y="2380803"/>
                  </a:lnTo>
                  <a:lnTo>
                    <a:pt x="224686" y="2342703"/>
                  </a:lnTo>
                  <a:lnTo>
                    <a:pt x="338986" y="2342703"/>
                  </a:lnTo>
                  <a:lnTo>
                    <a:pt x="338986" y="2380803"/>
                  </a:lnTo>
                  <a:close/>
                </a:path>
                <a:path w="7386955" h="2381250">
                  <a:moveTo>
                    <a:pt x="186559" y="2380414"/>
                  </a:moveTo>
                  <a:lnTo>
                    <a:pt x="153158" y="2377109"/>
                  </a:lnTo>
                  <a:lnTo>
                    <a:pt x="117596" y="2366302"/>
                  </a:lnTo>
                  <a:lnTo>
                    <a:pt x="84808" y="2348797"/>
                  </a:lnTo>
                  <a:lnTo>
                    <a:pt x="79854" y="2344736"/>
                  </a:lnTo>
                  <a:lnTo>
                    <a:pt x="101739" y="2314190"/>
                  </a:lnTo>
                  <a:lnTo>
                    <a:pt x="121485" y="2326284"/>
                  </a:lnTo>
                  <a:lnTo>
                    <a:pt x="142333" y="2335062"/>
                  </a:lnTo>
                  <a:lnTo>
                    <a:pt x="164285" y="2340524"/>
                  </a:lnTo>
                  <a:lnTo>
                    <a:pt x="187340" y="2342670"/>
                  </a:lnTo>
                  <a:lnTo>
                    <a:pt x="186559" y="2380414"/>
                  </a:lnTo>
                  <a:close/>
                </a:path>
                <a:path w="7386955" h="2381250">
                  <a:moveTo>
                    <a:pt x="51081" y="2319260"/>
                  </a:moveTo>
                  <a:lnTo>
                    <a:pt x="32005" y="2295994"/>
                  </a:lnTo>
                  <a:lnTo>
                    <a:pt x="14500" y="2263207"/>
                  </a:lnTo>
                  <a:lnTo>
                    <a:pt x="3694" y="2227645"/>
                  </a:lnTo>
                  <a:lnTo>
                    <a:pt x="2702" y="2217623"/>
                  </a:lnTo>
                  <a:lnTo>
                    <a:pt x="39686" y="2212244"/>
                  </a:lnTo>
                  <a:lnTo>
                    <a:pt x="44673" y="2234897"/>
                  </a:lnTo>
                  <a:lnTo>
                    <a:pt x="52824" y="2256038"/>
                  </a:lnTo>
                  <a:lnTo>
                    <a:pt x="64139" y="2275668"/>
                  </a:lnTo>
                  <a:lnTo>
                    <a:pt x="78618" y="2293787"/>
                  </a:lnTo>
                  <a:lnTo>
                    <a:pt x="51081" y="2319260"/>
                  </a:lnTo>
                  <a:close/>
                </a:path>
                <a:path w="7386955" h="2381250">
                  <a:moveTo>
                    <a:pt x="38099" y="2179628"/>
                  </a:moveTo>
                  <a:lnTo>
                    <a:pt x="0" y="2179628"/>
                  </a:lnTo>
                  <a:lnTo>
                    <a:pt x="0" y="2065328"/>
                  </a:lnTo>
                  <a:lnTo>
                    <a:pt x="38099" y="2065328"/>
                  </a:lnTo>
                  <a:lnTo>
                    <a:pt x="38099" y="2179628"/>
                  </a:lnTo>
                  <a:close/>
                </a:path>
                <a:path w="7386955" h="2381250">
                  <a:moveTo>
                    <a:pt x="38099" y="2027229"/>
                  </a:moveTo>
                  <a:lnTo>
                    <a:pt x="0" y="2027229"/>
                  </a:lnTo>
                  <a:lnTo>
                    <a:pt x="0" y="1912929"/>
                  </a:lnTo>
                  <a:lnTo>
                    <a:pt x="38099" y="1912929"/>
                  </a:lnTo>
                  <a:lnTo>
                    <a:pt x="38099" y="2027229"/>
                  </a:lnTo>
                  <a:close/>
                </a:path>
                <a:path w="7386955" h="2381250">
                  <a:moveTo>
                    <a:pt x="38099" y="1874829"/>
                  </a:moveTo>
                  <a:lnTo>
                    <a:pt x="0" y="1874829"/>
                  </a:lnTo>
                  <a:lnTo>
                    <a:pt x="0" y="1760529"/>
                  </a:lnTo>
                  <a:lnTo>
                    <a:pt x="38099" y="1760529"/>
                  </a:lnTo>
                  <a:lnTo>
                    <a:pt x="38099" y="1874829"/>
                  </a:lnTo>
                  <a:close/>
                </a:path>
                <a:path w="7386955" h="2381250">
                  <a:moveTo>
                    <a:pt x="38099" y="1722429"/>
                  </a:moveTo>
                  <a:lnTo>
                    <a:pt x="0" y="1722429"/>
                  </a:lnTo>
                  <a:lnTo>
                    <a:pt x="0" y="1608129"/>
                  </a:lnTo>
                  <a:lnTo>
                    <a:pt x="38099" y="1608129"/>
                  </a:lnTo>
                  <a:lnTo>
                    <a:pt x="38099" y="1722429"/>
                  </a:lnTo>
                  <a:close/>
                </a:path>
                <a:path w="7386955" h="2381250">
                  <a:moveTo>
                    <a:pt x="38099" y="1570028"/>
                  </a:moveTo>
                  <a:lnTo>
                    <a:pt x="0" y="1570028"/>
                  </a:lnTo>
                  <a:lnTo>
                    <a:pt x="0" y="1455729"/>
                  </a:lnTo>
                  <a:lnTo>
                    <a:pt x="38099" y="1455729"/>
                  </a:lnTo>
                  <a:lnTo>
                    <a:pt x="38099" y="1570028"/>
                  </a:lnTo>
                  <a:close/>
                </a:path>
                <a:path w="7386955" h="2381250">
                  <a:moveTo>
                    <a:pt x="38099" y="1417628"/>
                  </a:moveTo>
                  <a:lnTo>
                    <a:pt x="0" y="1417628"/>
                  </a:lnTo>
                  <a:lnTo>
                    <a:pt x="0" y="1303328"/>
                  </a:lnTo>
                  <a:lnTo>
                    <a:pt x="38099" y="1303328"/>
                  </a:lnTo>
                  <a:lnTo>
                    <a:pt x="38099" y="1417628"/>
                  </a:lnTo>
                  <a:close/>
                </a:path>
                <a:path w="7386955" h="2381250">
                  <a:moveTo>
                    <a:pt x="38099" y="1265228"/>
                  </a:moveTo>
                  <a:lnTo>
                    <a:pt x="0" y="1265228"/>
                  </a:lnTo>
                  <a:lnTo>
                    <a:pt x="0" y="1150929"/>
                  </a:lnTo>
                  <a:lnTo>
                    <a:pt x="38099" y="1150929"/>
                  </a:lnTo>
                  <a:lnTo>
                    <a:pt x="38099" y="1265228"/>
                  </a:lnTo>
                  <a:close/>
                </a:path>
                <a:path w="7386955" h="2381250">
                  <a:moveTo>
                    <a:pt x="38099" y="1112829"/>
                  </a:moveTo>
                  <a:lnTo>
                    <a:pt x="0" y="1112829"/>
                  </a:lnTo>
                  <a:lnTo>
                    <a:pt x="0" y="998528"/>
                  </a:lnTo>
                  <a:lnTo>
                    <a:pt x="38099" y="998528"/>
                  </a:lnTo>
                  <a:lnTo>
                    <a:pt x="38099" y="1112829"/>
                  </a:lnTo>
                  <a:close/>
                </a:path>
                <a:path w="7386955" h="2381250">
                  <a:moveTo>
                    <a:pt x="38099" y="960428"/>
                  </a:moveTo>
                  <a:lnTo>
                    <a:pt x="0" y="960428"/>
                  </a:lnTo>
                  <a:lnTo>
                    <a:pt x="0" y="846128"/>
                  </a:lnTo>
                  <a:lnTo>
                    <a:pt x="38099" y="846128"/>
                  </a:lnTo>
                  <a:lnTo>
                    <a:pt x="38099" y="960428"/>
                  </a:lnTo>
                  <a:close/>
                </a:path>
                <a:path w="7386955" h="2381250">
                  <a:moveTo>
                    <a:pt x="38099" y="808028"/>
                  </a:moveTo>
                  <a:lnTo>
                    <a:pt x="0" y="808028"/>
                  </a:lnTo>
                  <a:lnTo>
                    <a:pt x="0" y="693729"/>
                  </a:lnTo>
                  <a:lnTo>
                    <a:pt x="38099" y="693729"/>
                  </a:lnTo>
                  <a:lnTo>
                    <a:pt x="38099" y="808028"/>
                  </a:lnTo>
                  <a:close/>
                </a:path>
                <a:path w="7386955" h="2381250">
                  <a:moveTo>
                    <a:pt x="38099" y="655629"/>
                  </a:moveTo>
                  <a:lnTo>
                    <a:pt x="0" y="655629"/>
                  </a:lnTo>
                  <a:lnTo>
                    <a:pt x="0" y="541329"/>
                  </a:lnTo>
                  <a:lnTo>
                    <a:pt x="38099" y="541329"/>
                  </a:lnTo>
                  <a:lnTo>
                    <a:pt x="38099" y="655629"/>
                  </a:lnTo>
                  <a:close/>
                </a:path>
                <a:path w="7386955" h="2381250">
                  <a:moveTo>
                    <a:pt x="38099" y="503229"/>
                  </a:moveTo>
                  <a:lnTo>
                    <a:pt x="0" y="503229"/>
                  </a:lnTo>
                  <a:lnTo>
                    <a:pt x="0" y="388929"/>
                  </a:lnTo>
                  <a:lnTo>
                    <a:pt x="38099" y="388929"/>
                  </a:lnTo>
                  <a:lnTo>
                    <a:pt x="38099" y="503229"/>
                  </a:lnTo>
                  <a:close/>
                </a:path>
                <a:path w="7386955" h="2381250">
                  <a:moveTo>
                    <a:pt x="38099" y="350829"/>
                  </a:moveTo>
                  <a:lnTo>
                    <a:pt x="0" y="350829"/>
                  </a:lnTo>
                  <a:lnTo>
                    <a:pt x="0" y="236529"/>
                  </a:lnTo>
                  <a:lnTo>
                    <a:pt x="38099" y="236529"/>
                  </a:lnTo>
                  <a:lnTo>
                    <a:pt x="38099" y="350829"/>
                  </a:lnTo>
                  <a:close/>
                </a:path>
                <a:path w="7386955" h="2381250">
                  <a:moveTo>
                    <a:pt x="38099" y="198429"/>
                  </a:moveTo>
                  <a:lnTo>
                    <a:pt x="0" y="198429"/>
                  </a:lnTo>
                  <a:lnTo>
                    <a:pt x="0" y="190495"/>
                  </a:lnTo>
                  <a:lnTo>
                    <a:pt x="3694" y="153158"/>
                  </a:lnTo>
                  <a:lnTo>
                    <a:pt x="14500" y="117596"/>
                  </a:lnTo>
                  <a:lnTo>
                    <a:pt x="29406" y="89677"/>
                  </a:lnTo>
                  <a:lnTo>
                    <a:pt x="61313" y="109645"/>
                  </a:lnTo>
                  <a:lnTo>
                    <a:pt x="51157" y="128609"/>
                  </a:lnTo>
                  <a:lnTo>
                    <a:pt x="43903" y="148405"/>
                  </a:lnTo>
                  <a:lnTo>
                    <a:pt x="39550" y="169034"/>
                  </a:lnTo>
                  <a:lnTo>
                    <a:pt x="38099" y="190495"/>
                  </a:lnTo>
                  <a:lnTo>
                    <a:pt x="38099" y="198429"/>
                  </a:lnTo>
                  <a:close/>
                </a:path>
                <a:path w="7386955" h="2381250">
                  <a:moveTo>
                    <a:pt x="80146" y="85388"/>
                  </a:moveTo>
                  <a:lnTo>
                    <a:pt x="52850" y="59386"/>
                  </a:lnTo>
                  <a:lnTo>
                    <a:pt x="55794" y="55794"/>
                  </a:lnTo>
                  <a:lnTo>
                    <a:pt x="84808" y="32005"/>
                  </a:lnTo>
                  <a:lnTo>
                    <a:pt x="117596" y="14500"/>
                  </a:lnTo>
                  <a:lnTo>
                    <a:pt x="151475" y="4205"/>
                  </a:lnTo>
                  <a:lnTo>
                    <a:pt x="159253" y="41335"/>
                  </a:lnTo>
                  <a:lnTo>
                    <a:pt x="137812" y="47413"/>
                  </a:lnTo>
                  <a:lnTo>
                    <a:pt x="117911" y="56338"/>
                  </a:lnTo>
                  <a:lnTo>
                    <a:pt x="99553" y="68112"/>
                  </a:lnTo>
                  <a:lnTo>
                    <a:pt x="82735" y="82735"/>
                  </a:lnTo>
                  <a:lnTo>
                    <a:pt x="80998" y="84493"/>
                  </a:lnTo>
                  <a:lnTo>
                    <a:pt x="80146" y="85388"/>
                  </a:lnTo>
                  <a:close/>
                </a:path>
                <a:path w="7386955" h="2381250">
                  <a:moveTo>
                    <a:pt x="189437" y="38103"/>
                  </a:moveTo>
                  <a:lnTo>
                    <a:pt x="189320" y="116"/>
                  </a:lnTo>
                  <a:lnTo>
                    <a:pt x="190495" y="0"/>
                  </a:lnTo>
                  <a:lnTo>
                    <a:pt x="304795" y="0"/>
                  </a:lnTo>
                  <a:lnTo>
                    <a:pt x="304795" y="38099"/>
                  </a:lnTo>
                  <a:lnTo>
                    <a:pt x="189437" y="38103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9862" y="5341878"/>
              <a:ext cx="95250" cy="952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9862" y="6180078"/>
              <a:ext cx="95250" cy="9524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0730942" y="5096768"/>
            <a:ext cx="6151245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5"/>
              </a:spcBef>
              <a:tabLst>
                <a:tab pos="883919" algn="l"/>
                <a:tab pos="1722755" algn="l"/>
                <a:tab pos="2629535" algn="l"/>
                <a:tab pos="4319905" algn="l"/>
                <a:tab pos="5612130" algn="l"/>
              </a:tabLst>
            </a:pPr>
            <a:r>
              <a:rPr dirty="0" sz="2100" spc="75">
                <a:solidFill>
                  <a:srgbClr val="4A4237"/>
                </a:solidFill>
                <a:latin typeface="Lucida Sans Unicode"/>
                <a:cs typeface="Lucida Sans Unicode"/>
              </a:rPr>
              <a:t>Data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-20">
                <a:solidFill>
                  <a:srgbClr val="4A4237"/>
                </a:solidFill>
                <a:latin typeface="Lucida Sans Unicode"/>
                <a:cs typeface="Lucida Sans Unicode"/>
              </a:rPr>
              <a:t>train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95">
                <a:solidFill>
                  <a:srgbClr val="4A4237"/>
                </a:solidFill>
                <a:latin typeface="Lucida Sans Unicode"/>
                <a:cs typeface="Lucida Sans Unicode"/>
              </a:rPr>
              <a:t>yang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40">
                <a:solidFill>
                  <a:srgbClr val="4A4237"/>
                </a:solidFill>
                <a:latin typeface="Lucida Sans Unicode"/>
                <a:cs typeface="Lucida Sans Unicode"/>
              </a:rPr>
              <a:t>disediakan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berkisar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-20">
                <a:solidFill>
                  <a:srgbClr val="4A4237"/>
                </a:solidFill>
                <a:latin typeface="Lucida Sans Unicode"/>
                <a:cs typeface="Lucida Sans Unicode"/>
              </a:rPr>
              <a:t>dari </a:t>
            </a:r>
            <a:r>
              <a:rPr dirty="0" sz="2100" spc="65">
                <a:solidFill>
                  <a:srgbClr val="4A4237"/>
                </a:solidFill>
                <a:latin typeface="Lucida Sans Unicode"/>
                <a:cs typeface="Lucida Sans Unicode"/>
              </a:rPr>
              <a:t>tahun</a:t>
            </a:r>
            <a:r>
              <a:rPr dirty="0" sz="2100" spc="-9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70" b="1">
                <a:solidFill>
                  <a:srgbClr val="4A4237"/>
                </a:solidFill>
                <a:latin typeface="Trebuchet MS"/>
                <a:cs typeface="Trebuchet MS"/>
              </a:rPr>
              <a:t>2019</a:t>
            </a:r>
            <a:r>
              <a:rPr dirty="0" sz="2100" spc="-6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hingga</a:t>
            </a:r>
            <a:r>
              <a:rPr dirty="0" sz="2100" spc="-9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0" b="1">
                <a:solidFill>
                  <a:srgbClr val="4A4237"/>
                </a:solidFill>
                <a:latin typeface="Trebuchet MS"/>
                <a:cs typeface="Trebuchet MS"/>
              </a:rPr>
              <a:t>2021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Emisi</a:t>
            </a:r>
            <a:r>
              <a:rPr dirty="0" sz="2100" spc="15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CO2</a:t>
            </a:r>
            <a:r>
              <a:rPr dirty="0" sz="2100" spc="1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25" b="1">
                <a:solidFill>
                  <a:srgbClr val="4A4237"/>
                </a:solidFill>
                <a:latin typeface="Trebuchet MS"/>
                <a:cs typeface="Trebuchet MS"/>
              </a:rPr>
              <a:t>minimum</a:t>
            </a:r>
            <a:r>
              <a:rPr dirty="0" sz="2100" spc="1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14">
                <a:solidFill>
                  <a:srgbClr val="4A4237"/>
                </a:solidFill>
                <a:latin typeface="Lucida Sans Unicode"/>
                <a:cs typeface="Lucida Sans Unicode"/>
              </a:rPr>
              <a:t>yang</a:t>
            </a:r>
            <a:r>
              <a:rPr dirty="0" sz="2100" spc="1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80">
                <a:solidFill>
                  <a:srgbClr val="4A4237"/>
                </a:solidFill>
                <a:latin typeface="Lucida Sans Unicode"/>
                <a:cs typeface="Lucida Sans Unicode"/>
              </a:rPr>
              <a:t>tercatat</a:t>
            </a:r>
            <a:r>
              <a:rPr dirty="0" sz="2100" spc="15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30">
                <a:solidFill>
                  <a:srgbClr val="4A4237"/>
                </a:solidFill>
                <a:latin typeface="Lucida Sans Unicode"/>
                <a:cs typeface="Lucida Sans Unicode"/>
              </a:rPr>
              <a:t>adalah</a:t>
            </a:r>
            <a:r>
              <a:rPr dirty="0" sz="2100" spc="1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80" b="1">
                <a:solidFill>
                  <a:srgbClr val="4A4237"/>
                </a:solidFill>
                <a:latin typeface="Trebuchet MS"/>
                <a:cs typeface="Trebuchet MS"/>
              </a:rPr>
              <a:t>0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100" spc="125">
                <a:solidFill>
                  <a:srgbClr val="4A4237"/>
                </a:solidFill>
                <a:latin typeface="Lucida Sans Unicode"/>
                <a:cs typeface="Lucida Sans Unicode"/>
              </a:rPr>
              <a:t>dan</a:t>
            </a:r>
            <a:r>
              <a:rPr dirty="0" sz="2100" spc="-9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65" b="1">
                <a:solidFill>
                  <a:srgbClr val="4A4237"/>
                </a:solidFill>
                <a:latin typeface="Trebuchet MS"/>
                <a:cs typeface="Trebuchet MS"/>
              </a:rPr>
              <a:t>maksimum</a:t>
            </a:r>
            <a:r>
              <a:rPr dirty="0" sz="2100" spc="-6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rebuchet MS"/>
                <a:cs typeface="Trebuchet MS"/>
              </a:rPr>
              <a:t>3.167,8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6"/>
            <a:ext cx="4564380" cy="831850"/>
          </a:xfrm>
          <a:custGeom>
            <a:avLst/>
            <a:gdLst/>
            <a:ahLst/>
            <a:cxnLst/>
            <a:rect l="l" t="t" r="r" b="b"/>
            <a:pathLst>
              <a:path w="4564380" h="831850">
                <a:moveTo>
                  <a:pt x="4149010" y="831592"/>
                </a:moveTo>
                <a:lnTo>
                  <a:pt x="415794" y="831592"/>
                </a:lnTo>
                <a:lnTo>
                  <a:pt x="367305" y="828795"/>
                </a:lnTo>
                <a:lnTo>
                  <a:pt x="320457" y="820611"/>
                </a:lnTo>
                <a:lnTo>
                  <a:pt x="275565" y="807352"/>
                </a:lnTo>
                <a:lnTo>
                  <a:pt x="232939" y="789330"/>
                </a:lnTo>
                <a:lnTo>
                  <a:pt x="192892" y="766858"/>
                </a:lnTo>
                <a:lnTo>
                  <a:pt x="155736" y="740246"/>
                </a:lnTo>
                <a:lnTo>
                  <a:pt x="121783" y="709808"/>
                </a:lnTo>
                <a:lnTo>
                  <a:pt x="91345" y="675855"/>
                </a:lnTo>
                <a:lnTo>
                  <a:pt x="64734" y="638699"/>
                </a:lnTo>
                <a:lnTo>
                  <a:pt x="42262" y="598653"/>
                </a:lnTo>
                <a:lnTo>
                  <a:pt x="24240" y="556027"/>
                </a:lnTo>
                <a:lnTo>
                  <a:pt x="10981" y="511134"/>
                </a:lnTo>
                <a:lnTo>
                  <a:pt x="2797" y="464286"/>
                </a:lnTo>
                <a:lnTo>
                  <a:pt x="0" y="415796"/>
                </a:lnTo>
                <a:lnTo>
                  <a:pt x="2797" y="367305"/>
                </a:lnTo>
                <a:lnTo>
                  <a:pt x="10981" y="320458"/>
                </a:lnTo>
                <a:lnTo>
                  <a:pt x="24240" y="275565"/>
                </a:lnTo>
                <a:lnTo>
                  <a:pt x="42262" y="232939"/>
                </a:lnTo>
                <a:lnTo>
                  <a:pt x="64734" y="192892"/>
                </a:lnTo>
                <a:lnTo>
                  <a:pt x="91345" y="155736"/>
                </a:lnTo>
                <a:lnTo>
                  <a:pt x="121783" y="121783"/>
                </a:lnTo>
                <a:lnTo>
                  <a:pt x="155736" y="91345"/>
                </a:lnTo>
                <a:lnTo>
                  <a:pt x="192892" y="64734"/>
                </a:lnTo>
                <a:lnTo>
                  <a:pt x="232939" y="42262"/>
                </a:lnTo>
                <a:lnTo>
                  <a:pt x="275565" y="24240"/>
                </a:lnTo>
                <a:lnTo>
                  <a:pt x="320457" y="10981"/>
                </a:lnTo>
                <a:lnTo>
                  <a:pt x="367305" y="2797"/>
                </a:lnTo>
                <a:lnTo>
                  <a:pt x="415795" y="0"/>
                </a:lnTo>
                <a:lnTo>
                  <a:pt x="4149009" y="0"/>
                </a:lnTo>
                <a:lnTo>
                  <a:pt x="4197499" y="2797"/>
                </a:lnTo>
                <a:lnTo>
                  <a:pt x="4244347" y="10981"/>
                </a:lnTo>
                <a:lnTo>
                  <a:pt x="4289239" y="24240"/>
                </a:lnTo>
                <a:lnTo>
                  <a:pt x="4331865" y="42262"/>
                </a:lnTo>
                <a:lnTo>
                  <a:pt x="4371912" y="64734"/>
                </a:lnTo>
                <a:lnTo>
                  <a:pt x="4409068" y="91345"/>
                </a:lnTo>
                <a:lnTo>
                  <a:pt x="4443021" y="121783"/>
                </a:lnTo>
                <a:lnTo>
                  <a:pt x="4473459" y="155736"/>
                </a:lnTo>
                <a:lnTo>
                  <a:pt x="4500070" y="192892"/>
                </a:lnTo>
                <a:lnTo>
                  <a:pt x="4522542" y="232939"/>
                </a:lnTo>
                <a:lnTo>
                  <a:pt x="4540564" y="275565"/>
                </a:lnTo>
                <a:lnTo>
                  <a:pt x="4553823" y="320458"/>
                </a:lnTo>
                <a:lnTo>
                  <a:pt x="4562007" y="367305"/>
                </a:lnTo>
                <a:lnTo>
                  <a:pt x="4564014" y="402092"/>
                </a:lnTo>
                <a:lnTo>
                  <a:pt x="4564014" y="429500"/>
                </a:lnTo>
                <a:lnTo>
                  <a:pt x="4553823" y="511134"/>
                </a:lnTo>
                <a:lnTo>
                  <a:pt x="4540564" y="556027"/>
                </a:lnTo>
                <a:lnTo>
                  <a:pt x="4522542" y="598653"/>
                </a:lnTo>
                <a:lnTo>
                  <a:pt x="4500070" y="638699"/>
                </a:lnTo>
                <a:lnTo>
                  <a:pt x="4473459" y="675855"/>
                </a:lnTo>
                <a:lnTo>
                  <a:pt x="4443021" y="709808"/>
                </a:lnTo>
                <a:lnTo>
                  <a:pt x="4409068" y="740246"/>
                </a:lnTo>
                <a:lnTo>
                  <a:pt x="4371912" y="766858"/>
                </a:lnTo>
                <a:lnTo>
                  <a:pt x="4331865" y="789330"/>
                </a:lnTo>
                <a:lnTo>
                  <a:pt x="4289239" y="807352"/>
                </a:lnTo>
                <a:lnTo>
                  <a:pt x="4244347" y="820611"/>
                </a:lnTo>
                <a:lnTo>
                  <a:pt x="4197499" y="828795"/>
                </a:lnTo>
                <a:lnTo>
                  <a:pt x="4149010" y="831592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1889" y="425027"/>
            <a:ext cx="3343910" cy="37465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25"/>
              <a:t>DATA</a:t>
            </a:r>
            <a:r>
              <a:rPr dirty="0" spc="-135"/>
              <a:t> </a:t>
            </a:r>
            <a:r>
              <a:rPr dirty="0" spc="110"/>
              <a:t>UNDERSTANDING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3816222" y="3119660"/>
            <a:ext cx="2471420" cy="750570"/>
          </a:xfrm>
          <a:custGeom>
            <a:avLst/>
            <a:gdLst/>
            <a:ahLst/>
            <a:cxnLst/>
            <a:rect l="l" t="t" r="r" b="b"/>
            <a:pathLst>
              <a:path w="2471420" h="750570">
                <a:moveTo>
                  <a:pt x="2096906" y="750355"/>
                </a:moveTo>
                <a:lnTo>
                  <a:pt x="375177" y="750355"/>
                </a:lnTo>
                <a:lnTo>
                  <a:pt x="325863" y="747101"/>
                </a:lnTo>
                <a:lnTo>
                  <a:pt x="277810" y="737501"/>
                </a:lnTo>
                <a:lnTo>
                  <a:pt x="231603" y="721796"/>
                </a:lnTo>
                <a:lnTo>
                  <a:pt x="187825" y="700228"/>
                </a:lnTo>
                <a:lnTo>
                  <a:pt x="147058" y="673038"/>
                </a:lnTo>
                <a:lnTo>
                  <a:pt x="109887" y="640468"/>
                </a:lnTo>
                <a:lnTo>
                  <a:pt x="77317" y="603297"/>
                </a:lnTo>
                <a:lnTo>
                  <a:pt x="50127" y="562530"/>
                </a:lnTo>
                <a:lnTo>
                  <a:pt x="28558" y="518752"/>
                </a:lnTo>
                <a:lnTo>
                  <a:pt x="12853" y="472545"/>
                </a:lnTo>
                <a:lnTo>
                  <a:pt x="3253" y="424492"/>
                </a:lnTo>
                <a:lnTo>
                  <a:pt x="0" y="375177"/>
                </a:lnTo>
                <a:lnTo>
                  <a:pt x="3253" y="325863"/>
                </a:lnTo>
                <a:lnTo>
                  <a:pt x="12853" y="277810"/>
                </a:lnTo>
                <a:lnTo>
                  <a:pt x="28558" y="231603"/>
                </a:lnTo>
                <a:lnTo>
                  <a:pt x="50127" y="187825"/>
                </a:lnTo>
                <a:lnTo>
                  <a:pt x="77317" y="147058"/>
                </a:lnTo>
                <a:lnTo>
                  <a:pt x="109887" y="109886"/>
                </a:lnTo>
                <a:lnTo>
                  <a:pt x="147058" y="77316"/>
                </a:lnTo>
                <a:lnTo>
                  <a:pt x="187825" y="50126"/>
                </a:lnTo>
                <a:lnTo>
                  <a:pt x="231603" y="28558"/>
                </a:lnTo>
                <a:lnTo>
                  <a:pt x="277810" y="12853"/>
                </a:lnTo>
                <a:lnTo>
                  <a:pt x="325863" y="3253"/>
                </a:lnTo>
                <a:lnTo>
                  <a:pt x="375177" y="0"/>
                </a:lnTo>
                <a:lnTo>
                  <a:pt x="2096906" y="0"/>
                </a:lnTo>
                <a:lnTo>
                  <a:pt x="2146221" y="3253"/>
                </a:lnTo>
                <a:lnTo>
                  <a:pt x="2194274" y="12853"/>
                </a:lnTo>
                <a:lnTo>
                  <a:pt x="2240481" y="28558"/>
                </a:lnTo>
                <a:lnTo>
                  <a:pt x="2284259" y="50126"/>
                </a:lnTo>
                <a:lnTo>
                  <a:pt x="2325026" y="77316"/>
                </a:lnTo>
                <a:lnTo>
                  <a:pt x="2362197" y="109886"/>
                </a:lnTo>
                <a:lnTo>
                  <a:pt x="2394767" y="147058"/>
                </a:lnTo>
                <a:lnTo>
                  <a:pt x="2421957" y="187825"/>
                </a:lnTo>
                <a:lnTo>
                  <a:pt x="2443526" y="231603"/>
                </a:lnTo>
                <a:lnTo>
                  <a:pt x="2459231" y="277810"/>
                </a:lnTo>
                <a:lnTo>
                  <a:pt x="2468831" y="325863"/>
                </a:lnTo>
                <a:lnTo>
                  <a:pt x="2470897" y="357185"/>
                </a:lnTo>
                <a:lnTo>
                  <a:pt x="2470897" y="393170"/>
                </a:lnTo>
                <a:lnTo>
                  <a:pt x="2459231" y="472545"/>
                </a:lnTo>
                <a:lnTo>
                  <a:pt x="2443526" y="518752"/>
                </a:lnTo>
                <a:lnTo>
                  <a:pt x="2421957" y="562530"/>
                </a:lnTo>
                <a:lnTo>
                  <a:pt x="2394767" y="603297"/>
                </a:lnTo>
                <a:lnTo>
                  <a:pt x="2362197" y="640468"/>
                </a:lnTo>
                <a:lnTo>
                  <a:pt x="2325026" y="673038"/>
                </a:lnTo>
                <a:lnTo>
                  <a:pt x="2284259" y="700228"/>
                </a:lnTo>
                <a:lnTo>
                  <a:pt x="2240481" y="721796"/>
                </a:lnTo>
                <a:lnTo>
                  <a:pt x="2194274" y="737501"/>
                </a:lnTo>
                <a:lnTo>
                  <a:pt x="2146221" y="747101"/>
                </a:lnTo>
                <a:lnTo>
                  <a:pt x="2096906" y="750355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999691" y="3119660"/>
            <a:ext cx="2471420" cy="750570"/>
          </a:xfrm>
          <a:custGeom>
            <a:avLst/>
            <a:gdLst/>
            <a:ahLst/>
            <a:cxnLst/>
            <a:rect l="l" t="t" r="r" b="b"/>
            <a:pathLst>
              <a:path w="2471419" h="750570">
                <a:moveTo>
                  <a:pt x="2096906" y="750355"/>
                </a:moveTo>
                <a:lnTo>
                  <a:pt x="375178" y="750355"/>
                </a:lnTo>
                <a:lnTo>
                  <a:pt x="325863" y="747101"/>
                </a:lnTo>
                <a:lnTo>
                  <a:pt x="277810" y="737501"/>
                </a:lnTo>
                <a:lnTo>
                  <a:pt x="231603" y="721796"/>
                </a:lnTo>
                <a:lnTo>
                  <a:pt x="187825" y="700228"/>
                </a:lnTo>
                <a:lnTo>
                  <a:pt x="147058" y="673038"/>
                </a:lnTo>
                <a:lnTo>
                  <a:pt x="109887" y="640468"/>
                </a:lnTo>
                <a:lnTo>
                  <a:pt x="77317" y="603297"/>
                </a:lnTo>
                <a:lnTo>
                  <a:pt x="50126" y="562530"/>
                </a:lnTo>
                <a:lnTo>
                  <a:pt x="28558" y="518752"/>
                </a:lnTo>
                <a:lnTo>
                  <a:pt x="12853" y="472545"/>
                </a:lnTo>
                <a:lnTo>
                  <a:pt x="3253" y="424492"/>
                </a:lnTo>
                <a:lnTo>
                  <a:pt x="0" y="375177"/>
                </a:lnTo>
                <a:lnTo>
                  <a:pt x="3253" y="325863"/>
                </a:lnTo>
                <a:lnTo>
                  <a:pt x="12853" y="277810"/>
                </a:lnTo>
                <a:lnTo>
                  <a:pt x="28558" y="231603"/>
                </a:lnTo>
                <a:lnTo>
                  <a:pt x="50126" y="187825"/>
                </a:lnTo>
                <a:lnTo>
                  <a:pt x="77317" y="147058"/>
                </a:lnTo>
                <a:lnTo>
                  <a:pt x="109887" y="109886"/>
                </a:lnTo>
                <a:lnTo>
                  <a:pt x="147058" y="77316"/>
                </a:lnTo>
                <a:lnTo>
                  <a:pt x="187825" y="50126"/>
                </a:lnTo>
                <a:lnTo>
                  <a:pt x="231603" y="28558"/>
                </a:lnTo>
                <a:lnTo>
                  <a:pt x="277810" y="12853"/>
                </a:lnTo>
                <a:lnTo>
                  <a:pt x="325863" y="3253"/>
                </a:lnTo>
                <a:lnTo>
                  <a:pt x="375178" y="0"/>
                </a:lnTo>
                <a:lnTo>
                  <a:pt x="2096906" y="0"/>
                </a:lnTo>
                <a:lnTo>
                  <a:pt x="2146221" y="3253"/>
                </a:lnTo>
                <a:lnTo>
                  <a:pt x="2194274" y="12853"/>
                </a:lnTo>
                <a:lnTo>
                  <a:pt x="2240481" y="28558"/>
                </a:lnTo>
                <a:lnTo>
                  <a:pt x="2284259" y="50126"/>
                </a:lnTo>
                <a:lnTo>
                  <a:pt x="2325025" y="77316"/>
                </a:lnTo>
                <a:lnTo>
                  <a:pt x="2362197" y="109886"/>
                </a:lnTo>
                <a:lnTo>
                  <a:pt x="2394767" y="147058"/>
                </a:lnTo>
                <a:lnTo>
                  <a:pt x="2421957" y="187825"/>
                </a:lnTo>
                <a:lnTo>
                  <a:pt x="2443525" y="231603"/>
                </a:lnTo>
                <a:lnTo>
                  <a:pt x="2459230" y="277810"/>
                </a:lnTo>
                <a:lnTo>
                  <a:pt x="2468830" y="325863"/>
                </a:lnTo>
                <a:lnTo>
                  <a:pt x="2470897" y="357194"/>
                </a:lnTo>
                <a:lnTo>
                  <a:pt x="2470897" y="393161"/>
                </a:lnTo>
                <a:lnTo>
                  <a:pt x="2459230" y="472545"/>
                </a:lnTo>
                <a:lnTo>
                  <a:pt x="2443525" y="518752"/>
                </a:lnTo>
                <a:lnTo>
                  <a:pt x="2421957" y="562530"/>
                </a:lnTo>
                <a:lnTo>
                  <a:pt x="2394767" y="603297"/>
                </a:lnTo>
                <a:lnTo>
                  <a:pt x="2362197" y="640468"/>
                </a:lnTo>
                <a:lnTo>
                  <a:pt x="2325025" y="673038"/>
                </a:lnTo>
                <a:lnTo>
                  <a:pt x="2284259" y="700228"/>
                </a:lnTo>
                <a:lnTo>
                  <a:pt x="2240481" y="721796"/>
                </a:lnTo>
                <a:lnTo>
                  <a:pt x="2194274" y="737501"/>
                </a:lnTo>
                <a:lnTo>
                  <a:pt x="2146221" y="747101"/>
                </a:lnTo>
                <a:lnTo>
                  <a:pt x="2096906" y="750355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138781" y="1321686"/>
            <a:ext cx="10009505" cy="233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275">
                <a:solidFill>
                  <a:srgbClr val="4A4237"/>
                </a:solidFill>
                <a:latin typeface="Tahoma"/>
                <a:cs typeface="Tahoma"/>
              </a:rPr>
              <a:t>EDA</a:t>
            </a:r>
            <a:r>
              <a:rPr dirty="0" sz="9600" spc="-805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085">
                <a:solidFill>
                  <a:srgbClr val="4A4237"/>
                </a:solidFill>
                <a:latin typeface="Tahoma"/>
                <a:cs typeface="Tahoma"/>
              </a:rPr>
              <a:t>-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05">
                <a:solidFill>
                  <a:srgbClr val="4A4237"/>
                </a:solidFill>
                <a:latin typeface="Tahoma"/>
                <a:cs typeface="Tahoma"/>
              </a:rPr>
              <a:t>MISSING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195">
                <a:solidFill>
                  <a:srgbClr val="4A4237"/>
                </a:solidFill>
                <a:latin typeface="Tahoma"/>
                <a:cs typeface="Tahoma"/>
              </a:rPr>
              <a:t>VALUES</a:t>
            </a:r>
            <a:endParaRPr sz="9600">
              <a:latin typeface="Tahoma"/>
              <a:cs typeface="Tahoma"/>
            </a:endParaRPr>
          </a:p>
          <a:p>
            <a:pPr marL="163195">
              <a:lnSpc>
                <a:spcPct val="100000"/>
              </a:lnSpc>
              <a:spcBef>
                <a:spcPts val="4000"/>
              </a:spcBef>
              <a:tabLst>
                <a:tab pos="8415655" algn="l"/>
              </a:tabLst>
            </a:pPr>
            <a:r>
              <a:rPr dirty="0" sz="2200" spc="204" b="1">
                <a:solidFill>
                  <a:srgbClr val="FDFBFD"/>
                </a:solidFill>
                <a:latin typeface="Trebuchet MS"/>
                <a:cs typeface="Trebuchet MS"/>
              </a:rPr>
              <a:t>Data</a:t>
            </a:r>
            <a:r>
              <a:rPr dirty="0" sz="2200" spc="-200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00" spc="60" b="1">
                <a:solidFill>
                  <a:srgbClr val="FDFBFD"/>
                </a:solidFill>
                <a:latin typeface="Trebuchet MS"/>
                <a:cs typeface="Trebuchet MS"/>
              </a:rPr>
              <a:t>Train</a:t>
            </a:r>
            <a:r>
              <a:rPr dirty="0" sz="2200" b="1">
                <a:solidFill>
                  <a:srgbClr val="FDFBFD"/>
                </a:solidFill>
                <a:latin typeface="Trebuchet MS"/>
                <a:cs typeface="Trebuchet MS"/>
              </a:rPr>
              <a:t>	</a:t>
            </a:r>
            <a:r>
              <a:rPr dirty="0" sz="2200" spc="204" b="1">
                <a:solidFill>
                  <a:srgbClr val="FDFBFD"/>
                </a:solidFill>
                <a:latin typeface="Trebuchet MS"/>
                <a:cs typeface="Trebuchet MS"/>
              </a:rPr>
              <a:t>Data</a:t>
            </a:r>
            <a:r>
              <a:rPr dirty="0" sz="2200" spc="-200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00" spc="55" b="1">
                <a:solidFill>
                  <a:srgbClr val="FDFBFD"/>
                </a:solidFill>
                <a:latin typeface="Trebuchet MS"/>
                <a:cs typeface="Trebuchet MS"/>
              </a:rPr>
              <a:t>Test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86" y="4251015"/>
            <a:ext cx="8905874" cy="3514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4021" y="4251015"/>
            <a:ext cx="8553448" cy="351472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182937" y="8148108"/>
            <a:ext cx="15922625" cy="1457325"/>
            <a:chOff x="1182937" y="8148108"/>
            <a:chExt cx="15922625" cy="1457325"/>
          </a:xfrm>
        </p:grpSpPr>
        <p:sp>
          <p:nvSpPr>
            <p:cNvPr id="10" name="object 10" descr=""/>
            <p:cNvSpPr/>
            <p:nvPr/>
          </p:nvSpPr>
          <p:spPr>
            <a:xfrm>
              <a:off x="1182937" y="8148108"/>
              <a:ext cx="15922625" cy="1457325"/>
            </a:xfrm>
            <a:custGeom>
              <a:avLst/>
              <a:gdLst/>
              <a:ahLst/>
              <a:cxnLst/>
              <a:rect l="l" t="t" r="r" b="b"/>
              <a:pathLst>
                <a:path w="15922625" h="1457325">
                  <a:moveTo>
                    <a:pt x="457191" y="38099"/>
                  </a:moveTo>
                  <a:lnTo>
                    <a:pt x="342891" y="38099"/>
                  </a:lnTo>
                  <a:lnTo>
                    <a:pt x="342891" y="0"/>
                  </a:lnTo>
                  <a:lnTo>
                    <a:pt x="457191" y="0"/>
                  </a:lnTo>
                  <a:lnTo>
                    <a:pt x="457191" y="38099"/>
                  </a:lnTo>
                  <a:close/>
                </a:path>
                <a:path w="15922625" h="1457325">
                  <a:moveTo>
                    <a:pt x="609591" y="38099"/>
                  </a:moveTo>
                  <a:lnTo>
                    <a:pt x="495291" y="38099"/>
                  </a:lnTo>
                  <a:lnTo>
                    <a:pt x="495291" y="0"/>
                  </a:lnTo>
                  <a:lnTo>
                    <a:pt x="609591" y="0"/>
                  </a:lnTo>
                  <a:lnTo>
                    <a:pt x="609591" y="38099"/>
                  </a:lnTo>
                  <a:close/>
                </a:path>
                <a:path w="15922625" h="1457325">
                  <a:moveTo>
                    <a:pt x="761991" y="38099"/>
                  </a:moveTo>
                  <a:lnTo>
                    <a:pt x="647691" y="38099"/>
                  </a:lnTo>
                  <a:lnTo>
                    <a:pt x="647691" y="0"/>
                  </a:lnTo>
                  <a:lnTo>
                    <a:pt x="761991" y="0"/>
                  </a:lnTo>
                  <a:lnTo>
                    <a:pt x="761991" y="38099"/>
                  </a:lnTo>
                  <a:close/>
                </a:path>
                <a:path w="15922625" h="1457325">
                  <a:moveTo>
                    <a:pt x="914391" y="38099"/>
                  </a:moveTo>
                  <a:lnTo>
                    <a:pt x="800091" y="38099"/>
                  </a:lnTo>
                  <a:lnTo>
                    <a:pt x="800091" y="0"/>
                  </a:lnTo>
                  <a:lnTo>
                    <a:pt x="914391" y="0"/>
                  </a:lnTo>
                  <a:lnTo>
                    <a:pt x="914391" y="38099"/>
                  </a:lnTo>
                  <a:close/>
                </a:path>
                <a:path w="15922625" h="1457325">
                  <a:moveTo>
                    <a:pt x="1066791" y="38099"/>
                  </a:moveTo>
                  <a:lnTo>
                    <a:pt x="952491" y="38099"/>
                  </a:lnTo>
                  <a:lnTo>
                    <a:pt x="952491" y="0"/>
                  </a:lnTo>
                  <a:lnTo>
                    <a:pt x="1066791" y="0"/>
                  </a:lnTo>
                  <a:lnTo>
                    <a:pt x="1066791" y="38099"/>
                  </a:lnTo>
                  <a:close/>
                </a:path>
                <a:path w="15922625" h="1457325">
                  <a:moveTo>
                    <a:pt x="1219191" y="38099"/>
                  </a:moveTo>
                  <a:lnTo>
                    <a:pt x="1104891" y="38099"/>
                  </a:lnTo>
                  <a:lnTo>
                    <a:pt x="1104891" y="0"/>
                  </a:lnTo>
                  <a:lnTo>
                    <a:pt x="1219191" y="0"/>
                  </a:lnTo>
                  <a:lnTo>
                    <a:pt x="1219191" y="38099"/>
                  </a:lnTo>
                  <a:close/>
                </a:path>
                <a:path w="15922625" h="1457325">
                  <a:moveTo>
                    <a:pt x="1371591" y="38099"/>
                  </a:moveTo>
                  <a:lnTo>
                    <a:pt x="1257291" y="38099"/>
                  </a:lnTo>
                  <a:lnTo>
                    <a:pt x="1257291" y="0"/>
                  </a:lnTo>
                  <a:lnTo>
                    <a:pt x="1371591" y="0"/>
                  </a:lnTo>
                  <a:lnTo>
                    <a:pt x="1371591" y="38099"/>
                  </a:lnTo>
                  <a:close/>
                </a:path>
                <a:path w="15922625" h="1457325">
                  <a:moveTo>
                    <a:pt x="1523991" y="38099"/>
                  </a:moveTo>
                  <a:lnTo>
                    <a:pt x="1409691" y="38099"/>
                  </a:lnTo>
                  <a:lnTo>
                    <a:pt x="1409691" y="0"/>
                  </a:lnTo>
                  <a:lnTo>
                    <a:pt x="1523991" y="0"/>
                  </a:lnTo>
                  <a:lnTo>
                    <a:pt x="1523991" y="38099"/>
                  </a:lnTo>
                  <a:close/>
                </a:path>
                <a:path w="15922625" h="1457325">
                  <a:moveTo>
                    <a:pt x="1676391" y="38099"/>
                  </a:moveTo>
                  <a:lnTo>
                    <a:pt x="1562091" y="38099"/>
                  </a:lnTo>
                  <a:lnTo>
                    <a:pt x="1562091" y="0"/>
                  </a:lnTo>
                  <a:lnTo>
                    <a:pt x="1676391" y="0"/>
                  </a:lnTo>
                  <a:lnTo>
                    <a:pt x="1676391" y="38099"/>
                  </a:lnTo>
                  <a:close/>
                </a:path>
                <a:path w="15922625" h="1457325">
                  <a:moveTo>
                    <a:pt x="1828791" y="38099"/>
                  </a:moveTo>
                  <a:lnTo>
                    <a:pt x="1714491" y="38099"/>
                  </a:lnTo>
                  <a:lnTo>
                    <a:pt x="1714491" y="0"/>
                  </a:lnTo>
                  <a:lnTo>
                    <a:pt x="1828791" y="0"/>
                  </a:lnTo>
                  <a:lnTo>
                    <a:pt x="1828791" y="38099"/>
                  </a:lnTo>
                  <a:close/>
                </a:path>
                <a:path w="15922625" h="1457325">
                  <a:moveTo>
                    <a:pt x="1981191" y="38099"/>
                  </a:moveTo>
                  <a:lnTo>
                    <a:pt x="1866891" y="38099"/>
                  </a:lnTo>
                  <a:lnTo>
                    <a:pt x="1866891" y="0"/>
                  </a:lnTo>
                  <a:lnTo>
                    <a:pt x="1981191" y="0"/>
                  </a:lnTo>
                  <a:lnTo>
                    <a:pt x="1981191" y="38099"/>
                  </a:lnTo>
                  <a:close/>
                </a:path>
                <a:path w="15922625" h="1457325">
                  <a:moveTo>
                    <a:pt x="2133591" y="38099"/>
                  </a:moveTo>
                  <a:lnTo>
                    <a:pt x="2019291" y="38099"/>
                  </a:lnTo>
                  <a:lnTo>
                    <a:pt x="2019291" y="0"/>
                  </a:lnTo>
                  <a:lnTo>
                    <a:pt x="2133591" y="0"/>
                  </a:lnTo>
                  <a:lnTo>
                    <a:pt x="2133591" y="38099"/>
                  </a:lnTo>
                  <a:close/>
                </a:path>
                <a:path w="15922625" h="1457325">
                  <a:moveTo>
                    <a:pt x="2285991" y="38099"/>
                  </a:moveTo>
                  <a:lnTo>
                    <a:pt x="2171691" y="38099"/>
                  </a:lnTo>
                  <a:lnTo>
                    <a:pt x="2171691" y="0"/>
                  </a:lnTo>
                  <a:lnTo>
                    <a:pt x="2285991" y="0"/>
                  </a:lnTo>
                  <a:lnTo>
                    <a:pt x="2285991" y="38099"/>
                  </a:lnTo>
                  <a:close/>
                </a:path>
                <a:path w="15922625" h="1457325">
                  <a:moveTo>
                    <a:pt x="2438391" y="38099"/>
                  </a:moveTo>
                  <a:lnTo>
                    <a:pt x="2324091" y="38099"/>
                  </a:lnTo>
                  <a:lnTo>
                    <a:pt x="2324091" y="0"/>
                  </a:lnTo>
                  <a:lnTo>
                    <a:pt x="2438391" y="0"/>
                  </a:lnTo>
                  <a:lnTo>
                    <a:pt x="2438391" y="38099"/>
                  </a:lnTo>
                  <a:close/>
                </a:path>
                <a:path w="15922625" h="1457325">
                  <a:moveTo>
                    <a:pt x="2590791" y="38099"/>
                  </a:moveTo>
                  <a:lnTo>
                    <a:pt x="2476491" y="38099"/>
                  </a:lnTo>
                  <a:lnTo>
                    <a:pt x="2476491" y="0"/>
                  </a:lnTo>
                  <a:lnTo>
                    <a:pt x="2590791" y="0"/>
                  </a:lnTo>
                  <a:lnTo>
                    <a:pt x="2590791" y="38099"/>
                  </a:lnTo>
                  <a:close/>
                </a:path>
                <a:path w="15922625" h="1457325">
                  <a:moveTo>
                    <a:pt x="2743191" y="38099"/>
                  </a:moveTo>
                  <a:lnTo>
                    <a:pt x="2628891" y="38099"/>
                  </a:lnTo>
                  <a:lnTo>
                    <a:pt x="2628891" y="0"/>
                  </a:lnTo>
                  <a:lnTo>
                    <a:pt x="2743191" y="0"/>
                  </a:lnTo>
                  <a:lnTo>
                    <a:pt x="2743191" y="38099"/>
                  </a:lnTo>
                  <a:close/>
                </a:path>
                <a:path w="15922625" h="1457325">
                  <a:moveTo>
                    <a:pt x="2895591" y="38099"/>
                  </a:moveTo>
                  <a:lnTo>
                    <a:pt x="2781291" y="38099"/>
                  </a:lnTo>
                  <a:lnTo>
                    <a:pt x="2781291" y="0"/>
                  </a:lnTo>
                  <a:lnTo>
                    <a:pt x="2895591" y="0"/>
                  </a:lnTo>
                  <a:lnTo>
                    <a:pt x="2895591" y="38099"/>
                  </a:lnTo>
                  <a:close/>
                </a:path>
                <a:path w="15922625" h="1457325">
                  <a:moveTo>
                    <a:pt x="3047991" y="38099"/>
                  </a:moveTo>
                  <a:lnTo>
                    <a:pt x="2933691" y="38099"/>
                  </a:lnTo>
                  <a:lnTo>
                    <a:pt x="2933691" y="0"/>
                  </a:lnTo>
                  <a:lnTo>
                    <a:pt x="3047991" y="0"/>
                  </a:lnTo>
                  <a:lnTo>
                    <a:pt x="3047991" y="38099"/>
                  </a:lnTo>
                  <a:close/>
                </a:path>
                <a:path w="15922625" h="1457325">
                  <a:moveTo>
                    <a:pt x="3200391" y="38099"/>
                  </a:moveTo>
                  <a:lnTo>
                    <a:pt x="3086091" y="38099"/>
                  </a:lnTo>
                  <a:lnTo>
                    <a:pt x="3086091" y="0"/>
                  </a:lnTo>
                  <a:lnTo>
                    <a:pt x="3200391" y="0"/>
                  </a:lnTo>
                  <a:lnTo>
                    <a:pt x="3200391" y="38099"/>
                  </a:lnTo>
                  <a:close/>
                </a:path>
                <a:path w="15922625" h="1457325">
                  <a:moveTo>
                    <a:pt x="3352791" y="38099"/>
                  </a:moveTo>
                  <a:lnTo>
                    <a:pt x="3238491" y="38099"/>
                  </a:lnTo>
                  <a:lnTo>
                    <a:pt x="3238491" y="0"/>
                  </a:lnTo>
                  <a:lnTo>
                    <a:pt x="3352791" y="0"/>
                  </a:lnTo>
                  <a:lnTo>
                    <a:pt x="3352791" y="38099"/>
                  </a:lnTo>
                  <a:close/>
                </a:path>
                <a:path w="15922625" h="1457325">
                  <a:moveTo>
                    <a:pt x="3505191" y="38099"/>
                  </a:moveTo>
                  <a:lnTo>
                    <a:pt x="3390891" y="38099"/>
                  </a:lnTo>
                  <a:lnTo>
                    <a:pt x="3390891" y="0"/>
                  </a:lnTo>
                  <a:lnTo>
                    <a:pt x="3505191" y="0"/>
                  </a:lnTo>
                  <a:lnTo>
                    <a:pt x="3505191" y="38099"/>
                  </a:lnTo>
                  <a:close/>
                </a:path>
                <a:path w="15922625" h="1457325">
                  <a:moveTo>
                    <a:pt x="3657591" y="38099"/>
                  </a:moveTo>
                  <a:lnTo>
                    <a:pt x="3543291" y="38099"/>
                  </a:lnTo>
                  <a:lnTo>
                    <a:pt x="3543291" y="0"/>
                  </a:lnTo>
                  <a:lnTo>
                    <a:pt x="3657591" y="0"/>
                  </a:lnTo>
                  <a:lnTo>
                    <a:pt x="3657591" y="38099"/>
                  </a:lnTo>
                  <a:close/>
                </a:path>
                <a:path w="15922625" h="1457325">
                  <a:moveTo>
                    <a:pt x="3809991" y="38099"/>
                  </a:moveTo>
                  <a:lnTo>
                    <a:pt x="3695691" y="38099"/>
                  </a:lnTo>
                  <a:lnTo>
                    <a:pt x="3695691" y="0"/>
                  </a:lnTo>
                  <a:lnTo>
                    <a:pt x="3809991" y="0"/>
                  </a:lnTo>
                  <a:lnTo>
                    <a:pt x="3809991" y="38099"/>
                  </a:lnTo>
                  <a:close/>
                </a:path>
                <a:path w="15922625" h="1457325">
                  <a:moveTo>
                    <a:pt x="3962391" y="38099"/>
                  </a:moveTo>
                  <a:lnTo>
                    <a:pt x="3848091" y="38099"/>
                  </a:lnTo>
                  <a:lnTo>
                    <a:pt x="3848091" y="0"/>
                  </a:lnTo>
                  <a:lnTo>
                    <a:pt x="3962391" y="0"/>
                  </a:lnTo>
                  <a:lnTo>
                    <a:pt x="3962391" y="38099"/>
                  </a:lnTo>
                  <a:close/>
                </a:path>
                <a:path w="15922625" h="1457325">
                  <a:moveTo>
                    <a:pt x="4114791" y="38099"/>
                  </a:moveTo>
                  <a:lnTo>
                    <a:pt x="4000491" y="38099"/>
                  </a:lnTo>
                  <a:lnTo>
                    <a:pt x="4000491" y="0"/>
                  </a:lnTo>
                  <a:lnTo>
                    <a:pt x="4114791" y="0"/>
                  </a:lnTo>
                  <a:lnTo>
                    <a:pt x="4114791" y="38099"/>
                  </a:lnTo>
                  <a:close/>
                </a:path>
                <a:path w="15922625" h="1457325">
                  <a:moveTo>
                    <a:pt x="4267191" y="38099"/>
                  </a:moveTo>
                  <a:lnTo>
                    <a:pt x="4152891" y="38099"/>
                  </a:lnTo>
                  <a:lnTo>
                    <a:pt x="4152891" y="0"/>
                  </a:lnTo>
                  <a:lnTo>
                    <a:pt x="4267191" y="0"/>
                  </a:lnTo>
                  <a:lnTo>
                    <a:pt x="4267191" y="38099"/>
                  </a:lnTo>
                  <a:close/>
                </a:path>
                <a:path w="15922625" h="1457325">
                  <a:moveTo>
                    <a:pt x="4419591" y="38099"/>
                  </a:moveTo>
                  <a:lnTo>
                    <a:pt x="4305291" y="38099"/>
                  </a:lnTo>
                  <a:lnTo>
                    <a:pt x="4305291" y="0"/>
                  </a:lnTo>
                  <a:lnTo>
                    <a:pt x="4419591" y="0"/>
                  </a:lnTo>
                  <a:lnTo>
                    <a:pt x="4419591" y="38099"/>
                  </a:lnTo>
                  <a:close/>
                </a:path>
                <a:path w="15922625" h="1457325">
                  <a:moveTo>
                    <a:pt x="4571991" y="38099"/>
                  </a:moveTo>
                  <a:lnTo>
                    <a:pt x="4457691" y="38099"/>
                  </a:lnTo>
                  <a:lnTo>
                    <a:pt x="4457691" y="0"/>
                  </a:lnTo>
                  <a:lnTo>
                    <a:pt x="4571991" y="0"/>
                  </a:lnTo>
                  <a:lnTo>
                    <a:pt x="4571991" y="38099"/>
                  </a:lnTo>
                  <a:close/>
                </a:path>
                <a:path w="15922625" h="1457325">
                  <a:moveTo>
                    <a:pt x="4724391" y="38099"/>
                  </a:moveTo>
                  <a:lnTo>
                    <a:pt x="4610091" y="38099"/>
                  </a:lnTo>
                  <a:lnTo>
                    <a:pt x="4610091" y="0"/>
                  </a:lnTo>
                  <a:lnTo>
                    <a:pt x="4724391" y="0"/>
                  </a:lnTo>
                  <a:lnTo>
                    <a:pt x="4724391" y="38099"/>
                  </a:lnTo>
                  <a:close/>
                </a:path>
                <a:path w="15922625" h="1457325">
                  <a:moveTo>
                    <a:pt x="4876791" y="38099"/>
                  </a:moveTo>
                  <a:lnTo>
                    <a:pt x="4762491" y="38099"/>
                  </a:lnTo>
                  <a:lnTo>
                    <a:pt x="4762491" y="0"/>
                  </a:lnTo>
                  <a:lnTo>
                    <a:pt x="4876791" y="0"/>
                  </a:lnTo>
                  <a:lnTo>
                    <a:pt x="4876791" y="38099"/>
                  </a:lnTo>
                  <a:close/>
                </a:path>
                <a:path w="15922625" h="1457325">
                  <a:moveTo>
                    <a:pt x="5029191" y="38099"/>
                  </a:moveTo>
                  <a:lnTo>
                    <a:pt x="4914891" y="38099"/>
                  </a:lnTo>
                  <a:lnTo>
                    <a:pt x="4914891" y="0"/>
                  </a:lnTo>
                  <a:lnTo>
                    <a:pt x="5029191" y="0"/>
                  </a:lnTo>
                  <a:lnTo>
                    <a:pt x="5029191" y="38099"/>
                  </a:lnTo>
                  <a:close/>
                </a:path>
                <a:path w="15922625" h="1457325">
                  <a:moveTo>
                    <a:pt x="5181591" y="38099"/>
                  </a:moveTo>
                  <a:lnTo>
                    <a:pt x="5067291" y="38099"/>
                  </a:lnTo>
                  <a:lnTo>
                    <a:pt x="5067291" y="0"/>
                  </a:lnTo>
                  <a:lnTo>
                    <a:pt x="5181591" y="0"/>
                  </a:lnTo>
                  <a:lnTo>
                    <a:pt x="5181591" y="38099"/>
                  </a:lnTo>
                  <a:close/>
                </a:path>
                <a:path w="15922625" h="1457325">
                  <a:moveTo>
                    <a:pt x="5333991" y="38099"/>
                  </a:moveTo>
                  <a:lnTo>
                    <a:pt x="5219691" y="38099"/>
                  </a:lnTo>
                  <a:lnTo>
                    <a:pt x="5219691" y="0"/>
                  </a:lnTo>
                  <a:lnTo>
                    <a:pt x="5333991" y="0"/>
                  </a:lnTo>
                  <a:lnTo>
                    <a:pt x="5333991" y="38099"/>
                  </a:lnTo>
                  <a:close/>
                </a:path>
                <a:path w="15922625" h="1457325">
                  <a:moveTo>
                    <a:pt x="5486391" y="38099"/>
                  </a:moveTo>
                  <a:lnTo>
                    <a:pt x="5372091" y="38099"/>
                  </a:lnTo>
                  <a:lnTo>
                    <a:pt x="5372091" y="0"/>
                  </a:lnTo>
                  <a:lnTo>
                    <a:pt x="5486391" y="0"/>
                  </a:lnTo>
                  <a:lnTo>
                    <a:pt x="5486391" y="38099"/>
                  </a:lnTo>
                  <a:close/>
                </a:path>
                <a:path w="15922625" h="1457325">
                  <a:moveTo>
                    <a:pt x="5638791" y="38099"/>
                  </a:moveTo>
                  <a:lnTo>
                    <a:pt x="5524491" y="38099"/>
                  </a:lnTo>
                  <a:lnTo>
                    <a:pt x="5524491" y="0"/>
                  </a:lnTo>
                  <a:lnTo>
                    <a:pt x="5638791" y="0"/>
                  </a:lnTo>
                  <a:lnTo>
                    <a:pt x="5638791" y="38099"/>
                  </a:lnTo>
                  <a:close/>
                </a:path>
                <a:path w="15922625" h="1457325">
                  <a:moveTo>
                    <a:pt x="5791191" y="38099"/>
                  </a:moveTo>
                  <a:lnTo>
                    <a:pt x="5676891" y="38099"/>
                  </a:lnTo>
                  <a:lnTo>
                    <a:pt x="5676891" y="0"/>
                  </a:lnTo>
                  <a:lnTo>
                    <a:pt x="5791191" y="0"/>
                  </a:lnTo>
                  <a:lnTo>
                    <a:pt x="5791191" y="38099"/>
                  </a:lnTo>
                  <a:close/>
                </a:path>
                <a:path w="15922625" h="1457325">
                  <a:moveTo>
                    <a:pt x="5943591" y="38099"/>
                  </a:moveTo>
                  <a:lnTo>
                    <a:pt x="5829291" y="38099"/>
                  </a:lnTo>
                  <a:lnTo>
                    <a:pt x="5829291" y="0"/>
                  </a:lnTo>
                  <a:lnTo>
                    <a:pt x="5943591" y="0"/>
                  </a:lnTo>
                  <a:lnTo>
                    <a:pt x="5943591" y="38099"/>
                  </a:lnTo>
                  <a:close/>
                </a:path>
                <a:path w="15922625" h="1457325">
                  <a:moveTo>
                    <a:pt x="6095991" y="38099"/>
                  </a:moveTo>
                  <a:lnTo>
                    <a:pt x="5981691" y="38099"/>
                  </a:lnTo>
                  <a:lnTo>
                    <a:pt x="5981691" y="0"/>
                  </a:lnTo>
                  <a:lnTo>
                    <a:pt x="6095991" y="0"/>
                  </a:lnTo>
                  <a:lnTo>
                    <a:pt x="6095991" y="38099"/>
                  </a:lnTo>
                  <a:close/>
                </a:path>
                <a:path w="15922625" h="1457325">
                  <a:moveTo>
                    <a:pt x="6248391" y="38099"/>
                  </a:moveTo>
                  <a:lnTo>
                    <a:pt x="6134091" y="38099"/>
                  </a:lnTo>
                  <a:lnTo>
                    <a:pt x="6134091" y="0"/>
                  </a:lnTo>
                  <a:lnTo>
                    <a:pt x="6248391" y="0"/>
                  </a:lnTo>
                  <a:lnTo>
                    <a:pt x="6248391" y="38099"/>
                  </a:lnTo>
                  <a:close/>
                </a:path>
                <a:path w="15922625" h="1457325">
                  <a:moveTo>
                    <a:pt x="6400791" y="38099"/>
                  </a:moveTo>
                  <a:lnTo>
                    <a:pt x="6286491" y="38099"/>
                  </a:lnTo>
                  <a:lnTo>
                    <a:pt x="6286491" y="0"/>
                  </a:lnTo>
                  <a:lnTo>
                    <a:pt x="6400791" y="0"/>
                  </a:lnTo>
                  <a:lnTo>
                    <a:pt x="6400791" y="38099"/>
                  </a:lnTo>
                  <a:close/>
                </a:path>
                <a:path w="15922625" h="1457325">
                  <a:moveTo>
                    <a:pt x="6553191" y="38099"/>
                  </a:moveTo>
                  <a:lnTo>
                    <a:pt x="6438891" y="38099"/>
                  </a:lnTo>
                  <a:lnTo>
                    <a:pt x="6438891" y="0"/>
                  </a:lnTo>
                  <a:lnTo>
                    <a:pt x="6553191" y="0"/>
                  </a:lnTo>
                  <a:lnTo>
                    <a:pt x="6553191" y="38099"/>
                  </a:lnTo>
                  <a:close/>
                </a:path>
                <a:path w="15922625" h="1457325">
                  <a:moveTo>
                    <a:pt x="6705591" y="38099"/>
                  </a:moveTo>
                  <a:lnTo>
                    <a:pt x="6591291" y="38099"/>
                  </a:lnTo>
                  <a:lnTo>
                    <a:pt x="6591291" y="0"/>
                  </a:lnTo>
                  <a:lnTo>
                    <a:pt x="6705591" y="0"/>
                  </a:lnTo>
                  <a:lnTo>
                    <a:pt x="6705591" y="38099"/>
                  </a:lnTo>
                  <a:close/>
                </a:path>
                <a:path w="15922625" h="1457325">
                  <a:moveTo>
                    <a:pt x="6857991" y="38099"/>
                  </a:moveTo>
                  <a:lnTo>
                    <a:pt x="6743691" y="38099"/>
                  </a:lnTo>
                  <a:lnTo>
                    <a:pt x="6743691" y="0"/>
                  </a:lnTo>
                  <a:lnTo>
                    <a:pt x="6857991" y="0"/>
                  </a:lnTo>
                  <a:lnTo>
                    <a:pt x="6857991" y="38099"/>
                  </a:lnTo>
                  <a:close/>
                </a:path>
                <a:path w="15922625" h="1457325">
                  <a:moveTo>
                    <a:pt x="7010391" y="38099"/>
                  </a:moveTo>
                  <a:lnTo>
                    <a:pt x="6896091" y="38099"/>
                  </a:lnTo>
                  <a:lnTo>
                    <a:pt x="6896091" y="0"/>
                  </a:lnTo>
                  <a:lnTo>
                    <a:pt x="7010391" y="0"/>
                  </a:lnTo>
                  <a:lnTo>
                    <a:pt x="7010391" y="38099"/>
                  </a:lnTo>
                  <a:close/>
                </a:path>
                <a:path w="15922625" h="1457325">
                  <a:moveTo>
                    <a:pt x="7162791" y="38099"/>
                  </a:moveTo>
                  <a:lnTo>
                    <a:pt x="7048491" y="38099"/>
                  </a:lnTo>
                  <a:lnTo>
                    <a:pt x="7048491" y="0"/>
                  </a:lnTo>
                  <a:lnTo>
                    <a:pt x="7162791" y="0"/>
                  </a:lnTo>
                  <a:lnTo>
                    <a:pt x="7162791" y="38099"/>
                  </a:lnTo>
                  <a:close/>
                </a:path>
                <a:path w="15922625" h="1457325">
                  <a:moveTo>
                    <a:pt x="7315191" y="38099"/>
                  </a:moveTo>
                  <a:lnTo>
                    <a:pt x="7200891" y="38099"/>
                  </a:lnTo>
                  <a:lnTo>
                    <a:pt x="7200891" y="0"/>
                  </a:lnTo>
                  <a:lnTo>
                    <a:pt x="7315191" y="0"/>
                  </a:lnTo>
                  <a:lnTo>
                    <a:pt x="7315191" y="38099"/>
                  </a:lnTo>
                  <a:close/>
                </a:path>
                <a:path w="15922625" h="1457325">
                  <a:moveTo>
                    <a:pt x="7467591" y="38099"/>
                  </a:moveTo>
                  <a:lnTo>
                    <a:pt x="7353291" y="38099"/>
                  </a:lnTo>
                  <a:lnTo>
                    <a:pt x="7353291" y="0"/>
                  </a:lnTo>
                  <a:lnTo>
                    <a:pt x="7467591" y="0"/>
                  </a:lnTo>
                  <a:lnTo>
                    <a:pt x="7467591" y="38099"/>
                  </a:lnTo>
                  <a:close/>
                </a:path>
                <a:path w="15922625" h="1457325">
                  <a:moveTo>
                    <a:pt x="7619991" y="38099"/>
                  </a:moveTo>
                  <a:lnTo>
                    <a:pt x="7505691" y="38099"/>
                  </a:lnTo>
                  <a:lnTo>
                    <a:pt x="7505691" y="0"/>
                  </a:lnTo>
                  <a:lnTo>
                    <a:pt x="7619991" y="0"/>
                  </a:lnTo>
                  <a:lnTo>
                    <a:pt x="7619991" y="38099"/>
                  </a:lnTo>
                  <a:close/>
                </a:path>
                <a:path w="15922625" h="1457325">
                  <a:moveTo>
                    <a:pt x="7772391" y="38099"/>
                  </a:moveTo>
                  <a:lnTo>
                    <a:pt x="7658091" y="38099"/>
                  </a:lnTo>
                  <a:lnTo>
                    <a:pt x="7658091" y="0"/>
                  </a:lnTo>
                  <a:lnTo>
                    <a:pt x="7772391" y="0"/>
                  </a:lnTo>
                  <a:lnTo>
                    <a:pt x="7772391" y="38099"/>
                  </a:lnTo>
                  <a:close/>
                </a:path>
                <a:path w="15922625" h="1457325">
                  <a:moveTo>
                    <a:pt x="7924791" y="38099"/>
                  </a:moveTo>
                  <a:lnTo>
                    <a:pt x="7810491" y="38099"/>
                  </a:lnTo>
                  <a:lnTo>
                    <a:pt x="7810491" y="0"/>
                  </a:lnTo>
                  <a:lnTo>
                    <a:pt x="7924791" y="0"/>
                  </a:lnTo>
                  <a:lnTo>
                    <a:pt x="7924791" y="38099"/>
                  </a:lnTo>
                  <a:close/>
                </a:path>
                <a:path w="15922625" h="1457325">
                  <a:moveTo>
                    <a:pt x="8077191" y="38099"/>
                  </a:moveTo>
                  <a:lnTo>
                    <a:pt x="7962891" y="38099"/>
                  </a:lnTo>
                  <a:lnTo>
                    <a:pt x="7962891" y="0"/>
                  </a:lnTo>
                  <a:lnTo>
                    <a:pt x="8077191" y="0"/>
                  </a:lnTo>
                  <a:lnTo>
                    <a:pt x="8077191" y="38099"/>
                  </a:lnTo>
                  <a:close/>
                </a:path>
                <a:path w="15922625" h="1457325">
                  <a:moveTo>
                    <a:pt x="8229591" y="38099"/>
                  </a:moveTo>
                  <a:lnTo>
                    <a:pt x="8115291" y="38099"/>
                  </a:lnTo>
                  <a:lnTo>
                    <a:pt x="8115291" y="0"/>
                  </a:lnTo>
                  <a:lnTo>
                    <a:pt x="8229591" y="0"/>
                  </a:lnTo>
                  <a:lnTo>
                    <a:pt x="8229591" y="38099"/>
                  </a:lnTo>
                  <a:close/>
                </a:path>
                <a:path w="15922625" h="1457325">
                  <a:moveTo>
                    <a:pt x="8381991" y="38099"/>
                  </a:moveTo>
                  <a:lnTo>
                    <a:pt x="8267691" y="38099"/>
                  </a:lnTo>
                  <a:lnTo>
                    <a:pt x="8267691" y="0"/>
                  </a:lnTo>
                  <a:lnTo>
                    <a:pt x="8381991" y="0"/>
                  </a:lnTo>
                  <a:lnTo>
                    <a:pt x="8381991" y="38099"/>
                  </a:lnTo>
                  <a:close/>
                </a:path>
                <a:path w="15922625" h="1457325">
                  <a:moveTo>
                    <a:pt x="8534391" y="38099"/>
                  </a:moveTo>
                  <a:lnTo>
                    <a:pt x="8420091" y="38099"/>
                  </a:lnTo>
                  <a:lnTo>
                    <a:pt x="8420091" y="0"/>
                  </a:lnTo>
                  <a:lnTo>
                    <a:pt x="8534391" y="0"/>
                  </a:lnTo>
                  <a:lnTo>
                    <a:pt x="8534391" y="38099"/>
                  </a:lnTo>
                  <a:close/>
                </a:path>
                <a:path w="15922625" h="1457325">
                  <a:moveTo>
                    <a:pt x="8686791" y="38099"/>
                  </a:moveTo>
                  <a:lnTo>
                    <a:pt x="8572491" y="38099"/>
                  </a:lnTo>
                  <a:lnTo>
                    <a:pt x="8572491" y="0"/>
                  </a:lnTo>
                  <a:lnTo>
                    <a:pt x="8686791" y="0"/>
                  </a:lnTo>
                  <a:lnTo>
                    <a:pt x="8686791" y="38099"/>
                  </a:lnTo>
                  <a:close/>
                </a:path>
                <a:path w="15922625" h="1457325">
                  <a:moveTo>
                    <a:pt x="8839191" y="38099"/>
                  </a:moveTo>
                  <a:lnTo>
                    <a:pt x="8724891" y="38099"/>
                  </a:lnTo>
                  <a:lnTo>
                    <a:pt x="8724891" y="0"/>
                  </a:lnTo>
                  <a:lnTo>
                    <a:pt x="8839191" y="0"/>
                  </a:lnTo>
                  <a:lnTo>
                    <a:pt x="8839191" y="38099"/>
                  </a:lnTo>
                  <a:close/>
                </a:path>
                <a:path w="15922625" h="1457325">
                  <a:moveTo>
                    <a:pt x="8991591" y="38099"/>
                  </a:moveTo>
                  <a:lnTo>
                    <a:pt x="8877290" y="38099"/>
                  </a:lnTo>
                  <a:lnTo>
                    <a:pt x="8877290" y="0"/>
                  </a:lnTo>
                  <a:lnTo>
                    <a:pt x="8991591" y="0"/>
                  </a:lnTo>
                  <a:lnTo>
                    <a:pt x="8991591" y="38099"/>
                  </a:lnTo>
                  <a:close/>
                </a:path>
                <a:path w="15922625" h="1457325">
                  <a:moveTo>
                    <a:pt x="9143991" y="38099"/>
                  </a:moveTo>
                  <a:lnTo>
                    <a:pt x="9029690" y="38099"/>
                  </a:lnTo>
                  <a:lnTo>
                    <a:pt x="9029690" y="0"/>
                  </a:lnTo>
                  <a:lnTo>
                    <a:pt x="9143991" y="0"/>
                  </a:lnTo>
                  <a:lnTo>
                    <a:pt x="9143991" y="38099"/>
                  </a:lnTo>
                  <a:close/>
                </a:path>
                <a:path w="15922625" h="1457325">
                  <a:moveTo>
                    <a:pt x="9296391" y="38099"/>
                  </a:moveTo>
                  <a:lnTo>
                    <a:pt x="9182090" y="38099"/>
                  </a:lnTo>
                  <a:lnTo>
                    <a:pt x="9182090" y="0"/>
                  </a:lnTo>
                  <a:lnTo>
                    <a:pt x="9296391" y="0"/>
                  </a:lnTo>
                  <a:lnTo>
                    <a:pt x="9296391" y="38099"/>
                  </a:lnTo>
                  <a:close/>
                </a:path>
                <a:path w="15922625" h="1457325">
                  <a:moveTo>
                    <a:pt x="9448791" y="38099"/>
                  </a:moveTo>
                  <a:lnTo>
                    <a:pt x="9334491" y="38099"/>
                  </a:lnTo>
                  <a:lnTo>
                    <a:pt x="9334491" y="0"/>
                  </a:lnTo>
                  <a:lnTo>
                    <a:pt x="9448791" y="0"/>
                  </a:lnTo>
                  <a:lnTo>
                    <a:pt x="9448791" y="38099"/>
                  </a:lnTo>
                  <a:close/>
                </a:path>
                <a:path w="15922625" h="1457325">
                  <a:moveTo>
                    <a:pt x="9601191" y="38099"/>
                  </a:moveTo>
                  <a:lnTo>
                    <a:pt x="9486891" y="38099"/>
                  </a:lnTo>
                  <a:lnTo>
                    <a:pt x="9486891" y="0"/>
                  </a:lnTo>
                  <a:lnTo>
                    <a:pt x="9601191" y="0"/>
                  </a:lnTo>
                  <a:lnTo>
                    <a:pt x="9601191" y="38099"/>
                  </a:lnTo>
                  <a:close/>
                </a:path>
                <a:path w="15922625" h="1457325">
                  <a:moveTo>
                    <a:pt x="9753591" y="38099"/>
                  </a:moveTo>
                  <a:lnTo>
                    <a:pt x="9639291" y="38099"/>
                  </a:lnTo>
                  <a:lnTo>
                    <a:pt x="9639291" y="0"/>
                  </a:lnTo>
                  <a:lnTo>
                    <a:pt x="9753591" y="0"/>
                  </a:lnTo>
                  <a:lnTo>
                    <a:pt x="9753591" y="38099"/>
                  </a:lnTo>
                  <a:close/>
                </a:path>
                <a:path w="15922625" h="1457325">
                  <a:moveTo>
                    <a:pt x="9905990" y="38099"/>
                  </a:moveTo>
                  <a:lnTo>
                    <a:pt x="9791691" y="38099"/>
                  </a:lnTo>
                  <a:lnTo>
                    <a:pt x="9791691" y="0"/>
                  </a:lnTo>
                  <a:lnTo>
                    <a:pt x="9905990" y="0"/>
                  </a:lnTo>
                  <a:lnTo>
                    <a:pt x="9905990" y="38099"/>
                  </a:lnTo>
                  <a:close/>
                </a:path>
                <a:path w="15922625" h="1457325">
                  <a:moveTo>
                    <a:pt x="10058390" y="38099"/>
                  </a:moveTo>
                  <a:lnTo>
                    <a:pt x="9944090" y="38099"/>
                  </a:lnTo>
                  <a:lnTo>
                    <a:pt x="9944090" y="0"/>
                  </a:lnTo>
                  <a:lnTo>
                    <a:pt x="10058390" y="0"/>
                  </a:lnTo>
                  <a:lnTo>
                    <a:pt x="10058390" y="38099"/>
                  </a:lnTo>
                  <a:close/>
                </a:path>
                <a:path w="15922625" h="1457325">
                  <a:moveTo>
                    <a:pt x="10210790" y="38099"/>
                  </a:moveTo>
                  <a:lnTo>
                    <a:pt x="10096490" y="38099"/>
                  </a:lnTo>
                  <a:lnTo>
                    <a:pt x="10096490" y="0"/>
                  </a:lnTo>
                  <a:lnTo>
                    <a:pt x="10210790" y="0"/>
                  </a:lnTo>
                  <a:lnTo>
                    <a:pt x="10210790" y="38099"/>
                  </a:lnTo>
                  <a:close/>
                </a:path>
                <a:path w="15922625" h="1457325">
                  <a:moveTo>
                    <a:pt x="10363190" y="38099"/>
                  </a:moveTo>
                  <a:lnTo>
                    <a:pt x="10248890" y="38099"/>
                  </a:lnTo>
                  <a:lnTo>
                    <a:pt x="10248890" y="0"/>
                  </a:lnTo>
                  <a:lnTo>
                    <a:pt x="10363190" y="0"/>
                  </a:lnTo>
                  <a:lnTo>
                    <a:pt x="10363190" y="38099"/>
                  </a:lnTo>
                  <a:close/>
                </a:path>
                <a:path w="15922625" h="1457325">
                  <a:moveTo>
                    <a:pt x="10515590" y="38099"/>
                  </a:moveTo>
                  <a:lnTo>
                    <a:pt x="10401290" y="38099"/>
                  </a:lnTo>
                  <a:lnTo>
                    <a:pt x="10401290" y="0"/>
                  </a:lnTo>
                  <a:lnTo>
                    <a:pt x="10515590" y="0"/>
                  </a:lnTo>
                  <a:lnTo>
                    <a:pt x="10515590" y="38099"/>
                  </a:lnTo>
                  <a:close/>
                </a:path>
                <a:path w="15922625" h="1457325">
                  <a:moveTo>
                    <a:pt x="10667990" y="38099"/>
                  </a:moveTo>
                  <a:lnTo>
                    <a:pt x="10553690" y="38099"/>
                  </a:lnTo>
                  <a:lnTo>
                    <a:pt x="10553690" y="0"/>
                  </a:lnTo>
                  <a:lnTo>
                    <a:pt x="10667990" y="0"/>
                  </a:lnTo>
                  <a:lnTo>
                    <a:pt x="10667990" y="38099"/>
                  </a:lnTo>
                  <a:close/>
                </a:path>
                <a:path w="15922625" h="1457325">
                  <a:moveTo>
                    <a:pt x="10820390" y="38099"/>
                  </a:moveTo>
                  <a:lnTo>
                    <a:pt x="10706090" y="38099"/>
                  </a:lnTo>
                  <a:lnTo>
                    <a:pt x="10706090" y="0"/>
                  </a:lnTo>
                  <a:lnTo>
                    <a:pt x="10820390" y="0"/>
                  </a:lnTo>
                  <a:lnTo>
                    <a:pt x="10820390" y="38099"/>
                  </a:lnTo>
                  <a:close/>
                </a:path>
                <a:path w="15922625" h="1457325">
                  <a:moveTo>
                    <a:pt x="10972790" y="38099"/>
                  </a:moveTo>
                  <a:lnTo>
                    <a:pt x="10858490" y="38099"/>
                  </a:lnTo>
                  <a:lnTo>
                    <a:pt x="10858490" y="0"/>
                  </a:lnTo>
                  <a:lnTo>
                    <a:pt x="10972790" y="0"/>
                  </a:lnTo>
                  <a:lnTo>
                    <a:pt x="10972790" y="38099"/>
                  </a:lnTo>
                  <a:close/>
                </a:path>
                <a:path w="15922625" h="1457325">
                  <a:moveTo>
                    <a:pt x="11125190" y="38099"/>
                  </a:moveTo>
                  <a:lnTo>
                    <a:pt x="11010890" y="38099"/>
                  </a:lnTo>
                  <a:lnTo>
                    <a:pt x="11010890" y="0"/>
                  </a:lnTo>
                  <a:lnTo>
                    <a:pt x="11125190" y="0"/>
                  </a:lnTo>
                  <a:lnTo>
                    <a:pt x="11125190" y="38099"/>
                  </a:lnTo>
                  <a:close/>
                </a:path>
                <a:path w="15922625" h="1457325">
                  <a:moveTo>
                    <a:pt x="11277590" y="38099"/>
                  </a:moveTo>
                  <a:lnTo>
                    <a:pt x="11163290" y="38099"/>
                  </a:lnTo>
                  <a:lnTo>
                    <a:pt x="11163290" y="0"/>
                  </a:lnTo>
                  <a:lnTo>
                    <a:pt x="11277590" y="0"/>
                  </a:lnTo>
                  <a:lnTo>
                    <a:pt x="11277590" y="38099"/>
                  </a:lnTo>
                  <a:close/>
                </a:path>
                <a:path w="15922625" h="1457325">
                  <a:moveTo>
                    <a:pt x="11429990" y="38099"/>
                  </a:moveTo>
                  <a:lnTo>
                    <a:pt x="11315690" y="38099"/>
                  </a:lnTo>
                  <a:lnTo>
                    <a:pt x="11315690" y="0"/>
                  </a:lnTo>
                  <a:lnTo>
                    <a:pt x="11429990" y="0"/>
                  </a:lnTo>
                  <a:lnTo>
                    <a:pt x="11429990" y="38099"/>
                  </a:lnTo>
                  <a:close/>
                </a:path>
                <a:path w="15922625" h="1457325">
                  <a:moveTo>
                    <a:pt x="11582390" y="38099"/>
                  </a:moveTo>
                  <a:lnTo>
                    <a:pt x="11468090" y="38099"/>
                  </a:lnTo>
                  <a:lnTo>
                    <a:pt x="11468090" y="0"/>
                  </a:lnTo>
                  <a:lnTo>
                    <a:pt x="11582390" y="0"/>
                  </a:lnTo>
                  <a:lnTo>
                    <a:pt x="11582390" y="38099"/>
                  </a:lnTo>
                  <a:close/>
                </a:path>
                <a:path w="15922625" h="1457325">
                  <a:moveTo>
                    <a:pt x="11734790" y="38099"/>
                  </a:moveTo>
                  <a:lnTo>
                    <a:pt x="11620490" y="38099"/>
                  </a:lnTo>
                  <a:lnTo>
                    <a:pt x="11620490" y="0"/>
                  </a:lnTo>
                  <a:lnTo>
                    <a:pt x="11734790" y="0"/>
                  </a:lnTo>
                  <a:lnTo>
                    <a:pt x="11734790" y="38099"/>
                  </a:lnTo>
                  <a:close/>
                </a:path>
                <a:path w="15922625" h="1457325">
                  <a:moveTo>
                    <a:pt x="11887190" y="38099"/>
                  </a:moveTo>
                  <a:lnTo>
                    <a:pt x="11772890" y="38099"/>
                  </a:lnTo>
                  <a:lnTo>
                    <a:pt x="11772890" y="0"/>
                  </a:lnTo>
                  <a:lnTo>
                    <a:pt x="11887190" y="0"/>
                  </a:lnTo>
                  <a:lnTo>
                    <a:pt x="11887190" y="38099"/>
                  </a:lnTo>
                  <a:close/>
                </a:path>
                <a:path w="15922625" h="1457325">
                  <a:moveTo>
                    <a:pt x="12039590" y="38099"/>
                  </a:moveTo>
                  <a:lnTo>
                    <a:pt x="11925290" y="38099"/>
                  </a:lnTo>
                  <a:lnTo>
                    <a:pt x="11925290" y="0"/>
                  </a:lnTo>
                  <a:lnTo>
                    <a:pt x="12039590" y="0"/>
                  </a:lnTo>
                  <a:lnTo>
                    <a:pt x="12039590" y="38099"/>
                  </a:lnTo>
                  <a:close/>
                </a:path>
                <a:path w="15922625" h="1457325">
                  <a:moveTo>
                    <a:pt x="12191990" y="38099"/>
                  </a:moveTo>
                  <a:lnTo>
                    <a:pt x="12077690" y="38099"/>
                  </a:lnTo>
                  <a:lnTo>
                    <a:pt x="12077690" y="0"/>
                  </a:lnTo>
                  <a:lnTo>
                    <a:pt x="12191990" y="0"/>
                  </a:lnTo>
                  <a:lnTo>
                    <a:pt x="12191990" y="38099"/>
                  </a:lnTo>
                  <a:close/>
                </a:path>
                <a:path w="15922625" h="1457325">
                  <a:moveTo>
                    <a:pt x="12344390" y="38099"/>
                  </a:moveTo>
                  <a:lnTo>
                    <a:pt x="12230090" y="38099"/>
                  </a:lnTo>
                  <a:lnTo>
                    <a:pt x="12230090" y="0"/>
                  </a:lnTo>
                  <a:lnTo>
                    <a:pt x="12344390" y="0"/>
                  </a:lnTo>
                  <a:lnTo>
                    <a:pt x="12344390" y="38099"/>
                  </a:lnTo>
                  <a:close/>
                </a:path>
                <a:path w="15922625" h="1457325">
                  <a:moveTo>
                    <a:pt x="12496790" y="38099"/>
                  </a:moveTo>
                  <a:lnTo>
                    <a:pt x="12382490" y="38099"/>
                  </a:lnTo>
                  <a:lnTo>
                    <a:pt x="12382490" y="0"/>
                  </a:lnTo>
                  <a:lnTo>
                    <a:pt x="12496790" y="0"/>
                  </a:lnTo>
                  <a:lnTo>
                    <a:pt x="12496790" y="38099"/>
                  </a:lnTo>
                  <a:close/>
                </a:path>
                <a:path w="15922625" h="1457325">
                  <a:moveTo>
                    <a:pt x="12649190" y="38099"/>
                  </a:moveTo>
                  <a:lnTo>
                    <a:pt x="12534890" y="38099"/>
                  </a:lnTo>
                  <a:lnTo>
                    <a:pt x="12534890" y="0"/>
                  </a:lnTo>
                  <a:lnTo>
                    <a:pt x="12649190" y="0"/>
                  </a:lnTo>
                  <a:lnTo>
                    <a:pt x="12649190" y="38099"/>
                  </a:lnTo>
                  <a:close/>
                </a:path>
                <a:path w="15922625" h="1457325">
                  <a:moveTo>
                    <a:pt x="12801590" y="38099"/>
                  </a:moveTo>
                  <a:lnTo>
                    <a:pt x="12687290" y="38099"/>
                  </a:lnTo>
                  <a:lnTo>
                    <a:pt x="12687290" y="0"/>
                  </a:lnTo>
                  <a:lnTo>
                    <a:pt x="12801590" y="0"/>
                  </a:lnTo>
                  <a:lnTo>
                    <a:pt x="12801590" y="38099"/>
                  </a:lnTo>
                  <a:close/>
                </a:path>
                <a:path w="15922625" h="1457325">
                  <a:moveTo>
                    <a:pt x="12953990" y="38099"/>
                  </a:moveTo>
                  <a:lnTo>
                    <a:pt x="12839690" y="38099"/>
                  </a:lnTo>
                  <a:lnTo>
                    <a:pt x="12839690" y="0"/>
                  </a:lnTo>
                  <a:lnTo>
                    <a:pt x="12953990" y="0"/>
                  </a:lnTo>
                  <a:lnTo>
                    <a:pt x="12953990" y="38099"/>
                  </a:lnTo>
                  <a:close/>
                </a:path>
                <a:path w="15922625" h="1457325">
                  <a:moveTo>
                    <a:pt x="13106390" y="38099"/>
                  </a:moveTo>
                  <a:lnTo>
                    <a:pt x="12992090" y="38099"/>
                  </a:lnTo>
                  <a:lnTo>
                    <a:pt x="12992090" y="0"/>
                  </a:lnTo>
                  <a:lnTo>
                    <a:pt x="13106390" y="0"/>
                  </a:lnTo>
                  <a:lnTo>
                    <a:pt x="13106390" y="38099"/>
                  </a:lnTo>
                  <a:close/>
                </a:path>
                <a:path w="15922625" h="1457325">
                  <a:moveTo>
                    <a:pt x="13258790" y="38099"/>
                  </a:moveTo>
                  <a:lnTo>
                    <a:pt x="13144490" y="38099"/>
                  </a:lnTo>
                  <a:lnTo>
                    <a:pt x="13144490" y="0"/>
                  </a:lnTo>
                  <a:lnTo>
                    <a:pt x="13258790" y="0"/>
                  </a:lnTo>
                  <a:lnTo>
                    <a:pt x="13258790" y="38099"/>
                  </a:lnTo>
                  <a:close/>
                </a:path>
                <a:path w="15922625" h="1457325">
                  <a:moveTo>
                    <a:pt x="13411190" y="38099"/>
                  </a:moveTo>
                  <a:lnTo>
                    <a:pt x="13296890" y="38099"/>
                  </a:lnTo>
                  <a:lnTo>
                    <a:pt x="13296890" y="0"/>
                  </a:lnTo>
                  <a:lnTo>
                    <a:pt x="13411190" y="0"/>
                  </a:lnTo>
                  <a:lnTo>
                    <a:pt x="13411190" y="38099"/>
                  </a:lnTo>
                  <a:close/>
                </a:path>
                <a:path w="15922625" h="1457325">
                  <a:moveTo>
                    <a:pt x="13563590" y="38099"/>
                  </a:moveTo>
                  <a:lnTo>
                    <a:pt x="13449290" y="38099"/>
                  </a:lnTo>
                  <a:lnTo>
                    <a:pt x="13449290" y="0"/>
                  </a:lnTo>
                  <a:lnTo>
                    <a:pt x="13563590" y="0"/>
                  </a:lnTo>
                  <a:lnTo>
                    <a:pt x="13563590" y="38099"/>
                  </a:lnTo>
                  <a:close/>
                </a:path>
                <a:path w="15922625" h="1457325">
                  <a:moveTo>
                    <a:pt x="13715990" y="38099"/>
                  </a:moveTo>
                  <a:lnTo>
                    <a:pt x="13601690" y="38099"/>
                  </a:lnTo>
                  <a:lnTo>
                    <a:pt x="13601690" y="0"/>
                  </a:lnTo>
                  <a:lnTo>
                    <a:pt x="13715990" y="0"/>
                  </a:lnTo>
                  <a:lnTo>
                    <a:pt x="13715990" y="38099"/>
                  </a:lnTo>
                  <a:close/>
                </a:path>
                <a:path w="15922625" h="1457325">
                  <a:moveTo>
                    <a:pt x="13868390" y="38099"/>
                  </a:moveTo>
                  <a:lnTo>
                    <a:pt x="13754090" y="38099"/>
                  </a:lnTo>
                  <a:lnTo>
                    <a:pt x="13754090" y="0"/>
                  </a:lnTo>
                  <a:lnTo>
                    <a:pt x="13868390" y="0"/>
                  </a:lnTo>
                  <a:lnTo>
                    <a:pt x="13868390" y="38099"/>
                  </a:lnTo>
                  <a:close/>
                </a:path>
                <a:path w="15922625" h="1457325">
                  <a:moveTo>
                    <a:pt x="14020790" y="38099"/>
                  </a:moveTo>
                  <a:lnTo>
                    <a:pt x="13906490" y="38099"/>
                  </a:lnTo>
                  <a:lnTo>
                    <a:pt x="13906490" y="0"/>
                  </a:lnTo>
                  <a:lnTo>
                    <a:pt x="14020790" y="0"/>
                  </a:lnTo>
                  <a:lnTo>
                    <a:pt x="14020790" y="38099"/>
                  </a:lnTo>
                  <a:close/>
                </a:path>
                <a:path w="15922625" h="1457325">
                  <a:moveTo>
                    <a:pt x="14173190" y="38099"/>
                  </a:moveTo>
                  <a:lnTo>
                    <a:pt x="14058890" y="38099"/>
                  </a:lnTo>
                  <a:lnTo>
                    <a:pt x="14058890" y="0"/>
                  </a:lnTo>
                  <a:lnTo>
                    <a:pt x="14173190" y="0"/>
                  </a:lnTo>
                  <a:lnTo>
                    <a:pt x="14173190" y="38099"/>
                  </a:lnTo>
                  <a:close/>
                </a:path>
                <a:path w="15922625" h="1457325">
                  <a:moveTo>
                    <a:pt x="14325590" y="38099"/>
                  </a:moveTo>
                  <a:lnTo>
                    <a:pt x="14211290" y="38099"/>
                  </a:lnTo>
                  <a:lnTo>
                    <a:pt x="14211290" y="0"/>
                  </a:lnTo>
                  <a:lnTo>
                    <a:pt x="14325590" y="0"/>
                  </a:lnTo>
                  <a:lnTo>
                    <a:pt x="14325590" y="38099"/>
                  </a:lnTo>
                  <a:close/>
                </a:path>
                <a:path w="15922625" h="1457325">
                  <a:moveTo>
                    <a:pt x="14477990" y="38099"/>
                  </a:moveTo>
                  <a:lnTo>
                    <a:pt x="14363690" y="38099"/>
                  </a:lnTo>
                  <a:lnTo>
                    <a:pt x="14363690" y="0"/>
                  </a:lnTo>
                  <a:lnTo>
                    <a:pt x="14477990" y="0"/>
                  </a:lnTo>
                  <a:lnTo>
                    <a:pt x="14477990" y="38099"/>
                  </a:lnTo>
                  <a:close/>
                </a:path>
                <a:path w="15922625" h="1457325">
                  <a:moveTo>
                    <a:pt x="14630390" y="38099"/>
                  </a:moveTo>
                  <a:lnTo>
                    <a:pt x="14516090" y="38099"/>
                  </a:lnTo>
                  <a:lnTo>
                    <a:pt x="14516090" y="0"/>
                  </a:lnTo>
                  <a:lnTo>
                    <a:pt x="14630390" y="0"/>
                  </a:lnTo>
                  <a:lnTo>
                    <a:pt x="14630390" y="38099"/>
                  </a:lnTo>
                  <a:close/>
                </a:path>
                <a:path w="15922625" h="1457325">
                  <a:moveTo>
                    <a:pt x="14782790" y="38099"/>
                  </a:moveTo>
                  <a:lnTo>
                    <a:pt x="14668490" y="38099"/>
                  </a:lnTo>
                  <a:lnTo>
                    <a:pt x="14668490" y="0"/>
                  </a:lnTo>
                  <a:lnTo>
                    <a:pt x="14782790" y="0"/>
                  </a:lnTo>
                  <a:lnTo>
                    <a:pt x="14782790" y="38099"/>
                  </a:lnTo>
                  <a:close/>
                </a:path>
                <a:path w="15922625" h="1457325">
                  <a:moveTo>
                    <a:pt x="14935190" y="38099"/>
                  </a:moveTo>
                  <a:lnTo>
                    <a:pt x="14820890" y="38099"/>
                  </a:lnTo>
                  <a:lnTo>
                    <a:pt x="14820890" y="0"/>
                  </a:lnTo>
                  <a:lnTo>
                    <a:pt x="14935190" y="0"/>
                  </a:lnTo>
                  <a:lnTo>
                    <a:pt x="14935190" y="38099"/>
                  </a:lnTo>
                  <a:close/>
                </a:path>
                <a:path w="15922625" h="1457325">
                  <a:moveTo>
                    <a:pt x="15087590" y="38099"/>
                  </a:moveTo>
                  <a:lnTo>
                    <a:pt x="14973290" y="38099"/>
                  </a:lnTo>
                  <a:lnTo>
                    <a:pt x="14973290" y="0"/>
                  </a:lnTo>
                  <a:lnTo>
                    <a:pt x="15087590" y="0"/>
                  </a:lnTo>
                  <a:lnTo>
                    <a:pt x="15087590" y="38099"/>
                  </a:lnTo>
                  <a:close/>
                </a:path>
                <a:path w="15922625" h="1457325">
                  <a:moveTo>
                    <a:pt x="15239990" y="38099"/>
                  </a:moveTo>
                  <a:lnTo>
                    <a:pt x="15125690" y="38099"/>
                  </a:lnTo>
                  <a:lnTo>
                    <a:pt x="15125690" y="0"/>
                  </a:lnTo>
                  <a:lnTo>
                    <a:pt x="15239990" y="0"/>
                  </a:lnTo>
                  <a:lnTo>
                    <a:pt x="15239990" y="38099"/>
                  </a:lnTo>
                  <a:close/>
                </a:path>
                <a:path w="15922625" h="1457325">
                  <a:moveTo>
                    <a:pt x="15392390" y="38099"/>
                  </a:moveTo>
                  <a:lnTo>
                    <a:pt x="15278090" y="38099"/>
                  </a:lnTo>
                  <a:lnTo>
                    <a:pt x="15278090" y="0"/>
                  </a:lnTo>
                  <a:lnTo>
                    <a:pt x="15392390" y="0"/>
                  </a:lnTo>
                  <a:lnTo>
                    <a:pt x="15392390" y="38099"/>
                  </a:lnTo>
                  <a:close/>
                </a:path>
                <a:path w="15922625" h="1457325">
                  <a:moveTo>
                    <a:pt x="15544790" y="38099"/>
                  </a:moveTo>
                  <a:lnTo>
                    <a:pt x="15430490" y="38099"/>
                  </a:lnTo>
                  <a:lnTo>
                    <a:pt x="15430490" y="0"/>
                  </a:lnTo>
                  <a:lnTo>
                    <a:pt x="15544790" y="0"/>
                  </a:lnTo>
                  <a:lnTo>
                    <a:pt x="15544790" y="38099"/>
                  </a:lnTo>
                  <a:close/>
                </a:path>
                <a:path w="15922625" h="1457325">
                  <a:moveTo>
                    <a:pt x="15697190" y="38099"/>
                  </a:moveTo>
                  <a:lnTo>
                    <a:pt x="15582890" y="38099"/>
                  </a:lnTo>
                  <a:lnTo>
                    <a:pt x="15582890" y="0"/>
                  </a:lnTo>
                  <a:lnTo>
                    <a:pt x="15697190" y="0"/>
                  </a:lnTo>
                  <a:lnTo>
                    <a:pt x="15697190" y="38099"/>
                  </a:lnTo>
                  <a:close/>
                </a:path>
                <a:path w="15922625" h="1457325">
                  <a:moveTo>
                    <a:pt x="15820200" y="66526"/>
                  </a:moveTo>
                  <a:lnTo>
                    <a:pt x="15800443" y="54451"/>
                  </a:lnTo>
                  <a:lnTo>
                    <a:pt x="15779586" y="45694"/>
                  </a:lnTo>
                  <a:lnTo>
                    <a:pt x="15757629" y="40253"/>
                  </a:lnTo>
                  <a:lnTo>
                    <a:pt x="15734571" y="38129"/>
                  </a:lnTo>
                  <a:lnTo>
                    <a:pt x="15735316" y="371"/>
                  </a:lnTo>
                  <a:lnTo>
                    <a:pt x="15768902" y="3694"/>
                  </a:lnTo>
                  <a:lnTo>
                    <a:pt x="15804463" y="14500"/>
                  </a:lnTo>
                  <a:lnTo>
                    <a:pt x="15837250" y="32004"/>
                  </a:lnTo>
                  <a:lnTo>
                    <a:pt x="15842063" y="35950"/>
                  </a:lnTo>
                  <a:lnTo>
                    <a:pt x="15820200" y="66526"/>
                  </a:lnTo>
                  <a:close/>
                </a:path>
                <a:path w="15922625" h="1457325">
                  <a:moveTo>
                    <a:pt x="15882350" y="168413"/>
                  </a:moveTo>
                  <a:lnTo>
                    <a:pt x="15877342" y="145767"/>
                  </a:lnTo>
                  <a:lnTo>
                    <a:pt x="15869170" y="124633"/>
                  </a:lnTo>
                  <a:lnTo>
                    <a:pt x="15857836" y="105013"/>
                  </a:lnTo>
                  <a:lnTo>
                    <a:pt x="15843338" y="86906"/>
                  </a:lnTo>
                  <a:lnTo>
                    <a:pt x="15870860" y="61399"/>
                  </a:lnTo>
                  <a:lnTo>
                    <a:pt x="15890053" y="84806"/>
                  </a:lnTo>
                  <a:lnTo>
                    <a:pt x="15907557" y="117593"/>
                  </a:lnTo>
                  <a:lnTo>
                    <a:pt x="15918364" y="153155"/>
                  </a:lnTo>
                  <a:lnTo>
                    <a:pt x="15919338" y="162999"/>
                  </a:lnTo>
                  <a:lnTo>
                    <a:pt x="15882350" y="168413"/>
                  </a:lnTo>
                  <a:close/>
                </a:path>
                <a:path w="15922625" h="1457325">
                  <a:moveTo>
                    <a:pt x="15922058" y="315293"/>
                  </a:moveTo>
                  <a:lnTo>
                    <a:pt x="15883956" y="315293"/>
                  </a:lnTo>
                  <a:lnTo>
                    <a:pt x="15883956" y="200993"/>
                  </a:lnTo>
                  <a:lnTo>
                    <a:pt x="15922058" y="200993"/>
                  </a:lnTo>
                  <a:lnTo>
                    <a:pt x="15922058" y="315293"/>
                  </a:lnTo>
                  <a:close/>
                </a:path>
                <a:path w="15922625" h="1457325">
                  <a:moveTo>
                    <a:pt x="15922058" y="467693"/>
                  </a:moveTo>
                  <a:lnTo>
                    <a:pt x="15883956" y="467693"/>
                  </a:lnTo>
                  <a:lnTo>
                    <a:pt x="15883956" y="353393"/>
                  </a:lnTo>
                  <a:lnTo>
                    <a:pt x="15922058" y="353393"/>
                  </a:lnTo>
                  <a:lnTo>
                    <a:pt x="15922058" y="467693"/>
                  </a:lnTo>
                  <a:close/>
                </a:path>
                <a:path w="15922625" h="1457325">
                  <a:moveTo>
                    <a:pt x="15922058" y="620093"/>
                  </a:moveTo>
                  <a:lnTo>
                    <a:pt x="15883956" y="620093"/>
                  </a:lnTo>
                  <a:lnTo>
                    <a:pt x="15883956" y="505793"/>
                  </a:lnTo>
                  <a:lnTo>
                    <a:pt x="15922058" y="505793"/>
                  </a:lnTo>
                  <a:lnTo>
                    <a:pt x="15922058" y="620093"/>
                  </a:lnTo>
                  <a:close/>
                </a:path>
                <a:path w="15922625" h="1457325">
                  <a:moveTo>
                    <a:pt x="15922058" y="772493"/>
                  </a:moveTo>
                  <a:lnTo>
                    <a:pt x="15883956" y="772493"/>
                  </a:lnTo>
                  <a:lnTo>
                    <a:pt x="15883956" y="658193"/>
                  </a:lnTo>
                  <a:lnTo>
                    <a:pt x="15922058" y="658193"/>
                  </a:lnTo>
                  <a:lnTo>
                    <a:pt x="15922058" y="772493"/>
                  </a:lnTo>
                  <a:close/>
                </a:path>
                <a:path w="15922625" h="1457325">
                  <a:moveTo>
                    <a:pt x="15922058" y="924893"/>
                  </a:moveTo>
                  <a:lnTo>
                    <a:pt x="15883956" y="924893"/>
                  </a:lnTo>
                  <a:lnTo>
                    <a:pt x="15883956" y="810593"/>
                  </a:lnTo>
                  <a:lnTo>
                    <a:pt x="15922058" y="810593"/>
                  </a:lnTo>
                  <a:lnTo>
                    <a:pt x="15922058" y="924893"/>
                  </a:lnTo>
                  <a:close/>
                </a:path>
                <a:path w="15922625" h="1457325">
                  <a:moveTo>
                    <a:pt x="15922058" y="1077293"/>
                  </a:moveTo>
                  <a:lnTo>
                    <a:pt x="15883956" y="1077293"/>
                  </a:lnTo>
                  <a:lnTo>
                    <a:pt x="15883956" y="962993"/>
                  </a:lnTo>
                  <a:lnTo>
                    <a:pt x="15922058" y="962993"/>
                  </a:lnTo>
                  <a:lnTo>
                    <a:pt x="15922058" y="1077293"/>
                  </a:lnTo>
                  <a:close/>
                </a:path>
                <a:path w="15922625" h="1457325">
                  <a:moveTo>
                    <a:pt x="15922058" y="1229693"/>
                  </a:moveTo>
                  <a:lnTo>
                    <a:pt x="15883956" y="1229693"/>
                  </a:lnTo>
                  <a:lnTo>
                    <a:pt x="15883956" y="1115393"/>
                  </a:lnTo>
                  <a:lnTo>
                    <a:pt x="15922058" y="1115393"/>
                  </a:lnTo>
                  <a:lnTo>
                    <a:pt x="15922058" y="1229693"/>
                  </a:lnTo>
                  <a:close/>
                </a:path>
                <a:path w="15922625" h="1457325">
                  <a:moveTo>
                    <a:pt x="15889869" y="1375867"/>
                  </a:moveTo>
                  <a:lnTo>
                    <a:pt x="15858224" y="1354696"/>
                  </a:lnTo>
                  <a:lnTo>
                    <a:pt x="15869482" y="1334977"/>
                  </a:lnTo>
                  <a:lnTo>
                    <a:pt x="15877523" y="1314281"/>
                  </a:lnTo>
                  <a:lnTo>
                    <a:pt x="15882348" y="1292608"/>
                  </a:lnTo>
                  <a:lnTo>
                    <a:pt x="15883956" y="1269958"/>
                  </a:lnTo>
                  <a:lnTo>
                    <a:pt x="15883956" y="1267793"/>
                  </a:lnTo>
                  <a:lnTo>
                    <a:pt x="15922058" y="1267793"/>
                  </a:lnTo>
                  <a:lnTo>
                    <a:pt x="15922058" y="1269958"/>
                  </a:lnTo>
                  <a:lnTo>
                    <a:pt x="15918364" y="1307295"/>
                  </a:lnTo>
                  <a:lnTo>
                    <a:pt x="15907557" y="1342856"/>
                  </a:lnTo>
                  <a:lnTo>
                    <a:pt x="15890053" y="1375643"/>
                  </a:lnTo>
                  <a:lnTo>
                    <a:pt x="15889869" y="1375867"/>
                  </a:lnTo>
                  <a:close/>
                </a:path>
                <a:path w="15922625" h="1457325">
                  <a:moveTo>
                    <a:pt x="15764896" y="1457152"/>
                  </a:moveTo>
                  <a:lnTo>
                    <a:pt x="15758278" y="1419991"/>
                  </a:lnTo>
                  <a:lnTo>
                    <a:pt x="15780784" y="1414279"/>
                  </a:lnTo>
                  <a:lnTo>
                    <a:pt x="15801675" y="1405446"/>
                  </a:lnTo>
                  <a:lnTo>
                    <a:pt x="15820951" y="1393493"/>
                  </a:lnTo>
                  <a:lnTo>
                    <a:pt x="15838613" y="1378419"/>
                  </a:lnTo>
                  <a:lnTo>
                    <a:pt x="15865294" y="1405450"/>
                  </a:lnTo>
                  <a:lnTo>
                    <a:pt x="15837250" y="1428445"/>
                  </a:lnTo>
                  <a:lnTo>
                    <a:pt x="15804463" y="1445950"/>
                  </a:lnTo>
                  <a:lnTo>
                    <a:pt x="15768902" y="1456756"/>
                  </a:lnTo>
                  <a:lnTo>
                    <a:pt x="15764896" y="1457152"/>
                  </a:lnTo>
                  <a:close/>
                </a:path>
                <a:path w="15922625" h="1457325">
                  <a:moveTo>
                    <a:pt x="15726953" y="1457324"/>
                  </a:moveTo>
                  <a:lnTo>
                    <a:pt x="15612653" y="1457324"/>
                  </a:lnTo>
                  <a:lnTo>
                    <a:pt x="15612653" y="1422350"/>
                  </a:lnTo>
                  <a:lnTo>
                    <a:pt x="15726953" y="1422350"/>
                  </a:lnTo>
                  <a:lnTo>
                    <a:pt x="15726953" y="1457324"/>
                  </a:lnTo>
                  <a:close/>
                </a:path>
                <a:path w="15922625" h="1457325">
                  <a:moveTo>
                    <a:pt x="15574553" y="1457324"/>
                  </a:moveTo>
                  <a:lnTo>
                    <a:pt x="15460253" y="1457324"/>
                  </a:lnTo>
                  <a:lnTo>
                    <a:pt x="15460253" y="1422350"/>
                  </a:lnTo>
                  <a:lnTo>
                    <a:pt x="15574553" y="1422350"/>
                  </a:lnTo>
                  <a:lnTo>
                    <a:pt x="15574553" y="1457324"/>
                  </a:lnTo>
                  <a:close/>
                </a:path>
                <a:path w="15922625" h="1457325">
                  <a:moveTo>
                    <a:pt x="15422153" y="1457324"/>
                  </a:moveTo>
                  <a:lnTo>
                    <a:pt x="15307853" y="1457324"/>
                  </a:lnTo>
                  <a:lnTo>
                    <a:pt x="15307853" y="1422350"/>
                  </a:lnTo>
                  <a:lnTo>
                    <a:pt x="15422153" y="1422350"/>
                  </a:lnTo>
                  <a:lnTo>
                    <a:pt x="15422153" y="1457324"/>
                  </a:lnTo>
                  <a:close/>
                </a:path>
                <a:path w="15922625" h="1457325">
                  <a:moveTo>
                    <a:pt x="15269753" y="1457324"/>
                  </a:moveTo>
                  <a:lnTo>
                    <a:pt x="15155453" y="1457324"/>
                  </a:lnTo>
                  <a:lnTo>
                    <a:pt x="15155453" y="1422350"/>
                  </a:lnTo>
                  <a:lnTo>
                    <a:pt x="15269753" y="1422350"/>
                  </a:lnTo>
                  <a:lnTo>
                    <a:pt x="15269753" y="1457324"/>
                  </a:lnTo>
                  <a:close/>
                </a:path>
                <a:path w="15922625" h="1457325">
                  <a:moveTo>
                    <a:pt x="15117353" y="1457324"/>
                  </a:moveTo>
                  <a:lnTo>
                    <a:pt x="15003053" y="1457324"/>
                  </a:lnTo>
                  <a:lnTo>
                    <a:pt x="15003053" y="1422350"/>
                  </a:lnTo>
                  <a:lnTo>
                    <a:pt x="15117353" y="1422350"/>
                  </a:lnTo>
                  <a:lnTo>
                    <a:pt x="15117353" y="1457324"/>
                  </a:lnTo>
                  <a:close/>
                </a:path>
                <a:path w="15922625" h="1457325">
                  <a:moveTo>
                    <a:pt x="14964953" y="1457324"/>
                  </a:moveTo>
                  <a:lnTo>
                    <a:pt x="14850653" y="1457324"/>
                  </a:lnTo>
                  <a:lnTo>
                    <a:pt x="14850653" y="1422350"/>
                  </a:lnTo>
                  <a:lnTo>
                    <a:pt x="14964953" y="1422350"/>
                  </a:lnTo>
                  <a:lnTo>
                    <a:pt x="14964953" y="1457324"/>
                  </a:lnTo>
                  <a:close/>
                </a:path>
                <a:path w="15922625" h="1457325">
                  <a:moveTo>
                    <a:pt x="14812553" y="1457324"/>
                  </a:moveTo>
                  <a:lnTo>
                    <a:pt x="14698253" y="1457324"/>
                  </a:lnTo>
                  <a:lnTo>
                    <a:pt x="14698253" y="1422350"/>
                  </a:lnTo>
                  <a:lnTo>
                    <a:pt x="14812553" y="1422350"/>
                  </a:lnTo>
                  <a:lnTo>
                    <a:pt x="14812553" y="1457324"/>
                  </a:lnTo>
                  <a:close/>
                </a:path>
                <a:path w="15922625" h="1457325">
                  <a:moveTo>
                    <a:pt x="14660153" y="1457324"/>
                  </a:moveTo>
                  <a:lnTo>
                    <a:pt x="14545853" y="1457324"/>
                  </a:lnTo>
                  <a:lnTo>
                    <a:pt x="14545853" y="1422350"/>
                  </a:lnTo>
                  <a:lnTo>
                    <a:pt x="14660153" y="1422350"/>
                  </a:lnTo>
                  <a:lnTo>
                    <a:pt x="14660153" y="1457324"/>
                  </a:lnTo>
                  <a:close/>
                </a:path>
                <a:path w="15922625" h="1457325">
                  <a:moveTo>
                    <a:pt x="14507753" y="1457324"/>
                  </a:moveTo>
                  <a:lnTo>
                    <a:pt x="14393453" y="1457324"/>
                  </a:lnTo>
                  <a:lnTo>
                    <a:pt x="14393453" y="1422350"/>
                  </a:lnTo>
                  <a:lnTo>
                    <a:pt x="14507753" y="1422350"/>
                  </a:lnTo>
                  <a:lnTo>
                    <a:pt x="14507753" y="1457324"/>
                  </a:lnTo>
                  <a:close/>
                </a:path>
                <a:path w="15922625" h="1457325">
                  <a:moveTo>
                    <a:pt x="14355353" y="1457324"/>
                  </a:moveTo>
                  <a:lnTo>
                    <a:pt x="14241053" y="1457324"/>
                  </a:lnTo>
                  <a:lnTo>
                    <a:pt x="14241053" y="1422350"/>
                  </a:lnTo>
                  <a:lnTo>
                    <a:pt x="14355353" y="1422350"/>
                  </a:lnTo>
                  <a:lnTo>
                    <a:pt x="14355353" y="1457324"/>
                  </a:lnTo>
                  <a:close/>
                </a:path>
                <a:path w="15922625" h="1457325">
                  <a:moveTo>
                    <a:pt x="14202953" y="1457324"/>
                  </a:moveTo>
                  <a:lnTo>
                    <a:pt x="14088653" y="1457324"/>
                  </a:lnTo>
                  <a:lnTo>
                    <a:pt x="14088653" y="1422350"/>
                  </a:lnTo>
                  <a:lnTo>
                    <a:pt x="14202953" y="1422350"/>
                  </a:lnTo>
                  <a:lnTo>
                    <a:pt x="14202953" y="1457324"/>
                  </a:lnTo>
                  <a:close/>
                </a:path>
                <a:path w="15922625" h="1457325">
                  <a:moveTo>
                    <a:pt x="14050553" y="1457324"/>
                  </a:moveTo>
                  <a:lnTo>
                    <a:pt x="13936253" y="1457324"/>
                  </a:lnTo>
                  <a:lnTo>
                    <a:pt x="13936253" y="1422350"/>
                  </a:lnTo>
                  <a:lnTo>
                    <a:pt x="14050553" y="1422350"/>
                  </a:lnTo>
                  <a:lnTo>
                    <a:pt x="14050553" y="1457324"/>
                  </a:lnTo>
                  <a:close/>
                </a:path>
                <a:path w="15922625" h="1457325">
                  <a:moveTo>
                    <a:pt x="13898153" y="1457324"/>
                  </a:moveTo>
                  <a:lnTo>
                    <a:pt x="13783853" y="1457324"/>
                  </a:lnTo>
                  <a:lnTo>
                    <a:pt x="13783853" y="1422350"/>
                  </a:lnTo>
                  <a:lnTo>
                    <a:pt x="13898153" y="1422350"/>
                  </a:lnTo>
                  <a:lnTo>
                    <a:pt x="13898153" y="1457324"/>
                  </a:lnTo>
                  <a:close/>
                </a:path>
                <a:path w="15922625" h="1457325">
                  <a:moveTo>
                    <a:pt x="13745753" y="1457324"/>
                  </a:moveTo>
                  <a:lnTo>
                    <a:pt x="13631453" y="1457324"/>
                  </a:lnTo>
                  <a:lnTo>
                    <a:pt x="13631453" y="1422350"/>
                  </a:lnTo>
                  <a:lnTo>
                    <a:pt x="13745753" y="1422350"/>
                  </a:lnTo>
                  <a:lnTo>
                    <a:pt x="13745753" y="1457324"/>
                  </a:lnTo>
                  <a:close/>
                </a:path>
                <a:path w="15922625" h="1457325">
                  <a:moveTo>
                    <a:pt x="13593353" y="1457324"/>
                  </a:moveTo>
                  <a:lnTo>
                    <a:pt x="13479053" y="1457324"/>
                  </a:lnTo>
                  <a:lnTo>
                    <a:pt x="13479053" y="1422350"/>
                  </a:lnTo>
                  <a:lnTo>
                    <a:pt x="13593353" y="1422350"/>
                  </a:lnTo>
                  <a:lnTo>
                    <a:pt x="13593353" y="1457324"/>
                  </a:lnTo>
                  <a:close/>
                </a:path>
                <a:path w="15922625" h="1457325">
                  <a:moveTo>
                    <a:pt x="13440953" y="1457324"/>
                  </a:moveTo>
                  <a:lnTo>
                    <a:pt x="13326653" y="1457324"/>
                  </a:lnTo>
                  <a:lnTo>
                    <a:pt x="13326653" y="1422350"/>
                  </a:lnTo>
                  <a:lnTo>
                    <a:pt x="13440953" y="1422350"/>
                  </a:lnTo>
                  <a:lnTo>
                    <a:pt x="13440953" y="1457324"/>
                  </a:lnTo>
                  <a:close/>
                </a:path>
                <a:path w="15922625" h="1457325">
                  <a:moveTo>
                    <a:pt x="13288553" y="1457324"/>
                  </a:moveTo>
                  <a:lnTo>
                    <a:pt x="13174253" y="1457324"/>
                  </a:lnTo>
                  <a:lnTo>
                    <a:pt x="13174253" y="1422350"/>
                  </a:lnTo>
                  <a:lnTo>
                    <a:pt x="13288553" y="1422350"/>
                  </a:lnTo>
                  <a:lnTo>
                    <a:pt x="13288553" y="1457324"/>
                  </a:lnTo>
                  <a:close/>
                </a:path>
                <a:path w="15922625" h="1457325">
                  <a:moveTo>
                    <a:pt x="13136153" y="1457324"/>
                  </a:moveTo>
                  <a:lnTo>
                    <a:pt x="13021853" y="1457324"/>
                  </a:lnTo>
                  <a:lnTo>
                    <a:pt x="13021853" y="1422350"/>
                  </a:lnTo>
                  <a:lnTo>
                    <a:pt x="13136153" y="1422350"/>
                  </a:lnTo>
                  <a:lnTo>
                    <a:pt x="13136153" y="1457324"/>
                  </a:lnTo>
                  <a:close/>
                </a:path>
                <a:path w="15922625" h="1457325">
                  <a:moveTo>
                    <a:pt x="12983753" y="1457324"/>
                  </a:moveTo>
                  <a:lnTo>
                    <a:pt x="12869453" y="1457324"/>
                  </a:lnTo>
                  <a:lnTo>
                    <a:pt x="12869453" y="1422350"/>
                  </a:lnTo>
                  <a:lnTo>
                    <a:pt x="12983753" y="1422350"/>
                  </a:lnTo>
                  <a:lnTo>
                    <a:pt x="12983753" y="1457324"/>
                  </a:lnTo>
                  <a:close/>
                </a:path>
                <a:path w="15922625" h="1457325">
                  <a:moveTo>
                    <a:pt x="12831353" y="1457324"/>
                  </a:moveTo>
                  <a:lnTo>
                    <a:pt x="12717053" y="1457324"/>
                  </a:lnTo>
                  <a:lnTo>
                    <a:pt x="12717053" y="1422350"/>
                  </a:lnTo>
                  <a:lnTo>
                    <a:pt x="12831353" y="1422350"/>
                  </a:lnTo>
                  <a:lnTo>
                    <a:pt x="12831353" y="1457324"/>
                  </a:lnTo>
                  <a:close/>
                </a:path>
                <a:path w="15922625" h="1457325">
                  <a:moveTo>
                    <a:pt x="12678953" y="1457324"/>
                  </a:moveTo>
                  <a:lnTo>
                    <a:pt x="12564654" y="1457324"/>
                  </a:lnTo>
                  <a:lnTo>
                    <a:pt x="12564654" y="1422350"/>
                  </a:lnTo>
                  <a:lnTo>
                    <a:pt x="12678953" y="1422350"/>
                  </a:lnTo>
                  <a:lnTo>
                    <a:pt x="12678953" y="1457324"/>
                  </a:lnTo>
                  <a:close/>
                </a:path>
                <a:path w="15922625" h="1457325">
                  <a:moveTo>
                    <a:pt x="12526554" y="1457324"/>
                  </a:moveTo>
                  <a:lnTo>
                    <a:pt x="12412254" y="1457324"/>
                  </a:lnTo>
                  <a:lnTo>
                    <a:pt x="12412254" y="1422350"/>
                  </a:lnTo>
                  <a:lnTo>
                    <a:pt x="12526554" y="1422350"/>
                  </a:lnTo>
                  <a:lnTo>
                    <a:pt x="12526554" y="1457324"/>
                  </a:lnTo>
                  <a:close/>
                </a:path>
                <a:path w="15922625" h="1457325">
                  <a:moveTo>
                    <a:pt x="12374154" y="1457324"/>
                  </a:moveTo>
                  <a:lnTo>
                    <a:pt x="12259854" y="1457324"/>
                  </a:lnTo>
                  <a:lnTo>
                    <a:pt x="12259854" y="1422350"/>
                  </a:lnTo>
                  <a:lnTo>
                    <a:pt x="12374154" y="1422350"/>
                  </a:lnTo>
                  <a:lnTo>
                    <a:pt x="12374154" y="1457324"/>
                  </a:lnTo>
                  <a:close/>
                </a:path>
                <a:path w="15922625" h="1457325">
                  <a:moveTo>
                    <a:pt x="12221754" y="1457324"/>
                  </a:moveTo>
                  <a:lnTo>
                    <a:pt x="12107454" y="1457324"/>
                  </a:lnTo>
                  <a:lnTo>
                    <a:pt x="12107454" y="1422350"/>
                  </a:lnTo>
                  <a:lnTo>
                    <a:pt x="12221754" y="1422350"/>
                  </a:lnTo>
                  <a:lnTo>
                    <a:pt x="12221754" y="1457324"/>
                  </a:lnTo>
                  <a:close/>
                </a:path>
                <a:path w="15922625" h="1457325">
                  <a:moveTo>
                    <a:pt x="12069354" y="1457324"/>
                  </a:moveTo>
                  <a:lnTo>
                    <a:pt x="11955054" y="1457324"/>
                  </a:lnTo>
                  <a:lnTo>
                    <a:pt x="11955054" y="1422350"/>
                  </a:lnTo>
                  <a:lnTo>
                    <a:pt x="12069354" y="1422350"/>
                  </a:lnTo>
                  <a:lnTo>
                    <a:pt x="12069354" y="1457324"/>
                  </a:lnTo>
                  <a:close/>
                </a:path>
                <a:path w="15922625" h="1457325">
                  <a:moveTo>
                    <a:pt x="11916954" y="1457324"/>
                  </a:moveTo>
                  <a:lnTo>
                    <a:pt x="11802654" y="1457324"/>
                  </a:lnTo>
                  <a:lnTo>
                    <a:pt x="11802654" y="1422350"/>
                  </a:lnTo>
                  <a:lnTo>
                    <a:pt x="11916954" y="1422350"/>
                  </a:lnTo>
                  <a:lnTo>
                    <a:pt x="11916954" y="1457324"/>
                  </a:lnTo>
                  <a:close/>
                </a:path>
                <a:path w="15922625" h="1457325">
                  <a:moveTo>
                    <a:pt x="11764554" y="1457324"/>
                  </a:moveTo>
                  <a:lnTo>
                    <a:pt x="11650254" y="1457324"/>
                  </a:lnTo>
                  <a:lnTo>
                    <a:pt x="11650254" y="1422350"/>
                  </a:lnTo>
                  <a:lnTo>
                    <a:pt x="11764554" y="1422350"/>
                  </a:lnTo>
                  <a:lnTo>
                    <a:pt x="11764554" y="1457324"/>
                  </a:lnTo>
                  <a:close/>
                </a:path>
                <a:path w="15922625" h="1457325">
                  <a:moveTo>
                    <a:pt x="11612154" y="1457324"/>
                  </a:moveTo>
                  <a:lnTo>
                    <a:pt x="11497854" y="1457324"/>
                  </a:lnTo>
                  <a:lnTo>
                    <a:pt x="11497854" y="1422350"/>
                  </a:lnTo>
                  <a:lnTo>
                    <a:pt x="11612154" y="1422350"/>
                  </a:lnTo>
                  <a:lnTo>
                    <a:pt x="11612154" y="1457324"/>
                  </a:lnTo>
                  <a:close/>
                </a:path>
                <a:path w="15922625" h="1457325">
                  <a:moveTo>
                    <a:pt x="11459754" y="1457324"/>
                  </a:moveTo>
                  <a:lnTo>
                    <a:pt x="11345454" y="1457324"/>
                  </a:lnTo>
                  <a:lnTo>
                    <a:pt x="11345454" y="1422350"/>
                  </a:lnTo>
                  <a:lnTo>
                    <a:pt x="11459754" y="1422350"/>
                  </a:lnTo>
                  <a:lnTo>
                    <a:pt x="11459754" y="1457324"/>
                  </a:lnTo>
                  <a:close/>
                </a:path>
                <a:path w="15922625" h="1457325">
                  <a:moveTo>
                    <a:pt x="11307354" y="1457324"/>
                  </a:moveTo>
                  <a:lnTo>
                    <a:pt x="11193054" y="1457324"/>
                  </a:lnTo>
                  <a:lnTo>
                    <a:pt x="11193054" y="1422350"/>
                  </a:lnTo>
                  <a:lnTo>
                    <a:pt x="11307354" y="1422350"/>
                  </a:lnTo>
                  <a:lnTo>
                    <a:pt x="11307354" y="1457324"/>
                  </a:lnTo>
                  <a:close/>
                </a:path>
                <a:path w="15922625" h="1457325">
                  <a:moveTo>
                    <a:pt x="11154954" y="1457324"/>
                  </a:moveTo>
                  <a:lnTo>
                    <a:pt x="11040654" y="1457324"/>
                  </a:lnTo>
                  <a:lnTo>
                    <a:pt x="11040654" y="1422350"/>
                  </a:lnTo>
                  <a:lnTo>
                    <a:pt x="11154954" y="1422350"/>
                  </a:lnTo>
                  <a:lnTo>
                    <a:pt x="11154954" y="1457324"/>
                  </a:lnTo>
                  <a:close/>
                </a:path>
                <a:path w="15922625" h="1457325">
                  <a:moveTo>
                    <a:pt x="11002554" y="1457324"/>
                  </a:moveTo>
                  <a:lnTo>
                    <a:pt x="10888254" y="1457324"/>
                  </a:lnTo>
                  <a:lnTo>
                    <a:pt x="10888254" y="1422350"/>
                  </a:lnTo>
                  <a:lnTo>
                    <a:pt x="11002554" y="1422350"/>
                  </a:lnTo>
                  <a:lnTo>
                    <a:pt x="11002554" y="1457324"/>
                  </a:lnTo>
                  <a:close/>
                </a:path>
                <a:path w="15922625" h="1457325">
                  <a:moveTo>
                    <a:pt x="10850154" y="1457324"/>
                  </a:moveTo>
                  <a:lnTo>
                    <a:pt x="10735854" y="1457324"/>
                  </a:lnTo>
                  <a:lnTo>
                    <a:pt x="10735854" y="1422350"/>
                  </a:lnTo>
                  <a:lnTo>
                    <a:pt x="10850154" y="1422350"/>
                  </a:lnTo>
                  <a:lnTo>
                    <a:pt x="10850154" y="1457324"/>
                  </a:lnTo>
                  <a:close/>
                </a:path>
                <a:path w="15922625" h="1457325">
                  <a:moveTo>
                    <a:pt x="10697754" y="1457324"/>
                  </a:moveTo>
                  <a:lnTo>
                    <a:pt x="10583454" y="1457324"/>
                  </a:lnTo>
                  <a:lnTo>
                    <a:pt x="10583454" y="1422350"/>
                  </a:lnTo>
                  <a:lnTo>
                    <a:pt x="10697754" y="1422350"/>
                  </a:lnTo>
                  <a:lnTo>
                    <a:pt x="10697754" y="1457324"/>
                  </a:lnTo>
                  <a:close/>
                </a:path>
                <a:path w="15922625" h="1457325">
                  <a:moveTo>
                    <a:pt x="10545354" y="1457324"/>
                  </a:moveTo>
                  <a:lnTo>
                    <a:pt x="10431054" y="1457324"/>
                  </a:lnTo>
                  <a:lnTo>
                    <a:pt x="10431054" y="1422350"/>
                  </a:lnTo>
                  <a:lnTo>
                    <a:pt x="10545354" y="1422350"/>
                  </a:lnTo>
                  <a:lnTo>
                    <a:pt x="10545354" y="1457324"/>
                  </a:lnTo>
                  <a:close/>
                </a:path>
                <a:path w="15922625" h="1457325">
                  <a:moveTo>
                    <a:pt x="10392954" y="1457324"/>
                  </a:moveTo>
                  <a:lnTo>
                    <a:pt x="10278654" y="1457324"/>
                  </a:lnTo>
                  <a:lnTo>
                    <a:pt x="10278654" y="1422350"/>
                  </a:lnTo>
                  <a:lnTo>
                    <a:pt x="10392954" y="1422350"/>
                  </a:lnTo>
                  <a:lnTo>
                    <a:pt x="10392954" y="1457324"/>
                  </a:lnTo>
                  <a:close/>
                </a:path>
                <a:path w="15922625" h="1457325">
                  <a:moveTo>
                    <a:pt x="10240554" y="1457324"/>
                  </a:moveTo>
                  <a:lnTo>
                    <a:pt x="10126254" y="1457324"/>
                  </a:lnTo>
                  <a:lnTo>
                    <a:pt x="10126254" y="1422350"/>
                  </a:lnTo>
                  <a:lnTo>
                    <a:pt x="10240554" y="1422350"/>
                  </a:lnTo>
                  <a:lnTo>
                    <a:pt x="10240554" y="1457324"/>
                  </a:lnTo>
                  <a:close/>
                </a:path>
                <a:path w="15922625" h="1457325">
                  <a:moveTo>
                    <a:pt x="10088154" y="1457324"/>
                  </a:moveTo>
                  <a:lnTo>
                    <a:pt x="9973854" y="1457324"/>
                  </a:lnTo>
                  <a:lnTo>
                    <a:pt x="9973854" y="1422350"/>
                  </a:lnTo>
                  <a:lnTo>
                    <a:pt x="10088154" y="1422350"/>
                  </a:lnTo>
                  <a:lnTo>
                    <a:pt x="10088154" y="1457324"/>
                  </a:lnTo>
                  <a:close/>
                </a:path>
                <a:path w="15922625" h="1457325">
                  <a:moveTo>
                    <a:pt x="9935754" y="1457324"/>
                  </a:moveTo>
                  <a:lnTo>
                    <a:pt x="9821454" y="1457324"/>
                  </a:lnTo>
                  <a:lnTo>
                    <a:pt x="9821454" y="1422350"/>
                  </a:lnTo>
                  <a:lnTo>
                    <a:pt x="9935754" y="1422350"/>
                  </a:lnTo>
                  <a:lnTo>
                    <a:pt x="9935754" y="1457324"/>
                  </a:lnTo>
                  <a:close/>
                </a:path>
                <a:path w="15922625" h="1457325">
                  <a:moveTo>
                    <a:pt x="9783354" y="1457324"/>
                  </a:moveTo>
                  <a:lnTo>
                    <a:pt x="9669054" y="1457324"/>
                  </a:lnTo>
                  <a:lnTo>
                    <a:pt x="9669054" y="1422350"/>
                  </a:lnTo>
                  <a:lnTo>
                    <a:pt x="9783354" y="1422350"/>
                  </a:lnTo>
                  <a:lnTo>
                    <a:pt x="9783354" y="1457324"/>
                  </a:lnTo>
                  <a:close/>
                </a:path>
                <a:path w="15922625" h="1457325">
                  <a:moveTo>
                    <a:pt x="9630954" y="1457324"/>
                  </a:moveTo>
                  <a:lnTo>
                    <a:pt x="9516654" y="1457324"/>
                  </a:lnTo>
                  <a:lnTo>
                    <a:pt x="9516654" y="1422350"/>
                  </a:lnTo>
                  <a:lnTo>
                    <a:pt x="9630954" y="1422350"/>
                  </a:lnTo>
                  <a:lnTo>
                    <a:pt x="9630954" y="1457324"/>
                  </a:lnTo>
                  <a:close/>
                </a:path>
                <a:path w="15922625" h="1457325">
                  <a:moveTo>
                    <a:pt x="9478554" y="1457324"/>
                  </a:moveTo>
                  <a:lnTo>
                    <a:pt x="9364254" y="1457324"/>
                  </a:lnTo>
                  <a:lnTo>
                    <a:pt x="9364254" y="1422350"/>
                  </a:lnTo>
                  <a:lnTo>
                    <a:pt x="9478554" y="1422350"/>
                  </a:lnTo>
                  <a:lnTo>
                    <a:pt x="9478554" y="1457324"/>
                  </a:lnTo>
                  <a:close/>
                </a:path>
                <a:path w="15922625" h="1457325">
                  <a:moveTo>
                    <a:pt x="9326154" y="1457324"/>
                  </a:moveTo>
                  <a:lnTo>
                    <a:pt x="9211854" y="1457324"/>
                  </a:lnTo>
                  <a:lnTo>
                    <a:pt x="9211854" y="1422350"/>
                  </a:lnTo>
                  <a:lnTo>
                    <a:pt x="9326154" y="1422350"/>
                  </a:lnTo>
                  <a:lnTo>
                    <a:pt x="9326154" y="1457324"/>
                  </a:lnTo>
                  <a:close/>
                </a:path>
                <a:path w="15922625" h="1457325">
                  <a:moveTo>
                    <a:pt x="9173754" y="1457324"/>
                  </a:moveTo>
                  <a:lnTo>
                    <a:pt x="9059454" y="1457324"/>
                  </a:lnTo>
                  <a:lnTo>
                    <a:pt x="9059454" y="1422350"/>
                  </a:lnTo>
                  <a:lnTo>
                    <a:pt x="9173754" y="1422350"/>
                  </a:lnTo>
                  <a:lnTo>
                    <a:pt x="9173754" y="1457324"/>
                  </a:lnTo>
                  <a:close/>
                </a:path>
                <a:path w="15922625" h="1457325">
                  <a:moveTo>
                    <a:pt x="9021354" y="1457324"/>
                  </a:moveTo>
                  <a:lnTo>
                    <a:pt x="8907054" y="1457324"/>
                  </a:lnTo>
                  <a:lnTo>
                    <a:pt x="8907054" y="1422350"/>
                  </a:lnTo>
                  <a:lnTo>
                    <a:pt x="9021354" y="1422350"/>
                  </a:lnTo>
                  <a:lnTo>
                    <a:pt x="9021354" y="1457324"/>
                  </a:lnTo>
                  <a:close/>
                </a:path>
                <a:path w="15922625" h="1457325">
                  <a:moveTo>
                    <a:pt x="8868954" y="1457324"/>
                  </a:moveTo>
                  <a:lnTo>
                    <a:pt x="8754654" y="1457324"/>
                  </a:lnTo>
                  <a:lnTo>
                    <a:pt x="8754654" y="1422350"/>
                  </a:lnTo>
                  <a:lnTo>
                    <a:pt x="8868954" y="1422350"/>
                  </a:lnTo>
                  <a:lnTo>
                    <a:pt x="8868954" y="1457324"/>
                  </a:lnTo>
                  <a:close/>
                </a:path>
                <a:path w="15922625" h="1457325">
                  <a:moveTo>
                    <a:pt x="8716554" y="1457324"/>
                  </a:moveTo>
                  <a:lnTo>
                    <a:pt x="8602254" y="1457324"/>
                  </a:lnTo>
                  <a:lnTo>
                    <a:pt x="8602254" y="1422350"/>
                  </a:lnTo>
                  <a:lnTo>
                    <a:pt x="8716554" y="1422350"/>
                  </a:lnTo>
                  <a:lnTo>
                    <a:pt x="8716554" y="1457324"/>
                  </a:lnTo>
                  <a:close/>
                </a:path>
                <a:path w="15922625" h="1457325">
                  <a:moveTo>
                    <a:pt x="8564154" y="1457324"/>
                  </a:moveTo>
                  <a:lnTo>
                    <a:pt x="8449854" y="1457324"/>
                  </a:lnTo>
                  <a:lnTo>
                    <a:pt x="8449854" y="1422350"/>
                  </a:lnTo>
                  <a:lnTo>
                    <a:pt x="8564154" y="1422350"/>
                  </a:lnTo>
                  <a:lnTo>
                    <a:pt x="8564154" y="1457324"/>
                  </a:lnTo>
                  <a:close/>
                </a:path>
                <a:path w="15922625" h="1457325">
                  <a:moveTo>
                    <a:pt x="8411754" y="1457324"/>
                  </a:moveTo>
                  <a:lnTo>
                    <a:pt x="8297454" y="1457324"/>
                  </a:lnTo>
                  <a:lnTo>
                    <a:pt x="8297454" y="1422350"/>
                  </a:lnTo>
                  <a:lnTo>
                    <a:pt x="8411754" y="1422350"/>
                  </a:lnTo>
                  <a:lnTo>
                    <a:pt x="8411754" y="1457324"/>
                  </a:lnTo>
                  <a:close/>
                </a:path>
                <a:path w="15922625" h="1457325">
                  <a:moveTo>
                    <a:pt x="8259354" y="1457324"/>
                  </a:moveTo>
                  <a:lnTo>
                    <a:pt x="8145054" y="1457324"/>
                  </a:lnTo>
                  <a:lnTo>
                    <a:pt x="8145054" y="1422350"/>
                  </a:lnTo>
                  <a:lnTo>
                    <a:pt x="8259354" y="1422350"/>
                  </a:lnTo>
                  <a:lnTo>
                    <a:pt x="8259354" y="1457324"/>
                  </a:lnTo>
                  <a:close/>
                </a:path>
                <a:path w="15922625" h="1457325">
                  <a:moveTo>
                    <a:pt x="8106954" y="1457324"/>
                  </a:moveTo>
                  <a:lnTo>
                    <a:pt x="7992654" y="1457324"/>
                  </a:lnTo>
                  <a:lnTo>
                    <a:pt x="7992654" y="1422350"/>
                  </a:lnTo>
                  <a:lnTo>
                    <a:pt x="8106954" y="1422350"/>
                  </a:lnTo>
                  <a:lnTo>
                    <a:pt x="8106954" y="1457324"/>
                  </a:lnTo>
                  <a:close/>
                </a:path>
                <a:path w="15922625" h="1457325">
                  <a:moveTo>
                    <a:pt x="7954554" y="1457324"/>
                  </a:moveTo>
                  <a:lnTo>
                    <a:pt x="7840254" y="1457324"/>
                  </a:lnTo>
                  <a:lnTo>
                    <a:pt x="7840254" y="1422350"/>
                  </a:lnTo>
                  <a:lnTo>
                    <a:pt x="7954554" y="1422350"/>
                  </a:lnTo>
                  <a:lnTo>
                    <a:pt x="7954554" y="1457324"/>
                  </a:lnTo>
                  <a:close/>
                </a:path>
                <a:path w="15922625" h="1457325">
                  <a:moveTo>
                    <a:pt x="7802154" y="1457324"/>
                  </a:moveTo>
                  <a:lnTo>
                    <a:pt x="7687855" y="1457324"/>
                  </a:lnTo>
                  <a:lnTo>
                    <a:pt x="7687855" y="1422350"/>
                  </a:lnTo>
                  <a:lnTo>
                    <a:pt x="7802154" y="1422350"/>
                  </a:lnTo>
                  <a:lnTo>
                    <a:pt x="7802154" y="1457324"/>
                  </a:lnTo>
                  <a:close/>
                </a:path>
                <a:path w="15922625" h="1457325">
                  <a:moveTo>
                    <a:pt x="7649754" y="1457324"/>
                  </a:moveTo>
                  <a:lnTo>
                    <a:pt x="7535454" y="1457324"/>
                  </a:lnTo>
                  <a:lnTo>
                    <a:pt x="7535454" y="1422350"/>
                  </a:lnTo>
                  <a:lnTo>
                    <a:pt x="7649754" y="1422350"/>
                  </a:lnTo>
                  <a:lnTo>
                    <a:pt x="7649754" y="1457324"/>
                  </a:lnTo>
                  <a:close/>
                </a:path>
                <a:path w="15922625" h="1457325">
                  <a:moveTo>
                    <a:pt x="7497354" y="1457324"/>
                  </a:moveTo>
                  <a:lnTo>
                    <a:pt x="7383054" y="1457324"/>
                  </a:lnTo>
                  <a:lnTo>
                    <a:pt x="7383054" y="1422350"/>
                  </a:lnTo>
                  <a:lnTo>
                    <a:pt x="7497354" y="1422350"/>
                  </a:lnTo>
                  <a:lnTo>
                    <a:pt x="7497354" y="1457324"/>
                  </a:lnTo>
                  <a:close/>
                </a:path>
                <a:path w="15922625" h="1457325">
                  <a:moveTo>
                    <a:pt x="7344954" y="1457324"/>
                  </a:moveTo>
                  <a:lnTo>
                    <a:pt x="7230654" y="1457324"/>
                  </a:lnTo>
                  <a:lnTo>
                    <a:pt x="7230654" y="1422350"/>
                  </a:lnTo>
                  <a:lnTo>
                    <a:pt x="7344954" y="1422350"/>
                  </a:lnTo>
                  <a:lnTo>
                    <a:pt x="7344954" y="1457324"/>
                  </a:lnTo>
                  <a:close/>
                </a:path>
                <a:path w="15922625" h="1457325">
                  <a:moveTo>
                    <a:pt x="7192553" y="1457324"/>
                  </a:moveTo>
                  <a:lnTo>
                    <a:pt x="7078254" y="1457324"/>
                  </a:lnTo>
                  <a:lnTo>
                    <a:pt x="7078254" y="1422350"/>
                  </a:lnTo>
                  <a:lnTo>
                    <a:pt x="7192553" y="1422350"/>
                  </a:lnTo>
                  <a:lnTo>
                    <a:pt x="7192553" y="1457324"/>
                  </a:lnTo>
                  <a:close/>
                </a:path>
                <a:path w="15922625" h="1457325">
                  <a:moveTo>
                    <a:pt x="7040153" y="1457324"/>
                  </a:moveTo>
                  <a:lnTo>
                    <a:pt x="6925854" y="1457324"/>
                  </a:lnTo>
                  <a:lnTo>
                    <a:pt x="6925854" y="1422350"/>
                  </a:lnTo>
                  <a:lnTo>
                    <a:pt x="7040153" y="1422350"/>
                  </a:lnTo>
                  <a:lnTo>
                    <a:pt x="7040153" y="1457324"/>
                  </a:lnTo>
                  <a:close/>
                </a:path>
                <a:path w="15922625" h="1457325">
                  <a:moveTo>
                    <a:pt x="6887753" y="1457324"/>
                  </a:moveTo>
                  <a:lnTo>
                    <a:pt x="6773454" y="1457324"/>
                  </a:lnTo>
                  <a:lnTo>
                    <a:pt x="6773454" y="1422350"/>
                  </a:lnTo>
                  <a:lnTo>
                    <a:pt x="6887753" y="1422350"/>
                  </a:lnTo>
                  <a:lnTo>
                    <a:pt x="6887753" y="1457324"/>
                  </a:lnTo>
                  <a:close/>
                </a:path>
                <a:path w="15922625" h="1457325">
                  <a:moveTo>
                    <a:pt x="6735355" y="1457324"/>
                  </a:moveTo>
                  <a:lnTo>
                    <a:pt x="6621054" y="1457324"/>
                  </a:lnTo>
                  <a:lnTo>
                    <a:pt x="6621054" y="1422350"/>
                  </a:lnTo>
                  <a:lnTo>
                    <a:pt x="6735355" y="1422350"/>
                  </a:lnTo>
                  <a:lnTo>
                    <a:pt x="6735355" y="1457324"/>
                  </a:lnTo>
                  <a:close/>
                </a:path>
                <a:path w="15922625" h="1457325">
                  <a:moveTo>
                    <a:pt x="6582955" y="1457324"/>
                  </a:moveTo>
                  <a:lnTo>
                    <a:pt x="6468654" y="1457324"/>
                  </a:lnTo>
                  <a:lnTo>
                    <a:pt x="6468654" y="1422350"/>
                  </a:lnTo>
                  <a:lnTo>
                    <a:pt x="6582955" y="1422350"/>
                  </a:lnTo>
                  <a:lnTo>
                    <a:pt x="6582955" y="1457324"/>
                  </a:lnTo>
                  <a:close/>
                </a:path>
                <a:path w="15922625" h="1457325">
                  <a:moveTo>
                    <a:pt x="6430555" y="1457324"/>
                  </a:moveTo>
                  <a:lnTo>
                    <a:pt x="6316254" y="1457324"/>
                  </a:lnTo>
                  <a:lnTo>
                    <a:pt x="6316254" y="1422350"/>
                  </a:lnTo>
                  <a:lnTo>
                    <a:pt x="6430555" y="1422350"/>
                  </a:lnTo>
                  <a:lnTo>
                    <a:pt x="6430555" y="1457324"/>
                  </a:lnTo>
                  <a:close/>
                </a:path>
                <a:path w="15922625" h="1457325">
                  <a:moveTo>
                    <a:pt x="6278154" y="1457324"/>
                  </a:moveTo>
                  <a:lnTo>
                    <a:pt x="6163854" y="1457324"/>
                  </a:lnTo>
                  <a:lnTo>
                    <a:pt x="6163854" y="1422350"/>
                  </a:lnTo>
                  <a:lnTo>
                    <a:pt x="6278154" y="1422350"/>
                  </a:lnTo>
                  <a:lnTo>
                    <a:pt x="6278154" y="1457324"/>
                  </a:lnTo>
                  <a:close/>
                </a:path>
                <a:path w="15922625" h="1457325">
                  <a:moveTo>
                    <a:pt x="6125754" y="1457324"/>
                  </a:moveTo>
                  <a:lnTo>
                    <a:pt x="6011454" y="1457324"/>
                  </a:lnTo>
                  <a:lnTo>
                    <a:pt x="6011454" y="1422350"/>
                  </a:lnTo>
                  <a:lnTo>
                    <a:pt x="6125754" y="1422350"/>
                  </a:lnTo>
                  <a:lnTo>
                    <a:pt x="6125754" y="1457324"/>
                  </a:lnTo>
                  <a:close/>
                </a:path>
                <a:path w="15922625" h="1457325">
                  <a:moveTo>
                    <a:pt x="5973354" y="1457324"/>
                  </a:moveTo>
                  <a:lnTo>
                    <a:pt x="5859054" y="1457324"/>
                  </a:lnTo>
                  <a:lnTo>
                    <a:pt x="5859054" y="1422350"/>
                  </a:lnTo>
                  <a:lnTo>
                    <a:pt x="5973354" y="1422350"/>
                  </a:lnTo>
                  <a:lnTo>
                    <a:pt x="5973354" y="1457324"/>
                  </a:lnTo>
                  <a:close/>
                </a:path>
                <a:path w="15922625" h="1457325">
                  <a:moveTo>
                    <a:pt x="5820954" y="1457324"/>
                  </a:moveTo>
                  <a:lnTo>
                    <a:pt x="5706654" y="1457324"/>
                  </a:lnTo>
                  <a:lnTo>
                    <a:pt x="5706654" y="1422350"/>
                  </a:lnTo>
                  <a:lnTo>
                    <a:pt x="5820954" y="1422350"/>
                  </a:lnTo>
                  <a:lnTo>
                    <a:pt x="5820954" y="1457324"/>
                  </a:lnTo>
                  <a:close/>
                </a:path>
                <a:path w="15922625" h="1457325">
                  <a:moveTo>
                    <a:pt x="5668554" y="1457324"/>
                  </a:moveTo>
                  <a:lnTo>
                    <a:pt x="5554254" y="1457324"/>
                  </a:lnTo>
                  <a:lnTo>
                    <a:pt x="5554254" y="1422350"/>
                  </a:lnTo>
                  <a:lnTo>
                    <a:pt x="5668554" y="1422350"/>
                  </a:lnTo>
                  <a:lnTo>
                    <a:pt x="5668554" y="1457324"/>
                  </a:lnTo>
                  <a:close/>
                </a:path>
                <a:path w="15922625" h="1457325">
                  <a:moveTo>
                    <a:pt x="5516154" y="1457324"/>
                  </a:moveTo>
                  <a:lnTo>
                    <a:pt x="5401854" y="1457324"/>
                  </a:lnTo>
                  <a:lnTo>
                    <a:pt x="5401854" y="1422350"/>
                  </a:lnTo>
                  <a:lnTo>
                    <a:pt x="5516154" y="1422350"/>
                  </a:lnTo>
                  <a:lnTo>
                    <a:pt x="5516154" y="1457324"/>
                  </a:lnTo>
                  <a:close/>
                </a:path>
                <a:path w="15922625" h="1457325">
                  <a:moveTo>
                    <a:pt x="5363754" y="1457324"/>
                  </a:moveTo>
                  <a:lnTo>
                    <a:pt x="5249454" y="1457324"/>
                  </a:lnTo>
                  <a:lnTo>
                    <a:pt x="5249454" y="1422350"/>
                  </a:lnTo>
                  <a:lnTo>
                    <a:pt x="5363754" y="1422350"/>
                  </a:lnTo>
                  <a:lnTo>
                    <a:pt x="5363754" y="1457324"/>
                  </a:lnTo>
                  <a:close/>
                </a:path>
                <a:path w="15922625" h="1457325">
                  <a:moveTo>
                    <a:pt x="5211354" y="1457324"/>
                  </a:moveTo>
                  <a:lnTo>
                    <a:pt x="5097054" y="1457324"/>
                  </a:lnTo>
                  <a:lnTo>
                    <a:pt x="5097054" y="1422350"/>
                  </a:lnTo>
                  <a:lnTo>
                    <a:pt x="5211354" y="1422350"/>
                  </a:lnTo>
                  <a:lnTo>
                    <a:pt x="5211354" y="1457324"/>
                  </a:lnTo>
                  <a:close/>
                </a:path>
                <a:path w="15922625" h="1457325">
                  <a:moveTo>
                    <a:pt x="5058954" y="1457324"/>
                  </a:moveTo>
                  <a:lnTo>
                    <a:pt x="4944654" y="1457324"/>
                  </a:lnTo>
                  <a:lnTo>
                    <a:pt x="4944654" y="1422350"/>
                  </a:lnTo>
                  <a:lnTo>
                    <a:pt x="5058954" y="1422350"/>
                  </a:lnTo>
                  <a:lnTo>
                    <a:pt x="5058954" y="1457324"/>
                  </a:lnTo>
                  <a:close/>
                </a:path>
                <a:path w="15922625" h="1457325">
                  <a:moveTo>
                    <a:pt x="4906554" y="1457324"/>
                  </a:moveTo>
                  <a:lnTo>
                    <a:pt x="4792254" y="1457324"/>
                  </a:lnTo>
                  <a:lnTo>
                    <a:pt x="4792254" y="1422350"/>
                  </a:lnTo>
                  <a:lnTo>
                    <a:pt x="4906554" y="1422350"/>
                  </a:lnTo>
                  <a:lnTo>
                    <a:pt x="4906554" y="1457324"/>
                  </a:lnTo>
                  <a:close/>
                </a:path>
                <a:path w="15922625" h="1457325">
                  <a:moveTo>
                    <a:pt x="4754154" y="1457324"/>
                  </a:moveTo>
                  <a:lnTo>
                    <a:pt x="4639854" y="1457324"/>
                  </a:lnTo>
                  <a:lnTo>
                    <a:pt x="4639854" y="1422350"/>
                  </a:lnTo>
                  <a:lnTo>
                    <a:pt x="4754154" y="1422350"/>
                  </a:lnTo>
                  <a:lnTo>
                    <a:pt x="4754154" y="1457324"/>
                  </a:lnTo>
                  <a:close/>
                </a:path>
                <a:path w="15922625" h="1457325">
                  <a:moveTo>
                    <a:pt x="4601754" y="1457324"/>
                  </a:moveTo>
                  <a:lnTo>
                    <a:pt x="4487454" y="1457324"/>
                  </a:lnTo>
                  <a:lnTo>
                    <a:pt x="4487454" y="1422350"/>
                  </a:lnTo>
                  <a:lnTo>
                    <a:pt x="4601754" y="1422350"/>
                  </a:lnTo>
                  <a:lnTo>
                    <a:pt x="4601754" y="1457324"/>
                  </a:lnTo>
                  <a:close/>
                </a:path>
                <a:path w="15922625" h="1457325">
                  <a:moveTo>
                    <a:pt x="4449354" y="1457324"/>
                  </a:moveTo>
                  <a:lnTo>
                    <a:pt x="4335054" y="1457324"/>
                  </a:lnTo>
                  <a:lnTo>
                    <a:pt x="4335054" y="1422350"/>
                  </a:lnTo>
                  <a:lnTo>
                    <a:pt x="4449354" y="1422350"/>
                  </a:lnTo>
                  <a:lnTo>
                    <a:pt x="4449354" y="1457324"/>
                  </a:lnTo>
                  <a:close/>
                </a:path>
                <a:path w="15922625" h="1457325">
                  <a:moveTo>
                    <a:pt x="4296954" y="1457324"/>
                  </a:moveTo>
                  <a:lnTo>
                    <a:pt x="4182654" y="1457324"/>
                  </a:lnTo>
                  <a:lnTo>
                    <a:pt x="4182654" y="1422350"/>
                  </a:lnTo>
                  <a:lnTo>
                    <a:pt x="4296954" y="1422350"/>
                  </a:lnTo>
                  <a:lnTo>
                    <a:pt x="4296954" y="1457324"/>
                  </a:lnTo>
                  <a:close/>
                </a:path>
                <a:path w="15922625" h="1457325">
                  <a:moveTo>
                    <a:pt x="4144554" y="1457324"/>
                  </a:moveTo>
                  <a:lnTo>
                    <a:pt x="4030254" y="1457324"/>
                  </a:lnTo>
                  <a:lnTo>
                    <a:pt x="4030254" y="1422350"/>
                  </a:lnTo>
                  <a:lnTo>
                    <a:pt x="4144554" y="1422350"/>
                  </a:lnTo>
                  <a:lnTo>
                    <a:pt x="4144554" y="1457324"/>
                  </a:lnTo>
                  <a:close/>
                </a:path>
                <a:path w="15922625" h="1457325">
                  <a:moveTo>
                    <a:pt x="3992154" y="1457324"/>
                  </a:moveTo>
                  <a:lnTo>
                    <a:pt x="3877854" y="1457324"/>
                  </a:lnTo>
                  <a:lnTo>
                    <a:pt x="3877854" y="1422350"/>
                  </a:lnTo>
                  <a:lnTo>
                    <a:pt x="3992154" y="1422350"/>
                  </a:lnTo>
                  <a:lnTo>
                    <a:pt x="3992154" y="1457324"/>
                  </a:lnTo>
                  <a:close/>
                </a:path>
                <a:path w="15922625" h="1457325">
                  <a:moveTo>
                    <a:pt x="3839754" y="1457324"/>
                  </a:moveTo>
                  <a:lnTo>
                    <a:pt x="3725454" y="1457324"/>
                  </a:lnTo>
                  <a:lnTo>
                    <a:pt x="3725454" y="1422350"/>
                  </a:lnTo>
                  <a:lnTo>
                    <a:pt x="3839754" y="1422350"/>
                  </a:lnTo>
                  <a:lnTo>
                    <a:pt x="3839754" y="1457324"/>
                  </a:lnTo>
                  <a:close/>
                </a:path>
                <a:path w="15922625" h="1457325">
                  <a:moveTo>
                    <a:pt x="3687354" y="1457324"/>
                  </a:moveTo>
                  <a:lnTo>
                    <a:pt x="3573054" y="1457324"/>
                  </a:lnTo>
                  <a:lnTo>
                    <a:pt x="3573054" y="1422350"/>
                  </a:lnTo>
                  <a:lnTo>
                    <a:pt x="3687354" y="1422350"/>
                  </a:lnTo>
                  <a:lnTo>
                    <a:pt x="3687354" y="1457324"/>
                  </a:lnTo>
                  <a:close/>
                </a:path>
                <a:path w="15922625" h="1457325">
                  <a:moveTo>
                    <a:pt x="3534954" y="1457324"/>
                  </a:moveTo>
                  <a:lnTo>
                    <a:pt x="3420654" y="1457324"/>
                  </a:lnTo>
                  <a:lnTo>
                    <a:pt x="3420654" y="1422350"/>
                  </a:lnTo>
                  <a:lnTo>
                    <a:pt x="3534954" y="1422350"/>
                  </a:lnTo>
                  <a:lnTo>
                    <a:pt x="3534954" y="1457324"/>
                  </a:lnTo>
                  <a:close/>
                </a:path>
                <a:path w="15922625" h="1457325">
                  <a:moveTo>
                    <a:pt x="3382554" y="1457324"/>
                  </a:moveTo>
                  <a:lnTo>
                    <a:pt x="3268254" y="1457324"/>
                  </a:lnTo>
                  <a:lnTo>
                    <a:pt x="3268254" y="1422350"/>
                  </a:lnTo>
                  <a:lnTo>
                    <a:pt x="3382554" y="1422350"/>
                  </a:lnTo>
                  <a:lnTo>
                    <a:pt x="3382554" y="1457324"/>
                  </a:lnTo>
                  <a:close/>
                </a:path>
                <a:path w="15922625" h="1457325">
                  <a:moveTo>
                    <a:pt x="3230154" y="1457324"/>
                  </a:moveTo>
                  <a:lnTo>
                    <a:pt x="3115854" y="1457324"/>
                  </a:lnTo>
                  <a:lnTo>
                    <a:pt x="3115854" y="1422350"/>
                  </a:lnTo>
                  <a:lnTo>
                    <a:pt x="3230154" y="1422350"/>
                  </a:lnTo>
                  <a:lnTo>
                    <a:pt x="3230154" y="1457324"/>
                  </a:lnTo>
                  <a:close/>
                </a:path>
                <a:path w="15922625" h="1457325">
                  <a:moveTo>
                    <a:pt x="3077754" y="1457324"/>
                  </a:moveTo>
                  <a:lnTo>
                    <a:pt x="2963454" y="1457324"/>
                  </a:lnTo>
                  <a:lnTo>
                    <a:pt x="2963454" y="1422350"/>
                  </a:lnTo>
                  <a:lnTo>
                    <a:pt x="3077754" y="1422350"/>
                  </a:lnTo>
                  <a:lnTo>
                    <a:pt x="3077754" y="1457324"/>
                  </a:lnTo>
                  <a:close/>
                </a:path>
                <a:path w="15922625" h="1457325">
                  <a:moveTo>
                    <a:pt x="2925354" y="1457324"/>
                  </a:moveTo>
                  <a:lnTo>
                    <a:pt x="2811054" y="1457324"/>
                  </a:lnTo>
                  <a:lnTo>
                    <a:pt x="2811054" y="1422350"/>
                  </a:lnTo>
                  <a:lnTo>
                    <a:pt x="2925354" y="1422350"/>
                  </a:lnTo>
                  <a:lnTo>
                    <a:pt x="2925354" y="1457324"/>
                  </a:lnTo>
                  <a:close/>
                </a:path>
                <a:path w="15922625" h="1457325">
                  <a:moveTo>
                    <a:pt x="2772954" y="1457324"/>
                  </a:moveTo>
                  <a:lnTo>
                    <a:pt x="2658654" y="1457324"/>
                  </a:lnTo>
                  <a:lnTo>
                    <a:pt x="2658654" y="1422350"/>
                  </a:lnTo>
                  <a:lnTo>
                    <a:pt x="2772954" y="1422350"/>
                  </a:lnTo>
                  <a:lnTo>
                    <a:pt x="2772954" y="1457324"/>
                  </a:lnTo>
                  <a:close/>
                </a:path>
                <a:path w="15922625" h="1457325">
                  <a:moveTo>
                    <a:pt x="2620554" y="1457324"/>
                  </a:moveTo>
                  <a:lnTo>
                    <a:pt x="2506254" y="1457324"/>
                  </a:lnTo>
                  <a:lnTo>
                    <a:pt x="2506254" y="1422350"/>
                  </a:lnTo>
                  <a:lnTo>
                    <a:pt x="2620554" y="1422350"/>
                  </a:lnTo>
                  <a:lnTo>
                    <a:pt x="2620554" y="1457324"/>
                  </a:lnTo>
                  <a:close/>
                </a:path>
                <a:path w="15922625" h="1457325">
                  <a:moveTo>
                    <a:pt x="2468154" y="1457324"/>
                  </a:moveTo>
                  <a:lnTo>
                    <a:pt x="2353854" y="1457324"/>
                  </a:lnTo>
                  <a:lnTo>
                    <a:pt x="2353854" y="1422350"/>
                  </a:lnTo>
                  <a:lnTo>
                    <a:pt x="2468154" y="1422350"/>
                  </a:lnTo>
                  <a:lnTo>
                    <a:pt x="2468154" y="1457324"/>
                  </a:lnTo>
                  <a:close/>
                </a:path>
                <a:path w="15922625" h="1457325">
                  <a:moveTo>
                    <a:pt x="2315754" y="1457324"/>
                  </a:moveTo>
                  <a:lnTo>
                    <a:pt x="2201454" y="1457324"/>
                  </a:lnTo>
                  <a:lnTo>
                    <a:pt x="2201454" y="1422350"/>
                  </a:lnTo>
                  <a:lnTo>
                    <a:pt x="2315754" y="1422350"/>
                  </a:lnTo>
                  <a:lnTo>
                    <a:pt x="2315754" y="1457324"/>
                  </a:lnTo>
                  <a:close/>
                </a:path>
                <a:path w="15922625" h="1457325">
                  <a:moveTo>
                    <a:pt x="2163354" y="1457324"/>
                  </a:moveTo>
                  <a:lnTo>
                    <a:pt x="2049054" y="1457324"/>
                  </a:lnTo>
                  <a:lnTo>
                    <a:pt x="2049054" y="1422350"/>
                  </a:lnTo>
                  <a:lnTo>
                    <a:pt x="2163354" y="1422350"/>
                  </a:lnTo>
                  <a:lnTo>
                    <a:pt x="2163354" y="1457324"/>
                  </a:lnTo>
                  <a:close/>
                </a:path>
                <a:path w="15922625" h="1457325">
                  <a:moveTo>
                    <a:pt x="2010954" y="1457324"/>
                  </a:moveTo>
                  <a:lnTo>
                    <a:pt x="1896654" y="1457324"/>
                  </a:lnTo>
                  <a:lnTo>
                    <a:pt x="1896654" y="1422350"/>
                  </a:lnTo>
                  <a:lnTo>
                    <a:pt x="2010954" y="1422350"/>
                  </a:lnTo>
                  <a:lnTo>
                    <a:pt x="2010954" y="1457324"/>
                  </a:lnTo>
                  <a:close/>
                </a:path>
                <a:path w="15922625" h="1457325">
                  <a:moveTo>
                    <a:pt x="1858554" y="1457324"/>
                  </a:moveTo>
                  <a:lnTo>
                    <a:pt x="1744254" y="1457324"/>
                  </a:lnTo>
                  <a:lnTo>
                    <a:pt x="1744254" y="1422350"/>
                  </a:lnTo>
                  <a:lnTo>
                    <a:pt x="1858554" y="1422350"/>
                  </a:lnTo>
                  <a:lnTo>
                    <a:pt x="1858554" y="1457324"/>
                  </a:lnTo>
                  <a:close/>
                </a:path>
                <a:path w="15922625" h="1457325">
                  <a:moveTo>
                    <a:pt x="1706154" y="1457324"/>
                  </a:moveTo>
                  <a:lnTo>
                    <a:pt x="1591854" y="1457324"/>
                  </a:lnTo>
                  <a:lnTo>
                    <a:pt x="1591854" y="1422350"/>
                  </a:lnTo>
                  <a:lnTo>
                    <a:pt x="1706154" y="1422350"/>
                  </a:lnTo>
                  <a:lnTo>
                    <a:pt x="1706154" y="1457324"/>
                  </a:lnTo>
                  <a:close/>
                </a:path>
                <a:path w="15922625" h="1457325">
                  <a:moveTo>
                    <a:pt x="1553754" y="1457324"/>
                  </a:moveTo>
                  <a:lnTo>
                    <a:pt x="1439455" y="1457324"/>
                  </a:lnTo>
                  <a:lnTo>
                    <a:pt x="1439455" y="1422350"/>
                  </a:lnTo>
                  <a:lnTo>
                    <a:pt x="1553754" y="1422350"/>
                  </a:lnTo>
                  <a:lnTo>
                    <a:pt x="1553754" y="1457324"/>
                  </a:lnTo>
                  <a:close/>
                </a:path>
                <a:path w="15922625" h="1457325">
                  <a:moveTo>
                    <a:pt x="1401355" y="1457324"/>
                  </a:moveTo>
                  <a:lnTo>
                    <a:pt x="1287055" y="1457324"/>
                  </a:lnTo>
                  <a:lnTo>
                    <a:pt x="1287055" y="1422350"/>
                  </a:lnTo>
                  <a:lnTo>
                    <a:pt x="1401355" y="1422350"/>
                  </a:lnTo>
                  <a:lnTo>
                    <a:pt x="1401355" y="1457324"/>
                  </a:lnTo>
                  <a:close/>
                </a:path>
                <a:path w="15922625" h="1457325">
                  <a:moveTo>
                    <a:pt x="1248955" y="1457324"/>
                  </a:moveTo>
                  <a:lnTo>
                    <a:pt x="1134655" y="1457324"/>
                  </a:lnTo>
                  <a:lnTo>
                    <a:pt x="1134655" y="1422350"/>
                  </a:lnTo>
                  <a:lnTo>
                    <a:pt x="1248955" y="1422350"/>
                  </a:lnTo>
                  <a:lnTo>
                    <a:pt x="1248955" y="1457324"/>
                  </a:lnTo>
                  <a:close/>
                </a:path>
                <a:path w="15922625" h="1457325">
                  <a:moveTo>
                    <a:pt x="1096555" y="1457324"/>
                  </a:moveTo>
                  <a:lnTo>
                    <a:pt x="982255" y="1457324"/>
                  </a:lnTo>
                  <a:lnTo>
                    <a:pt x="982255" y="1422350"/>
                  </a:lnTo>
                  <a:lnTo>
                    <a:pt x="1096555" y="1422350"/>
                  </a:lnTo>
                  <a:lnTo>
                    <a:pt x="1096555" y="1457324"/>
                  </a:lnTo>
                  <a:close/>
                </a:path>
                <a:path w="15922625" h="1457325">
                  <a:moveTo>
                    <a:pt x="944155" y="1457324"/>
                  </a:moveTo>
                  <a:lnTo>
                    <a:pt x="829855" y="1457324"/>
                  </a:lnTo>
                  <a:lnTo>
                    <a:pt x="829855" y="1422350"/>
                  </a:lnTo>
                  <a:lnTo>
                    <a:pt x="944155" y="1422350"/>
                  </a:lnTo>
                  <a:lnTo>
                    <a:pt x="944155" y="1457324"/>
                  </a:lnTo>
                  <a:close/>
                </a:path>
                <a:path w="15922625" h="1457325">
                  <a:moveTo>
                    <a:pt x="791755" y="1457324"/>
                  </a:moveTo>
                  <a:lnTo>
                    <a:pt x="677455" y="1457324"/>
                  </a:lnTo>
                  <a:lnTo>
                    <a:pt x="677455" y="1422350"/>
                  </a:lnTo>
                  <a:lnTo>
                    <a:pt x="791755" y="1422350"/>
                  </a:lnTo>
                  <a:lnTo>
                    <a:pt x="791755" y="1457324"/>
                  </a:lnTo>
                  <a:close/>
                </a:path>
                <a:path w="15922625" h="1457325">
                  <a:moveTo>
                    <a:pt x="639355" y="1457324"/>
                  </a:moveTo>
                  <a:lnTo>
                    <a:pt x="525055" y="1457324"/>
                  </a:lnTo>
                  <a:lnTo>
                    <a:pt x="525055" y="1422350"/>
                  </a:lnTo>
                  <a:lnTo>
                    <a:pt x="639355" y="1422350"/>
                  </a:lnTo>
                  <a:lnTo>
                    <a:pt x="639355" y="1457324"/>
                  </a:lnTo>
                  <a:close/>
                </a:path>
                <a:path w="15922625" h="1457325">
                  <a:moveTo>
                    <a:pt x="486955" y="1457324"/>
                  </a:moveTo>
                  <a:lnTo>
                    <a:pt x="372655" y="1457324"/>
                  </a:lnTo>
                  <a:lnTo>
                    <a:pt x="372655" y="1422350"/>
                  </a:lnTo>
                  <a:lnTo>
                    <a:pt x="486955" y="1422350"/>
                  </a:lnTo>
                  <a:lnTo>
                    <a:pt x="486955" y="1457324"/>
                  </a:lnTo>
                  <a:close/>
                </a:path>
                <a:path w="15922625" h="1457325">
                  <a:moveTo>
                    <a:pt x="334555" y="1457324"/>
                  </a:moveTo>
                  <a:lnTo>
                    <a:pt x="220255" y="1457324"/>
                  </a:lnTo>
                  <a:lnTo>
                    <a:pt x="220255" y="1422350"/>
                  </a:lnTo>
                  <a:lnTo>
                    <a:pt x="334555" y="1422350"/>
                  </a:lnTo>
                  <a:lnTo>
                    <a:pt x="334555" y="1457324"/>
                  </a:lnTo>
                  <a:close/>
                </a:path>
                <a:path w="15922625" h="1457325">
                  <a:moveTo>
                    <a:pt x="182222" y="1457324"/>
                  </a:moveTo>
                  <a:lnTo>
                    <a:pt x="158902" y="1457324"/>
                  </a:lnTo>
                  <a:lnTo>
                    <a:pt x="153155" y="1456756"/>
                  </a:lnTo>
                  <a:lnTo>
                    <a:pt x="117593" y="1445950"/>
                  </a:lnTo>
                  <a:lnTo>
                    <a:pt x="84806" y="1428445"/>
                  </a:lnTo>
                  <a:lnTo>
                    <a:pt x="76409" y="1421560"/>
                  </a:lnTo>
                  <a:lnTo>
                    <a:pt x="98861" y="1391725"/>
                  </a:lnTo>
                  <a:lnTo>
                    <a:pt x="118318" y="1404279"/>
                  </a:lnTo>
                  <a:lnTo>
                    <a:pt x="138955" y="1413542"/>
                  </a:lnTo>
                  <a:lnTo>
                    <a:pt x="160773" y="1419517"/>
                  </a:lnTo>
                  <a:lnTo>
                    <a:pt x="183771" y="1422202"/>
                  </a:lnTo>
                  <a:lnTo>
                    <a:pt x="182222" y="1457324"/>
                  </a:lnTo>
                  <a:close/>
                </a:path>
                <a:path w="15922625" h="1457325">
                  <a:moveTo>
                    <a:pt x="48236" y="1395439"/>
                  </a:moveTo>
                  <a:lnTo>
                    <a:pt x="32004" y="1375643"/>
                  </a:lnTo>
                  <a:lnTo>
                    <a:pt x="14500" y="1342856"/>
                  </a:lnTo>
                  <a:lnTo>
                    <a:pt x="3694" y="1307295"/>
                  </a:lnTo>
                  <a:lnTo>
                    <a:pt x="2268" y="1292883"/>
                  </a:lnTo>
                  <a:lnTo>
                    <a:pt x="39217" y="1288384"/>
                  </a:lnTo>
                  <a:lnTo>
                    <a:pt x="43672" y="1311131"/>
                  </a:lnTo>
                  <a:lnTo>
                    <a:pt x="51322" y="1332444"/>
                  </a:lnTo>
                  <a:lnTo>
                    <a:pt x="62166" y="1352322"/>
                  </a:lnTo>
                  <a:lnTo>
                    <a:pt x="76206" y="1370766"/>
                  </a:lnTo>
                  <a:lnTo>
                    <a:pt x="48236" y="1395439"/>
                  </a:lnTo>
                  <a:close/>
                </a:path>
                <a:path w="15922625" h="1457325">
                  <a:moveTo>
                    <a:pt x="38099" y="1254845"/>
                  </a:moveTo>
                  <a:lnTo>
                    <a:pt x="0" y="1254845"/>
                  </a:lnTo>
                  <a:lnTo>
                    <a:pt x="0" y="1140545"/>
                  </a:lnTo>
                  <a:lnTo>
                    <a:pt x="38099" y="1140545"/>
                  </a:lnTo>
                  <a:lnTo>
                    <a:pt x="38099" y="1254845"/>
                  </a:lnTo>
                  <a:close/>
                </a:path>
                <a:path w="15922625" h="1457325">
                  <a:moveTo>
                    <a:pt x="38099" y="1102445"/>
                  </a:moveTo>
                  <a:lnTo>
                    <a:pt x="0" y="1102445"/>
                  </a:lnTo>
                  <a:lnTo>
                    <a:pt x="0" y="988145"/>
                  </a:lnTo>
                  <a:lnTo>
                    <a:pt x="38099" y="988145"/>
                  </a:lnTo>
                  <a:lnTo>
                    <a:pt x="38099" y="1102445"/>
                  </a:lnTo>
                  <a:close/>
                </a:path>
                <a:path w="15922625" h="1457325">
                  <a:moveTo>
                    <a:pt x="38099" y="950045"/>
                  </a:moveTo>
                  <a:lnTo>
                    <a:pt x="0" y="950045"/>
                  </a:lnTo>
                  <a:lnTo>
                    <a:pt x="0" y="835745"/>
                  </a:lnTo>
                  <a:lnTo>
                    <a:pt x="38099" y="835745"/>
                  </a:lnTo>
                  <a:lnTo>
                    <a:pt x="38099" y="950045"/>
                  </a:lnTo>
                  <a:close/>
                </a:path>
                <a:path w="15922625" h="1457325">
                  <a:moveTo>
                    <a:pt x="38099" y="797645"/>
                  </a:moveTo>
                  <a:lnTo>
                    <a:pt x="0" y="797645"/>
                  </a:lnTo>
                  <a:lnTo>
                    <a:pt x="0" y="683345"/>
                  </a:lnTo>
                  <a:lnTo>
                    <a:pt x="38099" y="683345"/>
                  </a:lnTo>
                  <a:lnTo>
                    <a:pt x="38099" y="797645"/>
                  </a:lnTo>
                  <a:close/>
                </a:path>
                <a:path w="15922625" h="1457325">
                  <a:moveTo>
                    <a:pt x="38099" y="645245"/>
                  </a:moveTo>
                  <a:lnTo>
                    <a:pt x="0" y="645245"/>
                  </a:lnTo>
                  <a:lnTo>
                    <a:pt x="0" y="530945"/>
                  </a:lnTo>
                  <a:lnTo>
                    <a:pt x="38099" y="530945"/>
                  </a:lnTo>
                  <a:lnTo>
                    <a:pt x="38099" y="645245"/>
                  </a:lnTo>
                  <a:close/>
                </a:path>
                <a:path w="15922625" h="1457325">
                  <a:moveTo>
                    <a:pt x="38099" y="492845"/>
                  </a:moveTo>
                  <a:lnTo>
                    <a:pt x="0" y="492845"/>
                  </a:lnTo>
                  <a:lnTo>
                    <a:pt x="0" y="378545"/>
                  </a:lnTo>
                  <a:lnTo>
                    <a:pt x="38099" y="378545"/>
                  </a:lnTo>
                  <a:lnTo>
                    <a:pt x="38099" y="492845"/>
                  </a:lnTo>
                  <a:close/>
                </a:path>
                <a:path w="15922625" h="1457325">
                  <a:moveTo>
                    <a:pt x="38099" y="340445"/>
                  </a:moveTo>
                  <a:lnTo>
                    <a:pt x="0" y="340445"/>
                  </a:lnTo>
                  <a:lnTo>
                    <a:pt x="0" y="226145"/>
                  </a:lnTo>
                  <a:lnTo>
                    <a:pt x="38099" y="226145"/>
                  </a:lnTo>
                  <a:lnTo>
                    <a:pt x="38099" y="340445"/>
                  </a:lnTo>
                  <a:close/>
                </a:path>
                <a:path w="15922625" h="1457325">
                  <a:moveTo>
                    <a:pt x="38112" y="188515"/>
                  </a:moveTo>
                  <a:lnTo>
                    <a:pt x="243" y="188025"/>
                  </a:lnTo>
                  <a:lnTo>
                    <a:pt x="3694" y="153155"/>
                  </a:lnTo>
                  <a:lnTo>
                    <a:pt x="14500" y="117593"/>
                  </a:lnTo>
                  <a:lnTo>
                    <a:pt x="32004" y="84806"/>
                  </a:lnTo>
                  <a:lnTo>
                    <a:pt x="35134" y="80989"/>
                  </a:lnTo>
                  <a:lnTo>
                    <a:pt x="65930" y="102695"/>
                  </a:lnTo>
                  <a:lnTo>
                    <a:pt x="53989" y="122534"/>
                  </a:lnTo>
                  <a:lnTo>
                    <a:pt x="45372" y="143450"/>
                  </a:lnTo>
                  <a:lnTo>
                    <a:pt x="40080" y="165444"/>
                  </a:lnTo>
                  <a:lnTo>
                    <a:pt x="38112" y="188515"/>
                  </a:lnTo>
                  <a:close/>
                </a:path>
                <a:path w="15922625" h="1457325">
                  <a:moveTo>
                    <a:pt x="86147" y="79426"/>
                  </a:moveTo>
                  <a:lnTo>
                    <a:pt x="60396" y="52019"/>
                  </a:lnTo>
                  <a:lnTo>
                    <a:pt x="84806" y="32004"/>
                  </a:lnTo>
                  <a:lnTo>
                    <a:pt x="117593" y="14500"/>
                  </a:lnTo>
                  <a:lnTo>
                    <a:pt x="153155" y="3694"/>
                  </a:lnTo>
                  <a:lnTo>
                    <a:pt x="161732" y="2845"/>
                  </a:lnTo>
                  <a:lnTo>
                    <a:pt x="167405" y="39857"/>
                  </a:lnTo>
                  <a:lnTo>
                    <a:pt x="144786" y="45019"/>
                  </a:lnTo>
                  <a:lnTo>
                    <a:pt x="123703" y="53334"/>
                  </a:lnTo>
                  <a:lnTo>
                    <a:pt x="104157" y="64803"/>
                  </a:lnTo>
                  <a:lnTo>
                    <a:pt x="86147" y="79426"/>
                  </a:lnTo>
                  <a:close/>
                </a:path>
                <a:path w="15922625" h="1457325">
                  <a:moveTo>
                    <a:pt x="304791" y="38099"/>
                  </a:moveTo>
                  <a:lnTo>
                    <a:pt x="190491" y="38099"/>
                  </a:lnTo>
                  <a:lnTo>
                    <a:pt x="190491" y="0"/>
                  </a:lnTo>
                  <a:lnTo>
                    <a:pt x="304791" y="0"/>
                  </a:lnTo>
                  <a:lnTo>
                    <a:pt x="304791" y="38099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7817" y="8613316"/>
              <a:ext cx="85725" cy="857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7817" y="8984791"/>
              <a:ext cx="85725" cy="8572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2199848" y="8406307"/>
            <a:ext cx="14109700" cy="76835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Terdapat</a:t>
            </a:r>
            <a:r>
              <a:rPr dirty="0" sz="2100" spc="-9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beberapa</a:t>
            </a:r>
            <a:r>
              <a:rPr dirty="0" sz="2100" spc="-9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4A4237"/>
                </a:solidFill>
                <a:latin typeface="Verdana"/>
                <a:cs typeface="Verdana"/>
              </a:rPr>
              <a:t>kolom</a:t>
            </a:r>
            <a:r>
              <a:rPr dirty="0" sz="2100" spc="-9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fitur</a:t>
            </a:r>
            <a:r>
              <a:rPr dirty="0" sz="2100" spc="-9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yang</a:t>
            </a:r>
            <a:r>
              <a:rPr dirty="0" sz="2100" spc="-9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memiliki</a:t>
            </a:r>
            <a:r>
              <a:rPr dirty="0" sz="2100" spc="-9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65" b="1">
                <a:solidFill>
                  <a:srgbClr val="4A4237"/>
                </a:solidFill>
                <a:latin typeface="Tahoma"/>
                <a:cs typeface="Tahoma"/>
              </a:rPr>
              <a:t>missing</a:t>
            </a:r>
            <a:r>
              <a:rPr dirty="0" sz="2100" spc="8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ahoma"/>
                <a:cs typeface="Tahoma"/>
              </a:rPr>
              <a:t>values</a:t>
            </a:r>
            <a:r>
              <a:rPr dirty="0" sz="2100" spc="8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pada</a:t>
            </a:r>
            <a:r>
              <a:rPr dirty="0" sz="2100" spc="-9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data</a:t>
            </a:r>
            <a:r>
              <a:rPr dirty="0" sz="2100" spc="-9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train</a:t>
            </a:r>
            <a:r>
              <a:rPr dirty="0" sz="2100" spc="-9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4A4237"/>
                </a:solidFill>
                <a:latin typeface="Verdana"/>
                <a:cs typeface="Verdana"/>
              </a:rPr>
              <a:t>dan</a:t>
            </a:r>
            <a:r>
              <a:rPr dirty="0" sz="2100" spc="-9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data</a:t>
            </a:r>
            <a:r>
              <a:rPr dirty="0" sz="2100" spc="-9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4A4237"/>
                </a:solidFill>
                <a:latin typeface="Verdana"/>
                <a:cs typeface="Verdana"/>
              </a:rPr>
              <a:t>test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Fitur</a:t>
            </a:r>
            <a:r>
              <a:rPr dirty="0" sz="2100" spc="-8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55" b="1">
                <a:solidFill>
                  <a:srgbClr val="4A4237"/>
                </a:solidFill>
                <a:latin typeface="Tahoma"/>
                <a:cs typeface="Tahoma"/>
              </a:rPr>
              <a:t>UvAerosolLayerHeight</a:t>
            </a:r>
            <a:r>
              <a:rPr dirty="0" sz="2100" spc="10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memiliki</a:t>
            </a:r>
            <a:r>
              <a:rPr dirty="0" sz="2100" spc="-8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missing</a:t>
            </a:r>
            <a:r>
              <a:rPr dirty="0" sz="2100" spc="-8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-30">
                <a:solidFill>
                  <a:srgbClr val="4A4237"/>
                </a:solidFill>
                <a:latin typeface="Verdana"/>
                <a:cs typeface="Verdana"/>
              </a:rPr>
              <a:t>values</a:t>
            </a:r>
            <a:r>
              <a:rPr dirty="0" sz="2100" spc="-8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yang</a:t>
            </a:r>
            <a:r>
              <a:rPr dirty="0" sz="2100" spc="-8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-70">
                <a:solidFill>
                  <a:srgbClr val="4A4237"/>
                </a:solidFill>
                <a:latin typeface="Verdana"/>
                <a:cs typeface="Verdana"/>
              </a:rPr>
              <a:t>besar,</a:t>
            </a:r>
            <a:r>
              <a:rPr dirty="0" sz="2100" spc="-8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lebih</a:t>
            </a:r>
            <a:r>
              <a:rPr dirty="0" sz="2100" spc="-8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dari</a:t>
            </a:r>
            <a:r>
              <a:rPr dirty="0" sz="2100" spc="-8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-204" b="1">
                <a:solidFill>
                  <a:srgbClr val="4A4237"/>
                </a:solidFill>
                <a:latin typeface="Tahoma"/>
                <a:cs typeface="Tahoma"/>
              </a:rPr>
              <a:t>90%</a:t>
            </a:r>
            <a:r>
              <a:rPr dirty="0" sz="2100" spc="95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ahoma"/>
                <a:cs typeface="Tahoma"/>
              </a:rPr>
              <a:t>(nantinya</a:t>
            </a:r>
            <a:r>
              <a:rPr dirty="0" sz="2100" spc="9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spc="60" b="1">
                <a:solidFill>
                  <a:srgbClr val="4A4237"/>
                </a:solidFill>
                <a:latin typeface="Tahoma"/>
                <a:cs typeface="Tahoma"/>
              </a:rPr>
              <a:t>akan</a:t>
            </a:r>
            <a:r>
              <a:rPr dirty="0" sz="2100" spc="9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ahoma"/>
                <a:cs typeface="Tahoma"/>
              </a:rPr>
              <a:t>di-</a:t>
            </a:r>
            <a:r>
              <a:rPr dirty="0" sz="2100" spc="-20" b="1" i="1">
                <a:solidFill>
                  <a:srgbClr val="4A4237"/>
                </a:solidFill>
                <a:latin typeface="Verdana"/>
                <a:cs typeface="Verdana"/>
              </a:rPr>
              <a:t>drop</a:t>
            </a:r>
            <a:r>
              <a:rPr dirty="0" sz="2100" spc="-20" b="1">
                <a:solidFill>
                  <a:srgbClr val="4A4237"/>
                </a:solidFill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25"/>
              <a:t>DATA</a:t>
            </a:r>
            <a:r>
              <a:rPr dirty="0" spc="-135"/>
              <a:t> </a:t>
            </a:r>
            <a:r>
              <a:rPr dirty="0" spc="110"/>
              <a:t>UNDERSTANDING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745" y="3287817"/>
            <a:ext cx="8315324" cy="27812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3974" y="3287818"/>
            <a:ext cx="7800974" cy="48291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783974" y="1394883"/>
            <a:ext cx="1071943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275">
                <a:solidFill>
                  <a:srgbClr val="4A4237"/>
                </a:solidFill>
                <a:latin typeface="Tahoma"/>
                <a:cs typeface="Tahoma"/>
              </a:rPr>
              <a:t>EDA</a:t>
            </a:r>
            <a:r>
              <a:rPr dirty="0" sz="9600" spc="-795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085">
                <a:solidFill>
                  <a:srgbClr val="4A4237"/>
                </a:solidFill>
                <a:latin typeface="Tahoma"/>
                <a:cs typeface="Tahoma"/>
              </a:rPr>
              <a:t>-</a:t>
            </a:r>
            <a:r>
              <a:rPr dirty="0" sz="9600" spc="-795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405">
                <a:solidFill>
                  <a:srgbClr val="4A4237"/>
                </a:solidFill>
                <a:latin typeface="Tahoma"/>
                <a:cs typeface="Tahoma"/>
              </a:rPr>
              <a:t>TARGET</a:t>
            </a:r>
            <a:r>
              <a:rPr dirty="0" sz="9600" spc="-795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040">
                <a:solidFill>
                  <a:srgbClr val="4A4237"/>
                </a:solidFill>
                <a:latin typeface="Tahoma"/>
                <a:cs typeface="Tahoma"/>
              </a:rPr>
              <a:t>VARIABLE</a:t>
            </a:r>
            <a:endParaRPr sz="96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76741" y="6350502"/>
            <a:ext cx="8315325" cy="2673350"/>
            <a:chOff x="776741" y="6350502"/>
            <a:chExt cx="8315325" cy="2673350"/>
          </a:xfrm>
        </p:grpSpPr>
        <p:sp>
          <p:nvSpPr>
            <p:cNvPr id="8" name="object 8" descr=""/>
            <p:cNvSpPr/>
            <p:nvPr/>
          </p:nvSpPr>
          <p:spPr>
            <a:xfrm>
              <a:off x="776741" y="6350502"/>
              <a:ext cx="8315325" cy="2673350"/>
            </a:xfrm>
            <a:custGeom>
              <a:avLst/>
              <a:gdLst/>
              <a:ahLst/>
              <a:cxnLst/>
              <a:rect l="l" t="t" r="r" b="b"/>
              <a:pathLst>
                <a:path w="8315325" h="2673350">
                  <a:moveTo>
                    <a:pt x="457195" y="38099"/>
                  </a:moveTo>
                  <a:lnTo>
                    <a:pt x="342895" y="38099"/>
                  </a:lnTo>
                  <a:lnTo>
                    <a:pt x="342895" y="0"/>
                  </a:lnTo>
                  <a:lnTo>
                    <a:pt x="457195" y="0"/>
                  </a:lnTo>
                  <a:lnTo>
                    <a:pt x="457195" y="38099"/>
                  </a:lnTo>
                  <a:close/>
                </a:path>
                <a:path w="8315325" h="2673350">
                  <a:moveTo>
                    <a:pt x="609595" y="38099"/>
                  </a:moveTo>
                  <a:lnTo>
                    <a:pt x="495295" y="38099"/>
                  </a:lnTo>
                  <a:lnTo>
                    <a:pt x="495295" y="0"/>
                  </a:lnTo>
                  <a:lnTo>
                    <a:pt x="609595" y="0"/>
                  </a:lnTo>
                  <a:lnTo>
                    <a:pt x="609595" y="38099"/>
                  </a:lnTo>
                  <a:close/>
                </a:path>
                <a:path w="8315325" h="2673350">
                  <a:moveTo>
                    <a:pt x="761995" y="38099"/>
                  </a:moveTo>
                  <a:lnTo>
                    <a:pt x="647695" y="38099"/>
                  </a:lnTo>
                  <a:lnTo>
                    <a:pt x="647695" y="0"/>
                  </a:lnTo>
                  <a:lnTo>
                    <a:pt x="761995" y="0"/>
                  </a:lnTo>
                  <a:lnTo>
                    <a:pt x="761995" y="38099"/>
                  </a:lnTo>
                  <a:close/>
                </a:path>
                <a:path w="8315325" h="2673350">
                  <a:moveTo>
                    <a:pt x="914395" y="38099"/>
                  </a:moveTo>
                  <a:lnTo>
                    <a:pt x="800095" y="38099"/>
                  </a:lnTo>
                  <a:lnTo>
                    <a:pt x="800095" y="0"/>
                  </a:lnTo>
                  <a:lnTo>
                    <a:pt x="914395" y="0"/>
                  </a:lnTo>
                  <a:lnTo>
                    <a:pt x="914395" y="38099"/>
                  </a:lnTo>
                  <a:close/>
                </a:path>
                <a:path w="8315325" h="2673350">
                  <a:moveTo>
                    <a:pt x="1066795" y="38099"/>
                  </a:moveTo>
                  <a:lnTo>
                    <a:pt x="952495" y="38099"/>
                  </a:lnTo>
                  <a:lnTo>
                    <a:pt x="952495" y="0"/>
                  </a:lnTo>
                  <a:lnTo>
                    <a:pt x="1066795" y="0"/>
                  </a:lnTo>
                  <a:lnTo>
                    <a:pt x="1066795" y="38099"/>
                  </a:lnTo>
                  <a:close/>
                </a:path>
                <a:path w="8315325" h="2673350">
                  <a:moveTo>
                    <a:pt x="1219195" y="38099"/>
                  </a:moveTo>
                  <a:lnTo>
                    <a:pt x="1104895" y="38099"/>
                  </a:lnTo>
                  <a:lnTo>
                    <a:pt x="1104895" y="0"/>
                  </a:lnTo>
                  <a:lnTo>
                    <a:pt x="1219195" y="0"/>
                  </a:lnTo>
                  <a:lnTo>
                    <a:pt x="1219195" y="38099"/>
                  </a:lnTo>
                  <a:close/>
                </a:path>
                <a:path w="8315325" h="2673350">
                  <a:moveTo>
                    <a:pt x="1371595" y="38099"/>
                  </a:moveTo>
                  <a:lnTo>
                    <a:pt x="1257295" y="38099"/>
                  </a:lnTo>
                  <a:lnTo>
                    <a:pt x="1257295" y="0"/>
                  </a:lnTo>
                  <a:lnTo>
                    <a:pt x="1371595" y="0"/>
                  </a:lnTo>
                  <a:lnTo>
                    <a:pt x="1371595" y="38099"/>
                  </a:lnTo>
                  <a:close/>
                </a:path>
                <a:path w="8315325" h="2673350">
                  <a:moveTo>
                    <a:pt x="1523995" y="38099"/>
                  </a:moveTo>
                  <a:lnTo>
                    <a:pt x="1409695" y="38099"/>
                  </a:lnTo>
                  <a:lnTo>
                    <a:pt x="1409695" y="0"/>
                  </a:lnTo>
                  <a:lnTo>
                    <a:pt x="1523995" y="0"/>
                  </a:lnTo>
                  <a:lnTo>
                    <a:pt x="1523995" y="38099"/>
                  </a:lnTo>
                  <a:close/>
                </a:path>
                <a:path w="8315325" h="2673350">
                  <a:moveTo>
                    <a:pt x="1676395" y="38099"/>
                  </a:moveTo>
                  <a:lnTo>
                    <a:pt x="1562095" y="38099"/>
                  </a:lnTo>
                  <a:lnTo>
                    <a:pt x="1562095" y="0"/>
                  </a:lnTo>
                  <a:lnTo>
                    <a:pt x="1676395" y="0"/>
                  </a:lnTo>
                  <a:lnTo>
                    <a:pt x="1676395" y="38099"/>
                  </a:lnTo>
                  <a:close/>
                </a:path>
                <a:path w="8315325" h="2673350">
                  <a:moveTo>
                    <a:pt x="1828795" y="38099"/>
                  </a:moveTo>
                  <a:lnTo>
                    <a:pt x="1714495" y="38099"/>
                  </a:lnTo>
                  <a:lnTo>
                    <a:pt x="1714495" y="0"/>
                  </a:lnTo>
                  <a:lnTo>
                    <a:pt x="1828795" y="0"/>
                  </a:lnTo>
                  <a:lnTo>
                    <a:pt x="1828795" y="38099"/>
                  </a:lnTo>
                  <a:close/>
                </a:path>
                <a:path w="8315325" h="2673350">
                  <a:moveTo>
                    <a:pt x="1981195" y="38099"/>
                  </a:moveTo>
                  <a:lnTo>
                    <a:pt x="1866895" y="38099"/>
                  </a:lnTo>
                  <a:lnTo>
                    <a:pt x="1866895" y="0"/>
                  </a:lnTo>
                  <a:lnTo>
                    <a:pt x="1981195" y="0"/>
                  </a:lnTo>
                  <a:lnTo>
                    <a:pt x="1981195" y="38099"/>
                  </a:lnTo>
                  <a:close/>
                </a:path>
                <a:path w="8315325" h="2673350">
                  <a:moveTo>
                    <a:pt x="2133595" y="38099"/>
                  </a:moveTo>
                  <a:lnTo>
                    <a:pt x="2019295" y="38099"/>
                  </a:lnTo>
                  <a:lnTo>
                    <a:pt x="2019295" y="0"/>
                  </a:lnTo>
                  <a:lnTo>
                    <a:pt x="2133595" y="0"/>
                  </a:lnTo>
                  <a:lnTo>
                    <a:pt x="2133595" y="38099"/>
                  </a:lnTo>
                  <a:close/>
                </a:path>
                <a:path w="8315325" h="2673350">
                  <a:moveTo>
                    <a:pt x="2285995" y="38099"/>
                  </a:moveTo>
                  <a:lnTo>
                    <a:pt x="2171695" y="38099"/>
                  </a:lnTo>
                  <a:lnTo>
                    <a:pt x="2171695" y="0"/>
                  </a:lnTo>
                  <a:lnTo>
                    <a:pt x="2285995" y="0"/>
                  </a:lnTo>
                  <a:lnTo>
                    <a:pt x="2285995" y="38099"/>
                  </a:lnTo>
                  <a:close/>
                </a:path>
                <a:path w="8315325" h="2673350">
                  <a:moveTo>
                    <a:pt x="2438395" y="38099"/>
                  </a:moveTo>
                  <a:lnTo>
                    <a:pt x="2324095" y="38099"/>
                  </a:lnTo>
                  <a:lnTo>
                    <a:pt x="2324095" y="0"/>
                  </a:lnTo>
                  <a:lnTo>
                    <a:pt x="2438395" y="0"/>
                  </a:lnTo>
                  <a:lnTo>
                    <a:pt x="2438395" y="38099"/>
                  </a:lnTo>
                  <a:close/>
                </a:path>
                <a:path w="8315325" h="2673350">
                  <a:moveTo>
                    <a:pt x="2590795" y="38099"/>
                  </a:moveTo>
                  <a:lnTo>
                    <a:pt x="2476495" y="38099"/>
                  </a:lnTo>
                  <a:lnTo>
                    <a:pt x="2476495" y="0"/>
                  </a:lnTo>
                  <a:lnTo>
                    <a:pt x="2590795" y="0"/>
                  </a:lnTo>
                  <a:lnTo>
                    <a:pt x="2590795" y="38099"/>
                  </a:lnTo>
                  <a:close/>
                </a:path>
                <a:path w="8315325" h="2673350">
                  <a:moveTo>
                    <a:pt x="2743195" y="38099"/>
                  </a:moveTo>
                  <a:lnTo>
                    <a:pt x="2628895" y="38099"/>
                  </a:lnTo>
                  <a:lnTo>
                    <a:pt x="2628895" y="0"/>
                  </a:lnTo>
                  <a:lnTo>
                    <a:pt x="2743195" y="0"/>
                  </a:lnTo>
                  <a:lnTo>
                    <a:pt x="2743195" y="38099"/>
                  </a:lnTo>
                  <a:close/>
                </a:path>
                <a:path w="8315325" h="2673350">
                  <a:moveTo>
                    <a:pt x="2895595" y="38099"/>
                  </a:moveTo>
                  <a:lnTo>
                    <a:pt x="2781295" y="38099"/>
                  </a:lnTo>
                  <a:lnTo>
                    <a:pt x="2781295" y="0"/>
                  </a:lnTo>
                  <a:lnTo>
                    <a:pt x="2895595" y="0"/>
                  </a:lnTo>
                  <a:lnTo>
                    <a:pt x="2895595" y="38099"/>
                  </a:lnTo>
                  <a:close/>
                </a:path>
                <a:path w="8315325" h="2673350">
                  <a:moveTo>
                    <a:pt x="3047995" y="38099"/>
                  </a:moveTo>
                  <a:lnTo>
                    <a:pt x="2933695" y="38099"/>
                  </a:lnTo>
                  <a:lnTo>
                    <a:pt x="2933695" y="0"/>
                  </a:lnTo>
                  <a:lnTo>
                    <a:pt x="3047995" y="0"/>
                  </a:lnTo>
                  <a:lnTo>
                    <a:pt x="3047995" y="38099"/>
                  </a:lnTo>
                  <a:close/>
                </a:path>
                <a:path w="8315325" h="2673350">
                  <a:moveTo>
                    <a:pt x="3200395" y="38099"/>
                  </a:moveTo>
                  <a:lnTo>
                    <a:pt x="3086095" y="38099"/>
                  </a:lnTo>
                  <a:lnTo>
                    <a:pt x="3086095" y="0"/>
                  </a:lnTo>
                  <a:lnTo>
                    <a:pt x="3200395" y="0"/>
                  </a:lnTo>
                  <a:lnTo>
                    <a:pt x="3200395" y="38099"/>
                  </a:lnTo>
                  <a:close/>
                </a:path>
                <a:path w="8315325" h="2673350">
                  <a:moveTo>
                    <a:pt x="3352795" y="38099"/>
                  </a:moveTo>
                  <a:lnTo>
                    <a:pt x="3238495" y="38099"/>
                  </a:lnTo>
                  <a:lnTo>
                    <a:pt x="3238495" y="0"/>
                  </a:lnTo>
                  <a:lnTo>
                    <a:pt x="3352795" y="0"/>
                  </a:lnTo>
                  <a:lnTo>
                    <a:pt x="3352795" y="38099"/>
                  </a:lnTo>
                  <a:close/>
                </a:path>
                <a:path w="8315325" h="2673350">
                  <a:moveTo>
                    <a:pt x="3505195" y="38099"/>
                  </a:moveTo>
                  <a:lnTo>
                    <a:pt x="3390895" y="38099"/>
                  </a:lnTo>
                  <a:lnTo>
                    <a:pt x="3390895" y="0"/>
                  </a:lnTo>
                  <a:lnTo>
                    <a:pt x="3505195" y="0"/>
                  </a:lnTo>
                  <a:lnTo>
                    <a:pt x="3505195" y="38099"/>
                  </a:lnTo>
                  <a:close/>
                </a:path>
                <a:path w="8315325" h="2673350">
                  <a:moveTo>
                    <a:pt x="3657594" y="38099"/>
                  </a:moveTo>
                  <a:lnTo>
                    <a:pt x="3543295" y="38099"/>
                  </a:lnTo>
                  <a:lnTo>
                    <a:pt x="3543295" y="0"/>
                  </a:lnTo>
                  <a:lnTo>
                    <a:pt x="3657594" y="0"/>
                  </a:lnTo>
                  <a:lnTo>
                    <a:pt x="3657594" y="38099"/>
                  </a:lnTo>
                  <a:close/>
                </a:path>
                <a:path w="8315325" h="2673350">
                  <a:moveTo>
                    <a:pt x="3809994" y="38099"/>
                  </a:moveTo>
                  <a:lnTo>
                    <a:pt x="3695694" y="38099"/>
                  </a:lnTo>
                  <a:lnTo>
                    <a:pt x="3695694" y="0"/>
                  </a:lnTo>
                  <a:lnTo>
                    <a:pt x="3809994" y="0"/>
                  </a:lnTo>
                  <a:lnTo>
                    <a:pt x="3809994" y="38099"/>
                  </a:lnTo>
                  <a:close/>
                </a:path>
                <a:path w="8315325" h="2673350">
                  <a:moveTo>
                    <a:pt x="3962394" y="38099"/>
                  </a:moveTo>
                  <a:lnTo>
                    <a:pt x="3848094" y="38099"/>
                  </a:lnTo>
                  <a:lnTo>
                    <a:pt x="3848094" y="0"/>
                  </a:lnTo>
                  <a:lnTo>
                    <a:pt x="3962394" y="0"/>
                  </a:lnTo>
                  <a:lnTo>
                    <a:pt x="3962394" y="38099"/>
                  </a:lnTo>
                  <a:close/>
                </a:path>
                <a:path w="8315325" h="2673350">
                  <a:moveTo>
                    <a:pt x="4114794" y="38099"/>
                  </a:moveTo>
                  <a:lnTo>
                    <a:pt x="4000494" y="38099"/>
                  </a:lnTo>
                  <a:lnTo>
                    <a:pt x="4000494" y="0"/>
                  </a:lnTo>
                  <a:lnTo>
                    <a:pt x="4114794" y="0"/>
                  </a:lnTo>
                  <a:lnTo>
                    <a:pt x="4114794" y="38099"/>
                  </a:lnTo>
                  <a:close/>
                </a:path>
                <a:path w="8315325" h="2673350">
                  <a:moveTo>
                    <a:pt x="4267194" y="38099"/>
                  </a:moveTo>
                  <a:lnTo>
                    <a:pt x="4152894" y="38099"/>
                  </a:lnTo>
                  <a:lnTo>
                    <a:pt x="4152894" y="0"/>
                  </a:lnTo>
                  <a:lnTo>
                    <a:pt x="4267194" y="0"/>
                  </a:lnTo>
                  <a:lnTo>
                    <a:pt x="4267194" y="38099"/>
                  </a:lnTo>
                  <a:close/>
                </a:path>
                <a:path w="8315325" h="2673350">
                  <a:moveTo>
                    <a:pt x="4419594" y="38099"/>
                  </a:moveTo>
                  <a:lnTo>
                    <a:pt x="4305294" y="38099"/>
                  </a:lnTo>
                  <a:lnTo>
                    <a:pt x="4305294" y="0"/>
                  </a:lnTo>
                  <a:lnTo>
                    <a:pt x="4419594" y="0"/>
                  </a:lnTo>
                  <a:lnTo>
                    <a:pt x="4419594" y="38099"/>
                  </a:lnTo>
                  <a:close/>
                </a:path>
                <a:path w="8315325" h="2673350">
                  <a:moveTo>
                    <a:pt x="4571994" y="38099"/>
                  </a:moveTo>
                  <a:lnTo>
                    <a:pt x="4457694" y="38099"/>
                  </a:lnTo>
                  <a:lnTo>
                    <a:pt x="4457694" y="0"/>
                  </a:lnTo>
                  <a:lnTo>
                    <a:pt x="4571994" y="0"/>
                  </a:lnTo>
                  <a:lnTo>
                    <a:pt x="4571994" y="38099"/>
                  </a:lnTo>
                  <a:close/>
                </a:path>
                <a:path w="8315325" h="2673350">
                  <a:moveTo>
                    <a:pt x="4724394" y="38099"/>
                  </a:moveTo>
                  <a:lnTo>
                    <a:pt x="4610094" y="38099"/>
                  </a:lnTo>
                  <a:lnTo>
                    <a:pt x="4610094" y="0"/>
                  </a:lnTo>
                  <a:lnTo>
                    <a:pt x="4724394" y="0"/>
                  </a:lnTo>
                  <a:lnTo>
                    <a:pt x="4724394" y="38099"/>
                  </a:lnTo>
                  <a:close/>
                </a:path>
                <a:path w="8315325" h="2673350">
                  <a:moveTo>
                    <a:pt x="4876794" y="38099"/>
                  </a:moveTo>
                  <a:lnTo>
                    <a:pt x="4762495" y="38099"/>
                  </a:lnTo>
                  <a:lnTo>
                    <a:pt x="4762495" y="0"/>
                  </a:lnTo>
                  <a:lnTo>
                    <a:pt x="4876794" y="0"/>
                  </a:lnTo>
                  <a:lnTo>
                    <a:pt x="4876794" y="38099"/>
                  </a:lnTo>
                  <a:close/>
                </a:path>
                <a:path w="8315325" h="2673350">
                  <a:moveTo>
                    <a:pt x="5029194" y="38099"/>
                  </a:moveTo>
                  <a:lnTo>
                    <a:pt x="4914895" y="38099"/>
                  </a:lnTo>
                  <a:lnTo>
                    <a:pt x="4914895" y="0"/>
                  </a:lnTo>
                  <a:lnTo>
                    <a:pt x="5029194" y="0"/>
                  </a:lnTo>
                  <a:lnTo>
                    <a:pt x="5029194" y="38099"/>
                  </a:lnTo>
                  <a:close/>
                </a:path>
                <a:path w="8315325" h="2673350">
                  <a:moveTo>
                    <a:pt x="5181594" y="38099"/>
                  </a:moveTo>
                  <a:lnTo>
                    <a:pt x="5067294" y="38099"/>
                  </a:lnTo>
                  <a:lnTo>
                    <a:pt x="5067294" y="0"/>
                  </a:lnTo>
                  <a:lnTo>
                    <a:pt x="5181594" y="0"/>
                  </a:lnTo>
                  <a:lnTo>
                    <a:pt x="5181594" y="38099"/>
                  </a:lnTo>
                  <a:close/>
                </a:path>
                <a:path w="8315325" h="2673350">
                  <a:moveTo>
                    <a:pt x="5333994" y="38099"/>
                  </a:moveTo>
                  <a:lnTo>
                    <a:pt x="5219694" y="38099"/>
                  </a:lnTo>
                  <a:lnTo>
                    <a:pt x="5219694" y="0"/>
                  </a:lnTo>
                  <a:lnTo>
                    <a:pt x="5333994" y="0"/>
                  </a:lnTo>
                  <a:lnTo>
                    <a:pt x="5333994" y="38099"/>
                  </a:lnTo>
                  <a:close/>
                </a:path>
                <a:path w="8315325" h="2673350">
                  <a:moveTo>
                    <a:pt x="5486394" y="38099"/>
                  </a:moveTo>
                  <a:lnTo>
                    <a:pt x="5372094" y="38099"/>
                  </a:lnTo>
                  <a:lnTo>
                    <a:pt x="5372094" y="0"/>
                  </a:lnTo>
                  <a:lnTo>
                    <a:pt x="5486394" y="0"/>
                  </a:lnTo>
                  <a:lnTo>
                    <a:pt x="5486394" y="38099"/>
                  </a:lnTo>
                  <a:close/>
                </a:path>
                <a:path w="8315325" h="2673350">
                  <a:moveTo>
                    <a:pt x="5638794" y="38099"/>
                  </a:moveTo>
                  <a:lnTo>
                    <a:pt x="5524494" y="38099"/>
                  </a:lnTo>
                  <a:lnTo>
                    <a:pt x="5524494" y="0"/>
                  </a:lnTo>
                  <a:lnTo>
                    <a:pt x="5638794" y="0"/>
                  </a:lnTo>
                  <a:lnTo>
                    <a:pt x="5638794" y="38099"/>
                  </a:lnTo>
                  <a:close/>
                </a:path>
                <a:path w="8315325" h="2673350">
                  <a:moveTo>
                    <a:pt x="5791194" y="38099"/>
                  </a:moveTo>
                  <a:lnTo>
                    <a:pt x="5676894" y="38099"/>
                  </a:lnTo>
                  <a:lnTo>
                    <a:pt x="5676894" y="0"/>
                  </a:lnTo>
                  <a:lnTo>
                    <a:pt x="5791194" y="0"/>
                  </a:lnTo>
                  <a:lnTo>
                    <a:pt x="5791194" y="38099"/>
                  </a:lnTo>
                  <a:close/>
                </a:path>
                <a:path w="8315325" h="2673350">
                  <a:moveTo>
                    <a:pt x="5943594" y="38099"/>
                  </a:moveTo>
                  <a:lnTo>
                    <a:pt x="5829294" y="38099"/>
                  </a:lnTo>
                  <a:lnTo>
                    <a:pt x="5829294" y="0"/>
                  </a:lnTo>
                  <a:lnTo>
                    <a:pt x="5943594" y="0"/>
                  </a:lnTo>
                  <a:lnTo>
                    <a:pt x="5943594" y="38099"/>
                  </a:lnTo>
                  <a:close/>
                </a:path>
                <a:path w="8315325" h="2673350">
                  <a:moveTo>
                    <a:pt x="6095994" y="38099"/>
                  </a:moveTo>
                  <a:lnTo>
                    <a:pt x="5981694" y="38099"/>
                  </a:lnTo>
                  <a:lnTo>
                    <a:pt x="5981694" y="0"/>
                  </a:lnTo>
                  <a:lnTo>
                    <a:pt x="6095994" y="0"/>
                  </a:lnTo>
                  <a:lnTo>
                    <a:pt x="6095994" y="38099"/>
                  </a:lnTo>
                  <a:close/>
                </a:path>
                <a:path w="8315325" h="2673350">
                  <a:moveTo>
                    <a:pt x="6248394" y="38099"/>
                  </a:moveTo>
                  <a:lnTo>
                    <a:pt x="6134094" y="38099"/>
                  </a:lnTo>
                  <a:lnTo>
                    <a:pt x="6134094" y="0"/>
                  </a:lnTo>
                  <a:lnTo>
                    <a:pt x="6248394" y="0"/>
                  </a:lnTo>
                  <a:lnTo>
                    <a:pt x="6248394" y="38099"/>
                  </a:lnTo>
                  <a:close/>
                </a:path>
                <a:path w="8315325" h="2673350">
                  <a:moveTo>
                    <a:pt x="6400794" y="38099"/>
                  </a:moveTo>
                  <a:lnTo>
                    <a:pt x="6286494" y="38099"/>
                  </a:lnTo>
                  <a:lnTo>
                    <a:pt x="6286494" y="0"/>
                  </a:lnTo>
                  <a:lnTo>
                    <a:pt x="6400794" y="0"/>
                  </a:lnTo>
                  <a:lnTo>
                    <a:pt x="6400794" y="38099"/>
                  </a:lnTo>
                  <a:close/>
                </a:path>
                <a:path w="8315325" h="2673350">
                  <a:moveTo>
                    <a:pt x="6553194" y="38099"/>
                  </a:moveTo>
                  <a:lnTo>
                    <a:pt x="6438894" y="38099"/>
                  </a:lnTo>
                  <a:lnTo>
                    <a:pt x="6438894" y="0"/>
                  </a:lnTo>
                  <a:lnTo>
                    <a:pt x="6553194" y="0"/>
                  </a:lnTo>
                  <a:lnTo>
                    <a:pt x="6553194" y="38099"/>
                  </a:lnTo>
                  <a:close/>
                </a:path>
                <a:path w="8315325" h="2673350">
                  <a:moveTo>
                    <a:pt x="6705594" y="38099"/>
                  </a:moveTo>
                  <a:lnTo>
                    <a:pt x="6591294" y="38099"/>
                  </a:lnTo>
                  <a:lnTo>
                    <a:pt x="6591294" y="0"/>
                  </a:lnTo>
                  <a:lnTo>
                    <a:pt x="6705594" y="0"/>
                  </a:lnTo>
                  <a:lnTo>
                    <a:pt x="6705594" y="38099"/>
                  </a:lnTo>
                  <a:close/>
                </a:path>
                <a:path w="8315325" h="2673350">
                  <a:moveTo>
                    <a:pt x="6857994" y="38099"/>
                  </a:moveTo>
                  <a:lnTo>
                    <a:pt x="6743694" y="38099"/>
                  </a:lnTo>
                  <a:lnTo>
                    <a:pt x="6743694" y="0"/>
                  </a:lnTo>
                  <a:lnTo>
                    <a:pt x="6857994" y="0"/>
                  </a:lnTo>
                  <a:lnTo>
                    <a:pt x="6857994" y="38099"/>
                  </a:lnTo>
                  <a:close/>
                </a:path>
                <a:path w="8315325" h="2673350">
                  <a:moveTo>
                    <a:pt x="7010394" y="38099"/>
                  </a:moveTo>
                  <a:lnTo>
                    <a:pt x="6896094" y="38099"/>
                  </a:lnTo>
                  <a:lnTo>
                    <a:pt x="6896094" y="0"/>
                  </a:lnTo>
                  <a:lnTo>
                    <a:pt x="7010394" y="0"/>
                  </a:lnTo>
                  <a:lnTo>
                    <a:pt x="7010394" y="38099"/>
                  </a:lnTo>
                  <a:close/>
                </a:path>
                <a:path w="8315325" h="2673350">
                  <a:moveTo>
                    <a:pt x="7162794" y="38099"/>
                  </a:moveTo>
                  <a:lnTo>
                    <a:pt x="7048494" y="38099"/>
                  </a:lnTo>
                  <a:lnTo>
                    <a:pt x="7048494" y="0"/>
                  </a:lnTo>
                  <a:lnTo>
                    <a:pt x="7162794" y="0"/>
                  </a:lnTo>
                  <a:lnTo>
                    <a:pt x="7162794" y="38099"/>
                  </a:lnTo>
                  <a:close/>
                </a:path>
                <a:path w="8315325" h="2673350">
                  <a:moveTo>
                    <a:pt x="7315194" y="38099"/>
                  </a:moveTo>
                  <a:lnTo>
                    <a:pt x="7200894" y="38099"/>
                  </a:lnTo>
                  <a:lnTo>
                    <a:pt x="7200894" y="0"/>
                  </a:lnTo>
                  <a:lnTo>
                    <a:pt x="7315194" y="0"/>
                  </a:lnTo>
                  <a:lnTo>
                    <a:pt x="7315194" y="38099"/>
                  </a:lnTo>
                  <a:close/>
                </a:path>
                <a:path w="8315325" h="2673350">
                  <a:moveTo>
                    <a:pt x="7467594" y="38099"/>
                  </a:moveTo>
                  <a:lnTo>
                    <a:pt x="7353294" y="38099"/>
                  </a:lnTo>
                  <a:lnTo>
                    <a:pt x="7353294" y="0"/>
                  </a:lnTo>
                  <a:lnTo>
                    <a:pt x="7467594" y="0"/>
                  </a:lnTo>
                  <a:lnTo>
                    <a:pt x="7467594" y="38099"/>
                  </a:lnTo>
                  <a:close/>
                </a:path>
                <a:path w="8315325" h="2673350">
                  <a:moveTo>
                    <a:pt x="7619994" y="38099"/>
                  </a:moveTo>
                  <a:lnTo>
                    <a:pt x="7505694" y="38099"/>
                  </a:lnTo>
                  <a:lnTo>
                    <a:pt x="7505694" y="0"/>
                  </a:lnTo>
                  <a:lnTo>
                    <a:pt x="7619994" y="0"/>
                  </a:lnTo>
                  <a:lnTo>
                    <a:pt x="7619994" y="38099"/>
                  </a:lnTo>
                  <a:close/>
                </a:path>
                <a:path w="8315325" h="2673350">
                  <a:moveTo>
                    <a:pt x="7772394" y="38099"/>
                  </a:moveTo>
                  <a:lnTo>
                    <a:pt x="7658094" y="38099"/>
                  </a:lnTo>
                  <a:lnTo>
                    <a:pt x="7658094" y="0"/>
                  </a:lnTo>
                  <a:lnTo>
                    <a:pt x="7772394" y="0"/>
                  </a:lnTo>
                  <a:lnTo>
                    <a:pt x="7772394" y="38099"/>
                  </a:lnTo>
                  <a:close/>
                </a:path>
                <a:path w="8315325" h="2673350">
                  <a:moveTo>
                    <a:pt x="7924794" y="38099"/>
                  </a:moveTo>
                  <a:lnTo>
                    <a:pt x="7810494" y="38099"/>
                  </a:lnTo>
                  <a:lnTo>
                    <a:pt x="7810494" y="0"/>
                  </a:lnTo>
                  <a:lnTo>
                    <a:pt x="7924794" y="0"/>
                  </a:lnTo>
                  <a:lnTo>
                    <a:pt x="7924794" y="38099"/>
                  </a:lnTo>
                  <a:close/>
                </a:path>
                <a:path w="8315325" h="2673350">
                  <a:moveTo>
                    <a:pt x="8077194" y="38099"/>
                  </a:moveTo>
                  <a:lnTo>
                    <a:pt x="7962894" y="38099"/>
                  </a:lnTo>
                  <a:lnTo>
                    <a:pt x="7962894" y="0"/>
                  </a:lnTo>
                  <a:lnTo>
                    <a:pt x="8077194" y="0"/>
                  </a:lnTo>
                  <a:lnTo>
                    <a:pt x="8077194" y="38099"/>
                  </a:lnTo>
                  <a:close/>
                </a:path>
                <a:path w="8315325" h="2673350">
                  <a:moveTo>
                    <a:pt x="8204959" y="60141"/>
                  </a:moveTo>
                  <a:lnTo>
                    <a:pt x="8186376" y="50498"/>
                  </a:lnTo>
                  <a:lnTo>
                    <a:pt x="8167023" y="43610"/>
                  </a:lnTo>
                  <a:lnTo>
                    <a:pt x="8146903" y="39477"/>
                  </a:lnTo>
                  <a:lnTo>
                    <a:pt x="8126013" y="38099"/>
                  </a:lnTo>
                  <a:lnTo>
                    <a:pt x="8115294" y="38099"/>
                  </a:lnTo>
                  <a:lnTo>
                    <a:pt x="8115294" y="0"/>
                  </a:lnTo>
                  <a:lnTo>
                    <a:pt x="8126014" y="0"/>
                  </a:lnTo>
                  <a:lnTo>
                    <a:pt x="8163351" y="3694"/>
                  </a:lnTo>
                  <a:lnTo>
                    <a:pt x="8198913" y="14500"/>
                  </a:lnTo>
                  <a:lnTo>
                    <a:pt x="8224368" y="28090"/>
                  </a:lnTo>
                  <a:lnTo>
                    <a:pt x="8204959" y="60141"/>
                  </a:lnTo>
                  <a:close/>
                </a:path>
                <a:path w="8315325" h="2673350">
                  <a:moveTo>
                    <a:pt x="8274697" y="157066"/>
                  </a:moveTo>
                  <a:lnTo>
                    <a:pt x="8259621" y="116935"/>
                  </a:lnTo>
                  <a:lnTo>
                    <a:pt x="8233773" y="82736"/>
                  </a:lnTo>
                  <a:lnTo>
                    <a:pt x="8229467" y="78595"/>
                  </a:lnTo>
                  <a:lnTo>
                    <a:pt x="8254934" y="51055"/>
                  </a:lnTo>
                  <a:lnTo>
                    <a:pt x="8260714" y="55794"/>
                  </a:lnTo>
                  <a:lnTo>
                    <a:pt x="8284504" y="84808"/>
                  </a:lnTo>
                  <a:lnTo>
                    <a:pt x="8302009" y="117595"/>
                  </a:lnTo>
                  <a:lnTo>
                    <a:pt x="8311489" y="148794"/>
                  </a:lnTo>
                  <a:lnTo>
                    <a:pt x="8274697" y="157066"/>
                  </a:lnTo>
                  <a:close/>
                </a:path>
                <a:path w="8315325" h="2673350">
                  <a:moveTo>
                    <a:pt x="8315247" y="300845"/>
                  </a:moveTo>
                  <a:lnTo>
                    <a:pt x="8278409" y="300845"/>
                  </a:lnTo>
                  <a:lnTo>
                    <a:pt x="8278375" y="187312"/>
                  </a:lnTo>
                  <a:lnTo>
                    <a:pt x="8315247" y="186536"/>
                  </a:lnTo>
                  <a:lnTo>
                    <a:pt x="8315247" y="300845"/>
                  </a:lnTo>
                  <a:close/>
                </a:path>
                <a:path w="8315325" h="2673350">
                  <a:moveTo>
                    <a:pt x="8315247" y="453245"/>
                  </a:moveTo>
                  <a:lnTo>
                    <a:pt x="8278409" y="453245"/>
                  </a:lnTo>
                  <a:lnTo>
                    <a:pt x="8278409" y="338945"/>
                  </a:lnTo>
                  <a:lnTo>
                    <a:pt x="8315247" y="338945"/>
                  </a:lnTo>
                  <a:lnTo>
                    <a:pt x="8315247" y="453245"/>
                  </a:lnTo>
                  <a:close/>
                </a:path>
                <a:path w="8315325" h="2673350">
                  <a:moveTo>
                    <a:pt x="8315247" y="605645"/>
                  </a:moveTo>
                  <a:lnTo>
                    <a:pt x="8278409" y="605645"/>
                  </a:lnTo>
                  <a:lnTo>
                    <a:pt x="8278409" y="491345"/>
                  </a:lnTo>
                  <a:lnTo>
                    <a:pt x="8315247" y="491345"/>
                  </a:lnTo>
                  <a:lnTo>
                    <a:pt x="8315247" y="605645"/>
                  </a:lnTo>
                  <a:close/>
                </a:path>
                <a:path w="8315325" h="2673350">
                  <a:moveTo>
                    <a:pt x="8315247" y="758045"/>
                  </a:moveTo>
                  <a:lnTo>
                    <a:pt x="8278409" y="758045"/>
                  </a:lnTo>
                  <a:lnTo>
                    <a:pt x="8278409" y="643745"/>
                  </a:lnTo>
                  <a:lnTo>
                    <a:pt x="8315247" y="643745"/>
                  </a:lnTo>
                  <a:lnTo>
                    <a:pt x="8315247" y="758045"/>
                  </a:lnTo>
                  <a:close/>
                </a:path>
                <a:path w="8315325" h="2673350">
                  <a:moveTo>
                    <a:pt x="8315247" y="910445"/>
                  </a:moveTo>
                  <a:lnTo>
                    <a:pt x="8278409" y="910445"/>
                  </a:lnTo>
                  <a:lnTo>
                    <a:pt x="8278409" y="796145"/>
                  </a:lnTo>
                  <a:lnTo>
                    <a:pt x="8315247" y="796145"/>
                  </a:lnTo>
                  <a:lnTo>
                    <a:pt x="8315247" y="910445"/>
                  </a:lnTo>
                  <a:close/>
                </a:path>
                <a:path w="8315325" h="2673350">
                  <a:moveTo>
                    <a:pt x="8315247" y="1062845"/>
                  </a:moveTo>
                  <a:lnTo>
                    <a:pt x="8278409" y="1062845"/>
                  </a:lnTo>
                  <a:lnTo>
                    <a:pt x="8278409" y="948545"/>
                  </a:lnTo>
                  <a:lnTo>
                    <a:pt x="8315247" y="948545"/>
                  </a:lnTo>
                  <a:lnTo>
                    <a:pt x="8315247" y="1062845"/>
                  </a:lnTo>
                  <a:close/>
                </a:path>
                <a:path w="8315325" h="2673350">
                  <a:moveTo>
                    <a:pt x="8315247" y="1215245"/>
                  </a:moveTo>
                  <a:lnTo>
                    <a:pt x="8278409" y="1215245"/>
                  </a:lnTo>
                  <a:lnTo>
                    <a:pt x="8278409" y="1100945"/>
                  </a:lnTo>
                  <a:lnTo>
                    <a:pt x="8315247" y="1100945"/>
                  </a:lnTo>
                  <a:lnTo>
                    <a:pt x="8315247" y="1215245"/>
                  </a:lnTo>
                  <a:close/>
                </a:path>
                <a:path w="8315325" h="2673350">
                  <a:moveTo>
                    <a:pt x="8315247" y="1367645"/>
                  </a:moveTo>
                  <a:lnTo>
                    <a:pt x="8278409" y="1367645"/>
                  </a:lnTo>
                  <a:lnTo>
                    <a:pt x="8278409" y="1253345"/>
                  </a:lnTo>
                  <a:lnTo>
                    <a:pt x="8315247" y="1253345"/>
                  </a:lnTo>
                  <a:lnTo>
                    <a:pt x="8315247" y="1367645"/>
                  </a:lnTo>
                  <a:close/>
                </a:path>
                <a:path w="8315325" h="2673350">
                  <a:moveTo>
                    <a:pt x="8315247" y="1520045"/>
                  </a:moveTo>
                  <a:lnTo>
                    <a:pt x="8278409" y="1520045"/>
                  </a:lnTo>
                  <a:lnTo>
                    <a:pt x="8278409" y="1405745"/>
                  </a:lnTo>
                  <a:lnTo>
                    <a:pt x="8315247" y="1405745"/>
                  </a:lnTo>
                  <a:lnTo>
                    <a:pt x="8315247" y="1520045"/>
                  </a:lnTo>
                  <a:close/>
                </a:path>
                <a:path w="8315325" h="2673350">
                  <a:moveTo>
                    <a:pt x="8315247" y="1672445"/>
                  </a:moveTo>
                  <a:lnTo>
                    <a:pt x="8278409" y="1672445"/>
                  </a:lnTo>
                  <a:lnTo>
                    <a:pt x="8278409" y="1558145"/>
                  </a:lnTo>
                  <a:lnTo>
                    <a:pt x="8315247" y="1558145"/>
                  </a:lnTo>
                  <a:lnTo>
                    <a:pt x="8315247" y="1672445"/>
                  </a:lnTo>
                  <a:close/>
                </a:path>
                <a:path w="8315325" h="2673350">
                  <a:moveTo>
                    <a:pt x="8315247" y="1824845"/>
                  </a:moveTo>
                  <a:lnTo>
                    <a:pt x="8278409" y="1824845"/>
                  </a:lnTo>
                  <a:lnTo>
                    <a:pt x="8278409" y="1710545"/>
                  </a:lnTo>
                  <a:lnTo>
                    <a:pt x="8315247" y="1710545"/>
                  </a:lnTo>
                  <a:lnTo>
                    <a:pt x="8315247" y="1824845"/>
                  </a:lnTo>
                  <a:close/>
                </a:path>
                <a:path w="8315325" h="2673350">
                  <a:moveTo>
                    <a:pt x="8315247" y="1977245"/>
                  </a:moveTo>
                  <a:lnTo>
                    <a:pt x="8278409" y="1977245"/>
                  </a:lnTo>
                  <a:lnTo>
                    <a:pt x="8278409" y="1862945"/>
                  </a:lnTo>
                  <a:lnTo>
                    <a:pt x="8315247" y="1862945"/>
                  </a:lnTo>
                  <a:lnTo>
                    <a:pt x="8315247" y="1977245"/>
                  </a:lnTo>
                  <a:close/>
                </a:path>
                <a:path w="8315325" h="2673350">
                  <a:moveTo>
                    <a:pt x="8315247" y="2129645"/>
                  </a:moveTo>
                  <a:lnTo>
                    <a:pt x="8278409" y="2129645"/>
                  </a:lnTo>
                  <a:lnTo>
                    <a:pt x="8278409" y="2015345"/>
                  </a:lnTo>
                  <a:lnTo>
                    <a:pt x="8315247" y="2015345"/>
                  </a:lnTo>
                  <a:lnTo>
                    <a:pt x="8315247" y="2129645"/>
                  </a:lnTo>
                  <a:close/>
                </a:path>
                <a:path w="8315325" h="2673350">
                  <a:moveTo>
                    <a:pt x="8315247" y="2282045"/>
                  </a:moveTo>
                  <a:lnTo>
                    <a:pt x="8278409" y="2282045"/>
                  </a:lnTo>
                  <a:lnTo>
                    <a:pt x="8278409" y="2167745"/>
                  </a:lnTo>
                  <a:lnTo>
                    <a:pt x="8315247" y="2167745"/>
                  </a:lnTo>
                  <a:lnTo>
                    <a:pt x="8315247" y="2282045"/>
                  </a:lnTo>
                  <a:close/>
                </a:path>
                <a:path w="8315325" h="2673350">
                  <a:moveTo>
                    <a:pt x="8315247" y="2434445"/>
                  </a:moveTo>
                  <a:lnTo>
                    <a:pt x="8278409" y="2434445"/>
                  </a:lnTo>
                  <a:lnTo>
                    <a:pt x="8278409" y="2320145"/>
                  </a:lnTo>
                  <a:lnTo>
                    <a:pt x="8315247" y="2320145"/>
                  </a:lnTo>
                  <a:lnTo>
                    <a:pt x="8315247" y="2434445"/>
                  </a:lnTo>
                  <a:close/>
                </a:path>
                <a:path w="8315325" h="2673350">
                  <a:moveTo>
                    <a:pt x="8288178" y="2581559"/>
                  </a:moveTo>
                  <a:lnTo>
                    <a:pt x="8256155" y="2562050"/>
                  </a:lnTo>
                  <a:lnTo>
                    <a:pt x="8265891" y="2543397"/>
                  </a:lnTo>
                  <a:lnTo>
                    <a:pt x="8272845" y="2523963"/>
                  </a:lnTo>
                  <a:lnTo>
                    <a:pt x="8277018" y="2503749"/>
                  </a:lnTo>
                  <a:lnTo>
                    <a:pt x="8278409" y="2482755"/>
                  </a:lnTo>
                  <a:lnTo>
                    <a:pt x="8278409" y="2472545"/>
                  </a:lnTo>
                  <a:lnTo>
                    <a:pt x="8315247" y="2472545"/>
                  </a:lnTo>
                  <a:lnTo>
                    <a:pt x="8315247" y="2495509"/>
                  </a:lnTo>
                  <a:lnTo>
                    <a:pt x="8312815" y="2520092"/>
                  </a:lnTo>
                  <a:lnTo>
                    <a:pt x="8302009" y="2555654"/>
                  </a:lnTo>
                  <a:lnTo>
                    <a:pt x="8288178" y="2581559"/>
                  </a:lnTo>
                  <a:close/>
                </a:path>
                <a:path w="8315325" h="2673350">
                  <a:moveTo>
                    <a:pt x="8167225" y="2668379"/>
                  </a:moveTo>
                  <a:lnTo>
                    <a:pt x="8159043" y="2631528"/>
                  </a:lnTo>
                  <a:lnTo>
                    <a:pt x="8179965" y="2625356"/>
                  </a:lnTo>
                  <a:lnTo>
                    <a:pt x="8199394" y="2616464"/>
                  </a:lnTo>
                  <a:lnTo>
                    <a:pt x="8233771" y="2590517"/>
                  </a:lnTo>
                  <a:lnTo>
                    <a:pt x="8237632" y="2586512"/>
                  </a:lnTo>
                  <a:lnTo>
                    <a:pt x="8265126" y="2612075"/>
                  </a:lnTo>
                  <a:lnTo>
                    <a:pt x="8260714" y="2617455"/>
                  </a:lnTo>
                  <a:lnTo>
                    <a:pt x="8231700" y="2641245"/>
                  </a:lnTo>
                  <a:lnTo>
                    <a:pt x="8198913" y="2658750"/>
                  </a:lnTo>
                  <a:lnTo>
                    <a:pt x="8167225" y="2668379"/>
                  </a:lnTo>
                  <a:close/>
                </a:path>
                <a:path w="8315325" h="2673350">
                  <a:moveTo>
                    <a:pt x="8129137" y="2635151"/>
                  </a:moveTo>
                  <a:lnTo>
                    <a:pt x="8125666" y="2635151"/>
                  </a:lnTo>
                  <a:lnTo>
                    <a:pt x="8129137" y="2635120"/>
                  </a:lnTo>
                  <a:close/>
                </a:path>
                <a:path w="8315325" h="2673350">
                  <a:moveTo>
                    <a:pt x="8126014" y="2673250"/>
                  </a:moveTo>
                  <a:lnTo>
                    <a:pt x="8015154" y="2673250"/>
                  </a:lnTo>
                  <a:lnTo>
                    <a:pt x="8015154" y="2635150"/>
                  </a:lnTo>
                  <a:lnTo>
                    <a:pt x="8129137" y="2635151"/>
                  </a:lnTo>
                  <a:lnTo>
                    <a:pt x="8129482" y="2672907"/>
                  </a:lnTo>
                  <a:lnTo>
                    <a:pt x="8126014" y="2673250"/>
                  </a:lnTo>
                  <a:close/>
                </a:path>
                <a:path w="8315325" h="2673350">
                  <a:moveTo>
                    <a:pt x="7977054" y="2673250"/>
                  </a:moveTo>
                  <a:lnTo>
                    <a:pt x="7862754" y="2673250"/>
                  </a:lnTo>
                  <a:lnTo>
                    <a:pt x="7862754" y="2635150"/>
                  </a:lnTo>
                  <a:lnTo>
                    <a:pt x="7977054" y="2635150"/>
                  </a:lnTo>
                  <a:lnTo>
                    <a:pt x="7977054" y="2673250"/>
                  </a:lnTo>
                  <a:close/>
                </a:path>
                <a:path w="8315325" h="2673350">
                  <a:moveTo>
                    <a:pt x="7824654" y="2673250"/>
                  </a:moveTo>
                  <a:lnTo>
                    <a:pt x="7710354" y="2673250"/>
                  </a:lnTo>
                  <a:lnTo>
                    <a:pt x="7710354" y="2635150"/>
                  </a:lnTo>
                  <a:lnTo>
                    <a:pt x="7824654" y="2635150"/>
                  </a:lnTo>
                  <a:lnTo>
                    <a:pt x="7824654" y="2673250"/>
                  </a:lnTo>
                  <a:close/>
                </a:path>
                <a:path w="8315325" h="2673350">
                  <a:moveTo>
                    <a:pt x="7672254" y="2673250"/>
                  </a:moveTo>
                  <a:lnTo>
                    <a:pt x="7557954" y="2673250"/>
                  </a:lnTo>
                  <a:lnTo>
                    <a:pt x="7557954" y="2635150"/>
                  </a:lnTo>
                  <a:lnTo>
                    <a:pt x="7672254" y="2635150"/>
                  </a:lnTo>
                  <a:lnTo>
                    <a:pt x="7672254" y="2673250"/>
                  </a:lnTo>
                  <a:close/>
                </a:path>
                <a:path w="8315325" h="2673350">
                  <a:moveTo>
                    <a:pt x="7519854" y="2673250"/>
                  </a:moveTo>
                  <a:lnTo>
                    <a:pt x="7405554" y="2673250"/>
                  </a:lnTo>
                  <a:lnTo>
                    <a:pt x="7405554" y="2635150"/>
                  </a:lnTo>
                  <a:lnTo>
                    <a:pt x="7519854" y="2635150"/>
                  </a:lnTo>
                  <a:lnTo>
                    <a:pt x="7519854" y="2673250"/>
                  </a:lnTo>
                  <a:close/>
                </a:path>
                <a:path w="8315325" h="2673350">
                  <a:moveTo>
                    <a:pt x="7367454" y="2673250"/>
                  </a:moveTo>
                  <a:lnTo>
                    <a:pt x="7253154" y="2673250"/>
                  </a:lnTo>
                  <a:lnTo>
                    <a:pt x="7253154" y="2635150"/>
                  </a:lnTo>
                  <a:lnTo>
                    <a:pt x="7367454" y="2635150"/>
                  </a:lnTo>
                  <a:lnTo>
                    <a:pt x="7367454" y="2673250"/>
                  </a:lnTo>
                  <a:close/>
                </a:path>
                <a:path w="8315325" h="2673350">
                  <a:moveTo>
                    <a:pt x="7215054" y="2673250"/>
                  </a:moveTo>
                  <a:lnTo>
                    <a:pt x="7100754" y="2673250"/>
                  </a:lnTo>
                  <a:lnTo>
                    <a:pt x="7100754" y="2635150"/>
                  </a:lnTo>
                  <a:lnTo>
                    <a:pt x="7215054" y="2635150"/>
                  </a:lnTo>
                  <a:lnTo>
                    <a:pt x="7215054" y="2673250"/>
                  </a:lnTo>
                  <a:close/>
                </a:path>
                <a:path w="8315325" h="2673350">
                  <a:moveTo>
                    <a:pt x="7062654" y="2673250"/>
                  </a:moveTo>
                  <a:lnTo>
                    <a:pt x="6948354" y="2673250"/>
                  </a:lnTo>
                  <a:lnTo>
                    <a:pt x="6948354" y="2635150"/>
                  </a:lnTo>
                  <a:lnTo>
                    <a:pt x="7062654" y="2635150"/>
                  </a:lnTo>
                  <a:lnTo>
                    <a:pt x="7062654" y="2673250"/>
                  </a:lnTo>
                  <a:close/>
                </a:path>
                <a:path w="8315325" h="2673350">
                  <a:moveTo>
                    <a:pt x="6910254" y="2673250"/>
                  </a:moveTo>
                  <a:lnTo>
                    <a:pt x="6795954" y="2673250"/>
                  </a:lnTo>
                  <a:lnTo>
                    <a:pt x="6795954" y="2635150"/>
                  </a:lnTo>
                  <a:lnTo>
                    <a:pt x="6910254" y="2635150"/>
                  </a:lnTo>
                  <a:lnTo>
                    <a:pt x="6910254" y="2673250"/>
                  </a:lnTo>
                  <a:close/>
                </a:path>
                <a:path w="8315325" h="2673350">
                  <a:moveTo>
                    <a:pt x="6757854" y="2673250"/>
                  </a:moveTo>
                  <a:lnTo>
                    <a:pt x="6643554" y="2673250"/>
                  </a:lnTo>
                  <a:lnTo>
                    <a:pt x="6643554" y="2635150"/>
                  </a:lnTo>
                  <a:lnTo>
                    <a:pt x="6757854" y="2635150"/>
                  </a:lnTo>
                  <a:lnTo>
                    <a:pt x="6757854" y="2673250"/>
                  </a:lnTo>
                  <a:close/>
                </a:path>
                <a:path w="8315325" h="2673350">
                  <a:moveTo>
                    <a:pt x="6605454" y="2673250"/>
                  </a:moveTo>
                  <a:lnTo>
                    <a:pt x="6491154" y="2673250"/>
                  </a:lnTo>
                  <a:lnTo>
                    <a:pt x="6491154" y="2635150"/>
                  </a:lnTo>
                  <a:lnTo>
                    <a:pt x="6605454" y="2635150"/>
                  </a:lnTo>
                  <a:lnTo>
                    <a:pt x="6605454" y="2673250"/>
                  </a:lnTo>
                  <a:close/>
                </a:path>
                <a:path w="8315325" h="2673350">
                  <a:moveTo>
                    <a:pt x="6453054" y="2673250"/>
                  </a:moveTo>
                  <a:lnTo>
                    <a:pt x="6338754" y="2673250"/>
                  </a:lnTo>
                  <a:lnTo>
                    <a:pt x="6338754" y="2635150"/>
                  </a:lnTo>
                  <a:lnTo>
                    <a:pt x="6453054" y="2635150"/>
                  </a:lnTo>
                  <a:lnTo>
                    <a:pt x="6453054" y="2673250"/>
                  </a:lnTo>
                  <a:close/>
                </a:path>
                <a:path w="8315325" h="2673350">
                  <a:moveTo>
                    <a:pt x="6300654" y="2673250"/>
                  </a:moveTo>
                  <a:lnTo>
                    <a:pt x="6186354" y="2673250"/>
                  </a:lnTo>
                  <a:lnTo>
                    <a:pt x="6186354" y="2635150"/>
                  </a:lnTo>
                  <a:lnTo>
                    <a:pt x="6300654" y="2635150"/>
                  </a:lnTo>
                  <a:lnTo>
                    <a:pt x="6300654" y="2673250"/>
                  </a:lnTo>
                  <a:close/>
                </a:path>
                <a:path w="8315325" h="2673350">
                  <a:moveTo>
                    <a:pt x="6148254" y="2673250"/>
                  </a:moveTo>
                  <a:lnTo>
                    <a:pt x="6033954" y="2673250"/>
                  </a:lnTo>
                  <a:lnTo>
                    <a:pt x="6033954" y="2635150"/>
                  </a:lnTo>
                  <a:lnTo>
                    <a:pt x="6148254" y="2635150"/>
                  </a:lnTo>
                  <a:lnTo>
                    <a:pt x="6148254" y="2673250"/>
                  </a:lnTo>
                  <a:close/>
                </a:path>
                <a:path w="8315325" h="2673350">
                  <a:moveTo>
                    <a:pt x="5995854" y="2673250"/>
                  </a:moveTo>
                  <a:lnTo>
                    <a:pt x="5881554" y="2673250"/>
                  </a:lnTo>
                  <a:lnTo>
                    <a:pt x="5881554" y="2635150"/>
                  </a:lnTo>
                  <a:lnTo>
                    <a:pt x="5995854" y="2635150"/>
                  </a:lnTo>
                  <a:lnTo>
                    <a:pt x="5995854" y="2673250"/>
                  </a:lnTo>
                  <a:close/>
                </a:path>
                <a:path w="8315325" h="2673350">
                  <a:moveTo>
                    <a:pt x="5843454" y="2673250"/>
                  </a:moveTo>
                  <a:lnTo>
                    <a:pt x="5729154" y="2673250"/>
                  </a:lnTo>
                  <a:lnTo>
                    <a:pt x="5729154" y="2635150"/>
                  </a:lnTo>
                  <a:lnTo>
                    <a:pt x="5843454" y="2635150"/>
                  </a:lnTo>
                  <a:lnTo>
                    <a:pt x="5843454" y="2673250"/>
                  </a:lnTo>
                  <a:close/>
                </a:path>
                <a:path w="8315325" h="2673350">
                  <a:moveTo>
                    <a:pt x="5691054" y="2673250"/>
                  </a:moveTo>
                  <a:lnTo>
                    <a:pt x="5576754" y="2673250"/>
                  </a:lnTo>
                  <a:lnTo>
                    <a:pt x="5576754" y="2635150"/>
                  </a:lnTo>
                  <a:lnTo>
                    <a:pt x="5691054" y="2635150"/>
                  </a:lnTo>
                  <a:lnTo>
                    <a:pt x="5691054" y="2673250"/>
                  </a:lnTo>
                  <a:close/>
                </a:path>
                <a:path w="8315325" h="2673350">
                  <a:moveTo>
                    <a:pt x="5538654" y="2673250"/>
                  </a:moveTo>
                  <a:lnTo>
                    <a:pt x="5424354" y="2673250"/>
                  </a:lnTo>
                  <a:lnTo>
                    <a:pt x="5424354" y="2635150"/>
                  </a:lnTo>
                  <a:lnTo>
                    <a:pt x="5538654" y="2635150"/>
                  </a:lnTo>
                  <a:lnTo>
                    <a:pt x="5538654" y="2673250"/>
                  </a:lnTo>
                  <a:close/>
                </a:path>
                <a:path w="8315325" h="2673350">
                  <a:moveTo>
                    <a:pt x="5386254" y="2673250"/>
                  </a:moveTo>
                  <a:lnTo>
                    <a:pt x="5271954" y="2673250"/>
                  </a:lnTo>
                  <a:lnTo>
                    <a:pt x="5271954" y="2635150"/>
                  </a:lnTo>
                  <a:lnTo>
                    <a:pt x="5386254" y="2635150"/>
                  </a:lnTo>
                  <a:lnTo>
                    <a:pt x="5386254" y="2673250"/>
                  </a:lnTo>
                  <a:close/>
                </a:path>
                <a:path w="8315325" h="2673350">
                  <a:moveTo>
                    <a:pt x="5233854" y="2673250"/>
                  </a:moveTo>
                  <a:lnTo>
                    <a:pt x="5119554" y="2673250"/>
                  </a:lnTo>
                  <a:lnTo>
                    <a:pt x="5119554" y="2635150"/>
                  </a:lnTo>
                  <a:lnTo>
                    <a:pt x="5233854" y="2635150"/>
                  </a:lnTo>
                  <a:lnTo>
                    <a:pt x="5233854" y="2673250"/>
                  </a:lnTo>
                  <a:close/>
                </a:path>
                <a:path w="8315325" h="2673350">
                  <a:moveTo>
                    <a:pt x="5081454" y="2673250"/>
                  </a:moveTo>
                  <a:lnTo>
                    <a:pt x="4967154" y="2673250"/>
                  </a:lnTo>
                  <a:lnTo>
                    <a:pt x="4967154" y="2635150"/>
                  </a:lnTo>
                  <a:lnTo>
                    <a:pt x="5081454" y="2635150"/>
                  </a:lnTo>
                  <a:lnTo>
                    <a:pt x="5081454" y="2673250"/>
                  </a:lnTo>
                  <a:close/>
                </a:path>
                <a:path w="8315325" h="2673350">
                  <a:moveTo>
                    <a:pt x="4929054" y="2673250"/>
                  </a:moveTo>
                  <a:lnTo>
                    <a:pt x="4814754" y="2673250"/>
                  </a:lnTo>
                  <a:lnTo>
                    <a:pt x="4814754" y="2635150"/>
                  </a:lnTo>
                  <a:lnTo>
                    <a:pt x="4929054" y="2635150"/>
                  </a:lnTo>
                  <a:lnTo>
                    <a:pt x="4929054" y="2673250"/>
                  </a:lnTo>
                  <a:close/>
                </a:path>
                <a:path w="8315325" h="2673350">
                  <a:moveTo>
                    <a:pt x="4776654" y="2673250"/>
                  </a:moveTo>
                  <a:lnTo>
                    <a:pt x="4662354" y="2673250"/>
                  </a:lnTo>
                  <a:lnTo>
                    <a:pt x="4662354" y="2635150"/>
                  </a:lnTo>
                  <a:lnTo>
                    <a:pt x="4776654" y="2635150"/>
                  </a:lnTo>
                  <a:lnTo>
                    <a:pt x="4776654" y="2673250"/>
                  </a:lnTo>
                  <a:close/>
                </a:path>
                <a:path w="8315325" h="2673350">
                  <a:moveTo>
                    <a:pt x="4624254" y="2673250"/>
                  </a:moveTo>
                  <a:lnTo>
                    <a:pt x="4509954" y="2673250"/>
                  </a:lnTo>
                  <a:lnTo>
                    <a:pt x="4509954" y="2635150"/>
                  </a:lnTo>
                  <a:lnTo>
                    <a:pt x="4624254" y="2635150"/>
                  </a:lnTo>
                  <a:lnTo>
                    <a:pt x="4624254" y="2673250"/>
                  </a:lnTo>
                  <a:close/>
                </a:path>
                <a:path w="8315325" h="2673350">
                  <a:moveTo>
                    <a:pt x="4471854" y="2673250"/>
                  </a:moveTo>
                  <a:lnTo>
                    <a:pt x="4357554" y="2673250"/>
                  </a:lnTo>
                  <a:lnTo>
                    <a:pt x="4357554" y="2635150"/>
                  </a:lnTo>
                  <a:lnTo>
                    <a:pt x="4471854" y="2635150"/>
                  </a:lnTo>
                  <a:lnTo>
                    <a:pt x="4471854" y="2673250"/>
                  </a:lnTo>
                  <a:close/>
                </a:path>
                <a:path w="8315325" h="2673350">
                  <a:moveTo>
                    <a:pt x="4319454" y="2673250"/>
                  </a:moveTo>
                  <a:lnTo>
                    <a:pt x="4205154" y="2673250"/>
                  </a:lnTo>
                  <a:lnTo>
                    <a:pt x="4205154" y="2635150"/>
                  </a:lnTo>
                  <a:lnTo>
                    <a:pt x="4319454" y="2635150"/>
                  </a:lnTo>
                  <a:lnTo>
                    <a:pt x="4319454" y="2673250"/>
                  </a:lnTo>
                  <a:close/>
                </a:path>
                <a:path w="8315325" h="2673350">
                  <a:moveTo>
                    <a:pt x="4167054" y="2673250"/>
                  </a:moveTo>
                  <a:lnTo>
                    <a:pt x="4052754" y="2673250"/>
                  </a:lnTo>
                  <a:lnTo>
                    <a:pt x="4052754" y="2635150"/>
                  </a:lnTo>
                  <a:lnTo>
                    <a:pt x="4167054" y="2635150"/>
                  </a:lnTo>
                  <a:lnTo>
                    <a:pt x="4167054" y="2673250"/>
                  </a:lnTo>
                  <a:close/>
                </a:path>
                <a:path w="8315325" h="2673350">
                  <a:moveTo>
                    <a:pt x="4014654" y="2673250"/>
                  </a:moveTo>
                  <a:lnTo>
                    <a:pt x="3900354" y="2673250"/>
                  </a:lnTo>
                  <a:lnTo>
                    <a:pt x="3900354" y="2635150"/>
                  </a:lnTo>
                  <a:lnTo>
                    <a:pt x="4014654" y="2635150"/>
                  </a:lnTo>
                  <a:lnTo>
                    <a:pt x="4014654" y="2673250"/>
                  </a:lnTo>
                  <a:close/>
                </a:path>
                <a:path w="8315325" h="2673350">
                  <a:moveTo>
                    <a:pt x="3862254" y="2673250"/>
                  </a:moveTo>
                  <a:lnTo>
                    <a:pt x="3747954" y="2673250"/>
                  </a:lnTo>
                  <a:lnTo>
                    <a:pt x="3747954" y="2635150"/>
                  </a:lnTo>
                  <a:lnTo>
                    <a:pt x="3862254" y="2635150"/>
                  </a:lnTo>
                  <a:lnTo>
                    <a:pt x="3862254" y="2673250"/>
                  </a:lnTo>
                  <a:close/>
                </a:path>
                <a:path w="8315325" h="2673350">
                  <a:moveTo>
                    <a:pt x="3709854" y="2673250"/>
                  </a:moveTo>
                  <a:lnTo>
                    <a:pt x="3595554" y="2673250"/>
                  </a:lnTo>
                  <a:lnTo>
                    <a:pt x="3595554" y="2635150"/>
                  </a:lnTo>
                  <a:lnTo>
                    <a:pt x="3709854" y="2635150"/>
                  </a:lnTo>
                  <a:lnTo>
                    <a:pt x="3709854" y="2673250"/>
                  </a:lnTo>
                  <a:close/>
                </a:path>
                <a:path w="8315325" h="2673350">
                  <a:moveTo>
                    <a:pt x="3557454" y="2673250"/>
                  </a:moveTo>
                  <a:lnTo>
                    <a:pt x="3443154" y="2673250"/>
                  </a:lnTo>
                  <a:lnTo>
                    <a:pt x="3443154" y="2635150"/>
                  </a:lnTo>
                  <a:lnTo>
                    <a:pt x="3557454" y="2635150"/>
                  </a:lnTo>
                  <a:lnTo>
                    <a:pt x="3557454" y="2673250"/>
                  </a:lnTo>
                  <a:close/>
                </a:path>
                <a:path w="8315325" h="2673350">
                  <a:moveTo>
                    <a:pt x="3405054" y="2673250"/>
                  </a:moveTo>
                  <a:lnTo>
                    <a:pt x="3290754" y="2673250"/>
                  </a:lnTo>
                  <a:lnTo>
                    <a:pt x="3290754" y="2635150"/>
                  </a:lnTo>
                  <a:lnTo>
                    <a:pt x="3405054" y="2635150"/>
                  </a:lnTo>
                  <a:lnTo>
                    <a:pt x="3405054" y="2673250"/>
                  </a:lnTo>
                  <a:close/>
                </a:path>
                <a:path w="8315325" h="2673350">
                  <a:moveTo>
                    <a:pt x="3252654" y="2673250"/>
                  </a:moveTo>
                  <a:lnTo>
                    <a:pt x="3138354" y="2673250"/>
                  </a:lnTo>
                  <a:lnTo>
                    <a:pt x="3138354" y="2635150"/>
                  </a:lnTo>
                  <a:lnTo>
                    <a:pt x="3252654" y="2635150"/>
                  </a:lnTo>
                  <a:lnTo>
                    <a:pt x="3252654" y="2673250"/>
                  </a:lnTo>
                  <a:close/>
                </a:path>
                <a:path w="8315325" h="2673350">
                  <a:moveTo>
                    <a:pt x="3100254" y="2673250"/>
                  </a:moveTo>
                  <a:lnTo>
                    <a:pt x="2985954" y="2673250"/>
                  </a:lnTo>
                  <a:lnTo>
                    <a:pt x="2985954" y="2635150"/>
                  </a:lnTo>
                  <a:lnTo>
                    <a:pt x="3100254" y="2635150"/>
                  </a:lnTo>
                  <a:lnTo>
                    <a:pt x="3100254" y="2673250"/>
                  </a:lnTo>
                  <a:close/>
                </a:path>
                <a:path w="8315325" h="2673350">
                  <a:moveTo>
                    <a:pt x="2947854" y="2673250"/>
                  </a:moveTo>
                  <a:lnTo>
                    <a:pt x="2833554" y="2673250"/>
                  </a:lnTo>
                  <a:lnTo>
                    <a:pt x="2833554" y="2635150"/>
                  </a:lnTo>
                  <a:lnTo>
                    <a:pt x="2947854" y="2635150"/>
                  </a:lnTo>
                  <a:lnTo>
                    <a:pt x="2947854" y="2673250"/>
                  </a:lnTo>
                  <a:close/>
                </a:path>
                <a:path w="8315325" h="2673350">
                  <a:moveTo>
                    <a:pt x="2795454" y="2673250"/>
                  </a:moveTo>
                  <a:lnTo>
                    <a:pt x="2681154" y="2673250"/>
                  </a:lnTo>
                  <a:lnTo>
                    <a:pt x="2681154" y="2635150"/>
                  </a:lnTo>
                  <a:lnTo>
                    <a:pt x="2795454" y="2635150"/>
                  </a:lnTo>
                  <a:lnTo>
                    <a:pt x="2795454" y="2673250"/>
                  </a:lnTo>
                  <a:close/>
                </a:path>
                <a:path w="8315325" h="2673350">
                  <a:moveTo>
                    <a:pt x="2643054" y="2673250"/>
                  </a:moveTo>
                  <a:lnTo>
                    <a:pt x="2528754" y="2673250"/>
                  </a:lnTo>
                  <a:lnTo>
                    <a:pt x="2528754" y="2635150"/>
                  </a:lnTo>
                  <a:lnTo>
                    <a:pt x="2643054" y="2635150"/>
                  </a:lnTo>
                  <a:lnTo>
                    <a:pt x="2643054" y="2673250"/>
                  </a:lnTo>
                  <a:close/>
                </a:path>
                <a:path w="8315325" h="2673350">
                  <a:moveTo>
                    <a:pt x="2490654" y="2673250"/>
                  </a:moveTo>
                  <a:lnTo>
                    <a:pt x="2376354" y="2673250"/>
                  </a:lnTo>
                  <a:lnTo>
                    <a:pt x="2376354" y="2635150"/>
                  </a:lnTo>
                  <a:lnTo>
                    <a:pt x="2490654" y="2635150"/>
                  </a:lnTo>
                  <a:lnTo>
                    <a:pt x="2490654" y="2673250"/>
                  </a:lnTo>
                  <a:close/>
                </a:path>
                <a:path w="8315325" h="2673350">
                  <a:moveTo>
                    <a:pt x="2338254" y="2673250"/>
                  </a:moveTo>
                  <a:lnTo>
                    <a:pt x="2223954" y="2673250"/>
                  </a:lnTo>
                  <a:lnTo>
                    <a:pt x="2223954" y="2635150"/>
                  </a:lnTo>
                  <a:lnTo>
                    <a:pt x="2338254" y="2635150"/>
                  </a:lnTo>
                  <a:lnTo>
                    <a:pt x="2338254" y="2673250"/>
                  </a:lnTo>
                  <a:close/>
                </a:path>
                <a:path w="8315325" h="2673350">
                  <a:moveTo>
                    <a:pt x="2185854" y="2673250"/>
                  </a:moveTo>
                  <a:lnTo>
                    <a:pt x="2071554" y="2673250"/>
                  </a:lnTo>
                  <a:lnTo>
                    <a:pt x="2071554" y="2635150"/>
                  </a:lnTo>
                  <a:lnTo>
                    <a:pt x="2185854" y="2635150"/>
                  </a:lnTo>
                  <a:lnTo>
                    <a:pt x="2185854" y="2673250"/>
                  </a:lnTo>
                  <a:close/>
                </a:path>
                <a:path w="8315325" h="2673350">
                  <a:moveTo>
                    <a:pt x="2033454" y="2673250"/>
                  </a:moveTo>
                  <a:lnTo>
                    <a:pt x="1919154" y="2673250"/>
                  </a:lnTo>
                  <a:lnTo>
                    <a:pt x="1919154" y="2635150"/>
                  </a:lnTo>
                  <a:lnTo>
                    <a:pt x="2033454" y="2635150"/>
                  </a:lnTo>
                  <a:lnTo>
                    <a:pt x="2033454" y="2673250"/>
                  </a:lnTo>
                  <a:close/>
                </a:path>
                <a:path w="8315325" h="2673350">
                  <a:moveTo>
                    <a:pt x="1881054" y="2673250"/>
                  </a:moveTo>
                  <a:lnTo>
                    <a:pt x="1766754" y="2673250"/>
                  </a:lnTo>
                  <a:lnTo>
                    <a:pt x="1766754" y="2635150"/>
                  </a:lnTo>
                  <a:lnTo>
                    <a:pt x="1881054" y="2635150"/>
                  </a:lnTo>
                  <a:lnTo>
                    <a:pt x="1881054" y="2673250"/>
                  </a:lnTo>
                  <a:close/>
                </a:path>
                <a:path w="8315325" h="2673350">
                  <a:moveTo>
                    <a:pt x="1728654" y="2673250"/>
                  </a:moveTo>
                  <a:lnTo>
                    <a:pt x="1614354" y="2673250"/>
                  </a:lnTo>
                  <a:lnTo>
                    <a:pt x="1614354" y="2635150"/>
                  </a:lnTo>
                  <a:lnTo>
                    <a:pt x="1728654" y="2635150"/>
                  </a:lnTo>
                  <a:lnTo>
                    <a:pt x="1728654" y="2673250"/>
                  </a:lnTo>
                  <a:close/>
                </a:path>
                <a:path w="8315325" h="2673350">
                  <a:moveTo>
                    <a:pt x="1576254" y="2673250"/>
                  </a:moveTo>
                  <a:lnTo>
                    <a:pt x="1461954" y="2673250"/>
                  </a:lnTo>
                  <a:lnTo>
                    <a:pt x="1461954" y="2635150"/>
                  </a:lnTo>
                  <a:lnTo>
                    <a:pt x="1576254" y="2635150"/>
                  </a:lnTo>
                  <a:lnTo>
                    <a:pt x="1576254" y="2673250"/>
                  </a:lnTo>
                  <a:close/>
                </a:path>
                <a:path w="8315325" h="2673350">
                  <a:moveTo>
                    <a:pt x="1423854" y="2673250"/>
                  </a:moveTo>
                  <a:lnTo>
                    <a:pt x="1309554" y="2673250"/>
                  </a:lnTo>
                  <a:lnTo>
                    <a:pt x="1309554" y="2635150"/>
                  </a:lnTo>
                  <a:lnTo>
                    <a:pt x="1423854" y="2635150"/>
                  </a:lnTo>
                  <a:lnTo>
                    <a:pt x="1423854" y="2673250"/>
                  </a:lnTo>
                  <a:close/>
                </a:path>
                <a:path w="8315325" h="2673350">
                  <a:moveTo>
                    <a:pt x="1271454" y="2673250"/>
                  </a:moveTo>
                  <a:lnTo>
                    <a:pt x="1157154" y="2673250"/>
                  </a:lnTo>
                  <a:lnTo>
                    <a:pt x="1157154" y="2635150"/>
                  </a:lnTo>
                  <a:lnTo>
                    <a:pt x="1271454" y="2635150"/>
                  </a:lnTo>
                  <a:lnTo>
                    <a:pt x="1271454" y="2673250"/>
                  </a:lnTo>
                  <a:close/>
                </a:path>
                <a:path w="8315325" h="2673350">
                  <a:moveTo>
                    <a:pt x="1119054" y="2673250"/>
                  </a:moveTo>
                  <a:lnTo>
                    <a:pt x="1004754" y="2673250"/>
                  </a:lnTo>
                  <a:lnTo>
                    <a:pt x="1004754" y="2635150"/>
                  </a:lnTo>
                  <a:lnTo>
                    <a:pt x="1119054" y="2635150"/>
                  </a:lnTo>
                  <a:lnTo>
                    <a:pt x="1119054" y="2673250"/>
                  </a:lnTo>
                  <a:close/>
                </a:path>
                <a:path w="8315325" h="2673350">
                  <a:moveTo>
                    <a:pt x="966654" y="2673250"/>
                  </a:moveTo>
                  <a:lnTo>
                    <a:pt x="852354" y="2673250"/>
                  </a:lnTo>
                  <a:lnTo>
                    <a:pt x="852354" y="2635150"/>
                  </a:lnTo>
                  <a:lnTo>
                    <a:pt x="966654" y="2635150"/>
                  </a:lnTo>
                  <a:lnTo>
                    <a:pt x="966654" y="2673250"/>
                  </a:lnTo>
                  <a:close/>
                </a:path>
                <a:path w="8315325" h="2673350">
                  <a:moveTo>
                    <a:pt x="814254" y="2673250"/>
                  </a:moveTo>
                  <a:lnTo>
                    <a:pt x="699954" y="2673250"/>
                  </a:lnTo>
                  <a:lnTo>
                    <a:pt x="699954" y="2635150"/>
                  </a:lnTo>
                  <a:lnTo>
                    <a:pt x="814254" y="2635150"/>
                  </a:lnTo>
                  <a:lnTo>
                    <a:pt x="814254" y="2673250"/>
                  </a:lnTo>
                  <a:close/>
                </a:path>
                <a:path w="8315325" h="2673350">
                  <a:moveTo>
                    <a:pt x="661854" y="2673250"/>
                  </a:moveTo>
                  <a:lnTo>
                    <a:pt x="547554" y="2673250"/>
                  </a:lnTo>
                  <a:lnTo>
                    <a:pt x="547554" y="2635150"/>
                  </a:lnTo>
                  <a:lnTo>
                    <a:pt x="661854" y="2635150"/>
                  </a:lnTo>
                  <a:lnTo>
                    <a:pt x="661854" y="2673250"/>
                  </a:lnTo>
                  <a:close/>
                </a:path>
                <a:path w="8315325" h="2673350">
                  <a:moveTo>
                    <a:pt x="509454" y="2673250"/>
                  </a:moveTo>
                  <a:lnTo>
                    <a:pt x="395154" y="2673250"/>
                  </a:lnTo>
                  <a:lnTo>
                    <a:pt x="395154" y="2635150"/>
                  </a:lnTo>
                  <a:lnTo>
                    <a:pt x="509454" y="2635150"/>
                  </a:lnTo>
                  <a:lnTo>
                    <a:pt x="509454" y="2673250"/>
                  </a:lnTo>
                  <a:close/>
                </a:path>
                <a:path w="8315325" h="2673350">
                  <a:moveTo>
                    <a:pt x="357054" y="2673250"/>
                  </a:moveTo>
                  <a:lnTo>
                    <a:pt x="242754" y="2673250"/>
                  </a:lnTo>
                  <a:lnTo>
                    <a:pt x="242754" y="2635150"/>
                  </a:lnTo>
                  <a:lnTo>
                    <a:pt x="357054" y="2635150"/>
                  </a:lnTo>
                  <a:lnTo>
                    <a:pt x="357054" y="2673250"/>
                  </a:lnTo>
                  <a:close/>
                </a:path>
                <a:path w="8315325" h="2673350">
                  <a:moveTo>
                    <a:pt x="204654" y="2673250"/>
                  </a:moveTo>
                  <a:lnTo>
                    <a:pt x="190495" y="2673250"/>
                  </a:lnTo>
                  <a:lnTo>
                    <a:pt x="153158" y="2669556"/>
                  </a:lnTo>
                  <a:lnTo>
                    <a:pt x="117595" y="2658750"/>
                  </a:lnTo>
                  <a:lnTo>
                    <a:pt x="95174" y="2646779"/>
                  </a:lnTo>
                  <a:lnTo>
                    <a:pt x="113922" y="2614516"/>
                  </a:lnTo>
                  <a:lnTo>
                    <a:pt x="132024" y="2623544"/>
                  </a:lnTo>
                  <a:lnTo>
                    <a:pt x="150819" y="2629992"/>
                  </a:lnTo>
                  <a:lnTo>
                    <a:pt x="170310" y="2633860"/>
                  </a:lnTo>
                  <a:lnTo>
                    <a:pt x="190495" y="2635150"/>
                  </a:lnTo>
                  <a:lnTo>
                    <a:pt x="204654" y="2635150"/>
                  </a:lnTo>
                  <a:lnTo>
                    <a:pt x="204654" y="2673250"/>
                  </a:lnTo>
                  <a:close/>
                </a:path>
                <a:path w="8315325" h="2673350">
                  <a:moveTo>
                    <a:pt x="64268" y="2624404"/>
                  </a:moveTo>
                  <a:lnTo>
                    <a:pt x="55794" y="2617455"/>
                  </a:lnTo>
                  <a:lnTo>
                    <a:pt x="32005" y="2588442"/>
                  </a:lnTo>
                  <a:lnTo>
                    <a:pt x="14500" y="2555654"/>
                  </a:lnTo>
                  <a:lnTo>
                    <a:pt x="6023" y="2527756"/>
                  </a:lnTo>
                  <a:lnTo>
                    <a:pt x="42440" y="2518871"/>
                  </a:lnTo>
                  <a:lnTo>
                    <a:pt x="48752" y="2538898"/>
                  </a:lnTo>
                  <a:lnTo>
                    <a:pt x="57572" y="2557514"/>
                  </a:lnTo>
                  <a:lnTo>
                    <a:pt x="82735" y="2590514"/>
                  </a:lnTo>
                  <a:lnTo>
                    <a:pt x="89109" y="2596532"/>
                  </a:lnTo>
                  <a:lnTo>
                    <a:pt x="64268" y="2624404"/>
                  </a:lnTo>
                  <a:close/>
                </a:path>
                <a:path w="8315325" h="2673350">
                  <a:moveTo>
                    <a:pt x="734" y="2490179"/>
                  </a:moveTo>
                  <a:lnTo>
                    <a:pt x="0" y="2482755"/>
                  </a:lnTo>
                  <a:lnTo>
                    <a:pt x="0" y="2375845"/>
                  </a:lnTo>
                  <a:lnTo>
                    <a:pt x="38099" y="2375845"/>
                  </a:lnTo>
                  <a:lnTo>
                    <a:pt x="38216" y="2488714"/>
                  </a:lnTo>
                  <a:lnTo>
                    <a:pt x="734" y="2490179"/>
                  </a:lnTo>
                  <a:close/>
                </a:path>
                <a:path w="8315325" h="2673350">
                  <a:moveTo>
                    <a:pt x="38099" y="2337745"/>
                  </a:moveTo>
                  <a:lnTo>
                    <a:pt x="0" y="2337745"/>
                  </a:lnTo>
                  <a:lnTo>
                    <a:pt x="0" y="2223445"/>
                  </a:lnTo>
                  <a:lnTo>
                    <a:pt x="38099" y="2223445"/>
                  </a:lnTo>
                  <a:lnTo>
                    <a:pt x="38099" y="2337745"/>
                  </a:lnTo>
                  <a:close/>
                </a:path>
                <a:path w="8315325" h="2673350">
                  <a:moveTo>
                    <a:pt x="38099" y="2185345"/>
                  </a:moveTo>
                  <a:lnTo>
                    <a:pt x="0" y="2185345"/>
                  </a:lnTo>
                  <a:lnTo>
                    <a:pt x="0" y="2071045"/>
                  </a:lnTo>
                  <a:lnTo>
                    <a:pt x="38099" y="2071045"/>
                  </a:lnTo>
                  <a:lnTo>
                    <a:pt x="38099" y="2185345"/>
                  </a:lnTo>
                  <a:close/>
                </a:path>
                <a:path w="8315325" h="2673350">
                  <a:moveTo>
                    <a:pt x="38099" y="2032945"/>
                  </a:moveTo>
                  <a:lnTo>
                    <a:pt x="0" y="2032945"/>
                  </a:lnTo>
                  <a:lnTo>
                    <a:pt x="0" y="1918645"/>
                  </a:lnTo>
                  <a:lnTo>
                    <a:pt x="38099" y="1918645"/>
                  </a:lnTo>
                  <a:lnTo>
                    <a:pt x="38099" y="2032945"/>
                  </a:lnTo>
                  <a:close/>
                </a:path>
                <a:path w="8315325" h="2673350">
                  <a:moveTo>
                    <a:pt x="38099" y="1880545"/>
                  </a:moveTo>
                  <a:lnTo>
                    <a:pt x="0" y="1880545"/>
                  </a:lnTo>
                  <a:lnTo>
                    <a:pt x="0" y="1766245"/>
                  </a:lnTo>
                  <a:lnTo>
                    <a:pt x="38099" y="1766245"/>
                  </a:lnTo>
                  <a:lnTo>
                    <a:pt x="38099" y="1880545"/>
                  </a:lnTo>
                  <a:close/>
                </a:path>
                <a:path w="8315325" h="2673350">
                  <a:moveTo>
                    <a:pt x="38099" y="1728145"/>
                  </a:moveTo>
                  <a:lnTo>
                    <a:pt x="0" y="1728145"/>
                  </a:lnTo>
                  <a:lnTo>
                    <a:pt x="0" y="1613845"/>
                  </a:lnTo>
                  <a:lnTo>
                    <a:pt x="38099" y="1613845"/>
                  </a:lnTo>
                  <a:lnTo>
                    <a:pt x="38099" y="1728145"/>
                  </a:lnTo>
                  <a:close/>
                </a:path>
                <a:path w="8315325" h="2673350">
                  <a:moveTo>
                    <a:pt x="38099" y="1575745"/>
                  </a:moveTo>
                  <a:lnTo>
                    <a:pt x="0" y="1575745"/>
                  </a:lnTo>
                  <a:lnTo>
                    <a:pt x="0" y="1461445"/>
                  </a:lnTo>
                  <a:lnTo>
                    <a:pt x="38099" y="1461445"/>
                  </a:lnTo>
                  <a:lnTo>
                    <a:pt x="38099" y="1575745"/>
                  </a:lnTo>
                  <a:close/>
                </a:path>
                <a:path w="8315325" h="2673350">
                  <a:moveTo>
                    <a:pt x="38099" y="1423345"/>
                  </a:moveTo>
                  <a:lnTo>
                    <a:pt x="0" y="1423345"/>
                  </a:lnTo>
                  <a:lnTo>
                    <a:pt x="0" y="1309045"/>
                  </a:lnTo>
                  <a:lnTo>
                    <a:pt x="38099" y="1309045"/>
                  </a:lnTo>
                  <a:lnTo>
                    <a:pt x="38099" y="1423345"/>
                  </a:lnTo>
                  <a:close/>
                </a:path>
                <a:path w="8315325" h="2673350">
                  <a:moveTo>
                    <a:pt x="38099" y="1270945"/>
                  </a:moveTo>
                  <a:lnTo>
                    <a:pt x="0" y="1270945"/>
                  </a:lnTo>
                  <a:lnTo>
                    <a:pt x="0" y="1156645"/>
                  </a:lnTo>
                  <a:lnTo>
                    <a:pt x="38099" y="1156645"/>
                  </a:lnTo>
                  <a:lnTo>
                    <a:pt x="38099" y="1270945"/>
                  </a:lnTo>
                  <a:close/>
                </a:path>
                <a:path w="8315325" h="2673350">
                  <a:moveTo>
                    <a:pt x="38099" y="1118545"/>
                  </a:moveTo>
                  <a:lnTo>
                    <a:pt x="0" y="1118545"/>
                  </a:lnTo>
                  <a:lnTo>
                    <a:pt x="0" y="1004245"/>
                  </a:lnTo>
                  <a:lnTo>
                    <a:pt x="38099" y="1004245"/>
                  </a:lnTo>
                  <a:lnTo>
                    <a:pt x="38099" y="1118545"/>
                  </a:lnTo>
                  <a:close/>
                </a:path>
                <a:path w="8315325" h="2673350">
                  <a:moveTo>
                    <a:pt x="38099" y="966145"/>
                  </a:moveTo>
                  <a:lnTo>
                    <a:pt x="0" y="966145"/>
                  </a:lnTo>
                  <a:lnTo>
                    <a:pt x="0" y="851845"/>
                  </a:lnTo>
                  <a:lnTo>
                    <a:pt x="38099" y="851845"/>
                  </a:lnTo>
                  <a:lnTo>
                    <a:pt x="38099" y="966145"/>
                  </a:lnTo>
                  <a:close/>
                </a:path>
                <a:path w="8315325" h="2673350">
                  <a:moveTo>
                    <a:pt x="38099" y="813745"/>
                  </a:moveTo>
                  <a:lnTo>
                    <a:pt x="0" y="813745"/>
                  </a:lnTo>
                  <a:lnTo>
                    <a:pt x="0" y="699445"/>
                  </a:lnTo>
                  <a:lnTo>
                    <a:pt x="38099" y="699445"/>
                  </a:lnTo>
                  <a:lnTo>
                    <a:pt x="38099" y="813745"/>
                  </a:lnTo>
                  <a:close/>
                </a:path>
                <a:path w="8315325" h="2673350">
                  <a:moveTo>
                    <a:pt x="38099" y="661345"/>
                  </a:moveTo>
                  <a:lnTo>
                    <a:pt x="0" y="661345"/>
                  </a:lnTo>
                  <a:lnTo>
                    <a:pt x="0" y="547045"/>
                  </a:lnTo>
                  <a:lnTo>
                    <a:pt x="38099" y="547045"/>
                  </a:lnTo>
                  <a:lnTo>
                    <a:pt x="38099" y="661345"/>
                  </a:lnTo>
                  <a:close/>
                </a:path>
                <a:path w="8315325" h="2673350">
                  <a:moveTo>
                    <a:pt x="38099" y="508945"/>
                  </a:moveTo>
                  <a:lnTo>
                    <a:pt x="0" y="508945"/>
                  </a:lnTo>
                  <a:lnTo>
                    <a:pt x="0" y="394645"/>
                  </a:lnTo>
                  <a:lnTo>
                    <a:pt x="38099" y="394645"/>
                  </a:lnTo>
                  <a:lnTo>
                    <a:pt x="38099" y="508945"/>
                  </a:lnTo>
                  <a:close/>
                </a:path>
                <a:path w="8315325" h="2673350">
                  <a:moveTo>
                    <a:pt x="38099" y="356545"/>
                  </a:moveTo>
                  <a:lnTo>
                    <a:pt x="0" y="356545"/>
                  </a:lnTo>
                  <a:lnTo>
                    <a:pt x="0" y="242245"/>
                  </a:lnTo>
                  <a:lnTo>
                    <a:pt x="38099" y="242245"/>
                  </a:lnTo>
                  <a:lnTo>
                    <a:pt x="38099" y="356545"/>
                  </a:lnTo>
                  <a:close/>
                </a:path>
                <a:path w="8315325" h="2673350">
                  <a:moveTo>
                    <a:pt x="38099" y="204145"/>
                  </a:moveTo>
                  <a:lnTo>
                    <a:pt x="0" y="204145"/>
                  </a:lnTo>
                  <a:lnTo>
                    <a:pt x="0" y="190495"/>
                  </a:lnTo>
                  <a:lnTo>
                    <a:pt x="3694" y="153157"/>
                  </a:lnTo>
                  <a:lnTo>
                    <a:pt x="14500" y="117595"/>
                  </a:lnTo>
                  <a:lnTo>
                    <a:pt x="26711" y="94725"/>
                  </a:lnTo>
                  <a:lnTo>
                    <a:pt x="58939" y="113569"/>
                  </a:lnTo>
                  <a:lnTo>
                    <a:pt x="49822" y="131742"/>
                  </a:lnTo>
                  <a:lnTo>
                    <a:pt x="43309" y="150621"/>
                  </a:lnTo>
                  <a:lnTo>
                    <a:pt x="39402" y="170205"/>
                  </a:lnTo>
                  <a:lnTo>
                    <a:pt x="38099" y="190495"/>
                  </a:lnTo>
                  <a:lnTo>
                    <a:pt x="38099" y="204145"/>
                  </a:lnTo>
                  <a:close/>
                </a:path>
                <a:path w="8315325" h="2673350">
                  <a:moveTo>
                    <a:pt x="76994" y="88799"/>
                  </a:moveTo>
                  <a:lnTo>
                    <a:pt x="49173" y="63869"/>
                  </a:lnTo>
                  <a:lnTo>
                    <a:pt x="55794" y="55794"/>
                  </a:lnTo>
                  <a:lnTo>
                    <a:pt x="84808" y="32005"/>
                  </a:lnTo>
                  <a:lnTo>
                    <a:pt x="117595" y="14500"/>
                  </a:lnTo>
                  <a:lnTo>
                    <a:pt x="145982" y="5874"/>
                  </a:lnTo>
                  <a:lnTo>
                    <a:pt x="154776" y="42344"/>
                  </a:lnTo>
                  <a:lnTo>
                    <a:pt x="134634" y="48639"/>
                  </a:lnTo>
                  <a:lnTo>
                    <a:pt x="115913" y="57470"/>
                  </a:lnTo>
                  <a:lnTo>
                    <a:pt x="98613" y="68835"/>
                  </a:lnTo>
                  <a:lnTo>
                    <a:pt x="82735" y="82735"/>
                  </a:lnTo>
                  <a:lnTo>
                    <a:pt x="80766" y="84704"/>
                  </a:lnTo>
                  <a:lnTo>
                    <a:pt x="78852" y="86726"/>
                  </a:lnTo>
                  <a:lnTo>
                    <a:pt x="76994" y="88799"/>
                  </a:lnTo>
                  <a:close/>
                </a:path>
                <a:path w="8315325" h="2673350">
                  <a:moveTo>
                    <a:pt x="184947" y="38200"/>
                  </a:moveTo>
                  <a:lnTo>
                    <a:pt x="183582" y="683"/>
                  </a:lnTo>
                  <a:lnTo>
                    <a:pt x="190495" y="0"/>
                  </a:lnTo>
                  <a:lnTo>
                    <a:pt x="304795" y="0"/>
                  </a:lnTo>
                  <a:lnTo>
                    <a:pt x="304795" y="38099"/>
                  </a:lnTo>
                  <a:lnTo>
                    <a:pt x="188645" y="38099"/>
                  </a:lnTo>
                  <a:lnTo>
                    <a:pt x="186796" y="38133"/>
                  </a:lnTo>
                  <a:lnTo>
                    <a:pt x="184947" y="38200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656" y="6724483"/>
              <a:ext cx="95250" cy="952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656" y="7562683"/>
              <a:ext cx="95250" cy="9524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381736" y="6479373"/>
            <a:ext cx="7385050" cy="21209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80"/>
              </a:spcBef>
            </a:pPr>
            <a:r>
              <a:rPr dirty="0" sz="2100" spc="60">
                <a:solidFill>
                  <a:srgbClr val="4A4237"/>
                </a:solidFill>
                <a:latin typeface="Lucida Sans Unicode"/>
                <a:cs typeface="Lucida Sans Unicode"/>
              </a:rPr>
              <a:t>Terdapat</a:t>
            </a:r>
            <a:r>
              <a:rPr dirty="0" sz="2100" spc="-3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80" b="1">
                <a:solidFill>
                  <a:srgbClr val="4A4237"/>
                </a:solidFill>
                <a:latin typeface="Trebuchet MS"/>
                <a:cs typeface="Trebuchet MS"/>
              </a:rPr>
              <a:t>outliers</a:t>
            </a:r>
            <a:r>
              <a:rPr dirty="0" sz="2100" spc="-55" b="1">
                <a:solidFill>
                  <a:srgbClr val="4A4237"/>
                </a:solidFill>
                <a:latin typeface="Trebuchet MS"/>
                <a:cs typeface="Trebuchet MS"/>
              </a:rPr>
              <a:t>  </a:t>
            </a:r>
            <a:r>
              <a:rPr dirty="0" sz="2100" spc="125">
                <a:solidFill>
                  <a:srgbClr val="4A4237"/>
                </a:solidFill>
                <a:latin typeface="Lucida Sans Unicode"/>
                <a:cs typeface="Lucida Sans Unicode"/>
              </a:rPr>
              <a:t>dan</a:t>
            </a:r>
            <a:r>
              <a:rPr dirty="0" sz="2100" spc="-2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distribusi</a:t>
            </a:r>
            <a:r>
              <a:rPr dirty="0" sz="2100" spc="-3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114">
                <a:solidFill>
                  <a:srgbClr val="4A4237"/>
                </a:solidFill>
                <a:latin typeface="Lucida Sans Unicode"/>
                <a:cs typeface="Lucida Sans Unicode"/>
              </a:rPr>
              <a:t>yang</a:t>
            </a:r>
            <a:r>
              <a:rPr dirty="0" sz="2100" spc="-3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125" b="1">
                <a:solidFill>
                  <a:srgbClr val="4A4237"/>
                </a:solidFill>
                <a:latin typeface="Trebuchet MS"/>
                <a:cs typeface="Trebuchet MS"/>
              </a:rPr>
              <a:t>tidak</a:t>
            </a:r>
            <a:r>
              <a:rPr dirty="0" sz="2100" spc="-50" b="1">
                <a:solidFill>
                  <a:srgbClr val="4A4237"/>
                </a:solidFill>
                <a:latin typeface="Trebuchet MS"/>
                <a:cs typeface="Trebuchet MS"/>
              </a:rPr>
              <a:t>  </a:t>
            </a:r>
            <a:r>
              <a:rPr dirty="0" sz="2100" spc="160" b="1">
                <a:solidFill>
                  <a:srgbClr val="4A4237"/>
                </a:solidFill>
                <a:latin typeface="Trebuchet MS"/>
                <a:cs typeface="Trebuchet MS"/>
              </a:rPr>
              <a:t>normal</a:t>
            </a:r>
            <a:endParaRPr sz="21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780"/>
              </a:spcBef>
            </a:pPr>
            <a:r>
              <a:rPr dirty="0" sz="2100" spc="170">
                <a:solidFill>
                  <a:srgbClr val="4A4237"/>
                </a:solidFill>
                <a:latin typeface="Lucida Sans Unicode"/>
                <a:cs typeface="Lucida Sans Unicode"/>
              </a:rPr>
              <a:t>pada</a:t>
            </a:r>
            <a:r>
              <a:rPr dirty="0" sz="2100" spc="-9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target</a:t>
            </a:r>
            <a:r>
              <a:rPr dirty="0" sz="2100" spc="-9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65">
                <a:solidFill>
                  <a:srgbClr val="4A4237"/>
                </a:solidFill>
                <a:latin typeface="Lucida Sans Unicode"/>
                <a:cs typeface="Lucida Sans Unicode"/>
              </a:rPr>
              <a:t>variable</a:t>
            </a:r>
            <a:r>
              <a:rPr dirty="0" sz="2100" spc="-9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65" b="1">
                <a:solidFill>
                  <a:srgbClr val="4A4237"/>
                </a:solidFill>
                <a:latin typeface="Trebuchet MS"/>
                <a:cs typeface="Trebuchet MS"/>
              </a:rPr>
              <a:t>(emission)</a:t>
            </a:r>
            <a:endParaRPr sz="2100">
              <a:latin typeface="Trebuchet MS"/>
              <a:cs typeface="Trebuchet MS"/>
            </a:endParaRPr>
          </a:p>
          <a:p>
            <a:pPr algn="just" marL="12700" marR="5080">
              <a:lnSpc>
                <a:spcPts val="3300"/>
              </a:lnSpc>
              <a:spcBef>
                <a:spcPts val="100"/>
              </a:spcBef>
            </a:pPr>
            <a:r>
              <a:rPr dirty="0" sz="2100" spc="95">
                <a:solidFill>
                  <a:srgbClr val="4A4237"/>
                </a:solidFill>
                <a:latin typeface="Lucida Sans Unicode"/>
                <a:cs typeface="Lucida Sans Unicode"/>
              </a:rPr>
              <a:t>Data</a:t>
            </a:r>
            <a:r>
              <a:rPr dirty="0" sz="2100" spc="125">
                <a:solidFill>
                  <a:srgbClr val="4A4237"/>
                </a:solidFill>
                <a:latin typeface="Lucida Sans Unicode"/>
                <a:cs typeface="Lucida Sans Unicode"/>
              </a:rPr>
              <a:t> 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emisi</a:t>
            </a:r>
            <a:r>
              <a:rPr dirty="0" sz="2100" spc="135">
                <a:solidFill>
                  <a:srgbClr val="4A4237"/>
                </a:solidFill>
                <a:latin typeface="Lucida Sans Unicode"/>
                <a:cs typeface="Lucida Sans Unicode"/>
              </a:rPr>
              <a:t> 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tersebut</a:t>
            </a:r>
            <a:r>
              <a:rPr dirty="0" sz="2100" spc="135">
                <a:solidFill>
                  <a:srgbClr val="4A4237"/>
                </a:solidFill>
                <a:latin typeface="Lucida Sans Unicode"/>
                <a:cs typeface="Lucida Sans Unicode"/>
              </a:rPr>
              <a:t> 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perlu</a:t>
            </a:r>
            <a:r>
              <a:rPr dirty="0" sz="2100" spc="135">
                <a:solidFill>
                  <a:srgbClr val="4A4237"/>
                </a:solidFill>
                <a:latin typeface="Lucida Sans Unicode"/>
                <a:cs typeface="Lucida Sans Unicode"/>
              </a:rPr>
              <a:t>   </a:t>
            </a:r>
            <a:r>
              <a:rPr dirty="0" sz="2100" spc="80">
                <a:solidFill>
                  <a:srgbClr val="4A4237"/>
                </a:solidFill>
                <a:latin typeface="Lucida Sans Unicode"/>
                <a:cs typeface="Lucida Sans Unicode"/>
              </a:rPr>
              <a:t>diamati</a:t>
            </a:r>
            <a:r>
              <a:rPr dirty="0" sz="2100" spc="135">
                <a:solidFill>
                  <a:srgbClr val="4A4237"/>
                </a:solidFill>
                <a:latin typeface="Lucida Sans Unicode"/>
                <a:cs typeface="Lucida Sans Unicode"/>
              </a:rPr>
              <a:t> 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lebih</a:t>
            </a:r>
            <a:r>
              <a:rPr dirty="0" sz="2100" spc="140">
                <a:solidFill>
                  <a:srgbClr val="4A4237"/>
                </a:solidFill>
                <a:latin typeface="Lucida Sans Unicode"/>
                <a:cs typeface="Lucida Sans Unicode"/>
              </a:rPr>
              <a:t>   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lanjut 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berdasarkan</a:t>
            </a:r>
            <a:r>
              <a:rPr dirty="0" sz="2100" spc="6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75" b="1">
                <a:solidFill>
                  <a:srgbClr val="4A4237"/>
                </a:solidFill>
                <a:latin typeface="Trebuchet MS"/>
                <a:cs typeface="Trebuchet MS"/>
              </a:rPr>
              <a:t>perubahan</a:t>
            </a:r>
            <a:r>
              <a:rPr dirty="0" sz="2100" spc="-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20" b="1">
                <a:solidFill>
                  <a:srgbClr val="4A4237"/>
                </a:solidFill>
                <a:latin typeface="Trebuchet MS"/>
                <a:cs typeface="Trebuchet MS"/>
              </a:rPr>
              <a:t>dari</a:t>
            </a:r>
            <a:r>
              <a:rPr dirty="0" sz="2100" spc="-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55" b="1">
                <a:solidFill>
                  <a:srgbClr val="4A4237"/>
                </a:solidFill>
                <a:latin typeface="Trebuchet MS"/>
                <a:cs typeface="Trebuchet MS"/>
              </a:rPr>
              <a:t>waktu</a:t>
            </a:r>
            <a:r>
              <a:rPr dirty="0" sz="2100" spc="-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05" b="1">
                <a:solidFill>
                  <a:srgbClr val="4A4237"/>
                </a:solidFill>
                <a:latin typeface="Trebuchet MS"/>
                <a:cs typeface="Trebuchet MS"/>
              </a:rPr>
              <a:t>ke</a:t>
            </a:r>
            <a:r>
              <a:rPr dirty="0" sz="2100" spc="-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55" b="1">
                <a:solidFill>
                  <a:srgbClr val="4A4237"/>
                </a:solidFill>
                <a:latin typeface="Trebuchet MS"/>
                <a:cs typeface="Trebuchet MS"/>
              </a:rPr>
              <a:t>waktu</a:t>
            </a:r>
            <a:r>
              <a:rPr dirty="0" sz="2100" spc="9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selama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bertahun-</a:t>
            </a:r>
            <a:r>
              <a:rPr dirty="0" sz="2100" spc="65">
                <a:solidFill>
                  <a:srgbClr val="4A4237"/>
                </a:solidFill>
                <a:latin typeface="Lucida Sans Unicode"/>
                <a:cs typeface="Lucida Sans Unicode"/>
              </a:rPr>
              <a:t>tahun</a:t>
            </a:r>
            <a:r>
              <a:rPr dirty="0" sz="2100" spc="2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untuk</a:t>
            </a:r>
            <a:r>
              <a:rPr dirty="0" sz="2100" spc="2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melihat</a:t>
            </a:r>
            <a:r>
              <a:rPr dirty="0" sz="2100" spc="2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75" b="1">
                <a:solidFill>
                  <a:srgbClr val="4A4237"/>
                </a:solidFill>
                <a:latin typeface="Trebuchet MS"/>
                <a:cs typeface="Trebuchet MS"/>
              </a:rPr>
              <a:t>polanya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25"/>
              <a:t>DATA</a:t>
            </a:r>
            <a:r>
              <a:rPr dirty="0" spc="-135"/>
              <a:t> </a:t>
            </a:r>
            <a:r>
              <a:rPr dirty="0" spc="110"/>
              <a:t>UNDERSTANDING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144" y="3675375"/>
            <a:ext cx="8353423" cy="7715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775" y="3227615"/>
            <a:ext cx="7143749" cy="63150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440777" y="1470767"/>
            <a:ext cx="1140587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275">
                <a:solidFill>
                  <a:srgbClr val="4A4237"/>
                </a:solidFill>
                <a:latin typeface="Tahoma"/>
                <a:cs typeface="Tahoma"/>
              </a:rPr>
              <a:t>EDA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085">
                <a:solidFill>
                  <a:srgbClr val="4A4237"/>
                </a:solidFill>
                <a:latin typeface="Tahoma"/>
                <a:cs typeface="Tahoma"/>
              </a:rPr>
              <a:t>-</a:t>
            </a:r>
            <a:r>
              <a:rPr dirty="0" sz="9600" spc="-795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520">
                <a:solidFill>
                  <a:srgbClr val="4A4237"/>
                </a:solidFill>
                <a:latin typeface="Tahoma"/>
                <a:cs typeface="Tahoma"/>
              </a:rPr>
              <a:t>GEO</a:t>
            </a:r>
            <a:r>
              <a:rPr dirty="0" sz="9600" spc="-795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285">
                <a:solidFill>
                  <a:srgbClr val="4A4237"/>
                </a:solidFill>
                <a:latin typeface="Tahoma"/>
                <a:cs typeface="Tahoma"/>
              </a:rPr>
              <a:t>VISUALIZATION</a:t>
            </a:r>
            <a:endParaRPr sz="96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146738" y="5143500"/>
            <a:ext cx="7874000" cy="3332479"/>
            <a:chOff x="9146738" y="5143500"/>
            <a:chExt cx="7874000" cy="3332479"/>
          </a:xfrm>
        </p:grpSpPr>
        <p:sp>
          <p:nvSpPr>
            <p:cNvPr id="8" name="object 8" descr=""/>
            <p:cNvSpPr/>
            <p:nvPr/>
          </p:nvSpPr>
          <p:spPr>
            <a:xfrm>
              <a:off x="9146738" y="5143500"/>
              <a:ext cx="7874000" cy="3332479"/>
            </a:xfrm>
            <a:custGeom>
              <a:avLst/>
              <a:gdLst/>
              <a:ahLst/>
              <a:cxnLst/>
              <a:rect l="l" t="t" r="r" b="b"/>
              <a:pathLst>
                <a:path w="7874000" h="3332479">
                  <a:moveTo>
                    <a:pt x="457194" y="38099"/>
                  </a:moveTo>
                  <a:lnTo>
                    <a:pt x="342894" y="38099"/>
                  </a:lnTo>
                  <a:lnTo>
                    <a:pt x="342894" y="0"/>
                  </a:lnTo>
                  <a:lnTo>
                    <a:pt x="457194" y="0"/>
                  </a:lnTo>
                  <a:lnTo>
                    <a:pt x="457194" y="38099"/>
                  </a:lnTo>
                  <a:close/>
                </a:path>
                <a:path w="7874000" h="3332479">
                  <a:moveTo>
                    <a:pt x="609594" y="38099"/>
                  </a:moveTo>
                  <a:lnTo>
                    <a:pt x="495294" y="38099"/>
                  </a:lnTo>
                  <a:lnTo>
                    <a:pt x="495294" y="0"/>
                  </a:lnTo>
                  <a:lnTo>
                    <a:pt x="609594" y="0"/>
                  </a:lnTo>
                  <a:lnTo>
                    <a:pt x="609594" y="38099"/>
                  </a:lnTo>
                  <a:close/>
                </a:path>
                <a:path w="7874000" h="3332479">
                  <a:moveTo>
                    <a:pt x="761994" y="38099"/>
                  </a:moveTo>
                  <a:lnTo>
                    <a:pt x="647694" y="38099"/>
                  </a:lnTo>
                  <a:lnTo>
                    <a:pt x="647694" y="0"/>
                  </a:lnTo>
                  <a:lnTo>
                    <a:pt x="761994" y="0"/>
                  </a:lnTo>
                  <a:lnTo>
                    <a:pt x="761994" y="38099"/>
                  </a:lnTo>
                  <a:close/>
                </a:path>
                <a:path w="7874000" h="3332479">
                  <a:moveTo>
                    <a:pt x="914394" y="38099"/>
                  </a:moveTo>
                  <a:lnTo>
                    <a:pt x="800094" y="38099"/>
                  </a:lnTo>
                  <a:lnTo>
                    <a:pt x="800094" y="0"/>
                  </a:lnTo>
                  <a:lnTo>
                    <a:pt x="914394" y="0"/>
                  </a:lnTo>
                  <a:lnTo>
                    <a:pt x="914394" y="38099"/>
                  </a:lnTo>
                  <a:close/>
                </a:path>
                <a:path w="7874000" h="3332479">
                  <a:moveTo>
                    <a:pt x="1066794" y="38099"/>
                  </a:moveTo>
                  <a:lnTo>
                    <a:pt x="952494" y="38099"/>
                  </a:lnTo>
                  <a:lnTo>
                    <a:pt x="952494" y="0"/>
                  </a:lnTo>
                  <a:lnTo>
                    <a:pt x="1066794" y="0"/>
                  </a:lnTo>
                  <a:lnTo>
                    <a:pt x="1066794" y="38099"/>
                  </a:lnTo>
                  <a:close/>
                </a:path>
                <a:path w="7874000" h="3332479">
                  <a:moveTo>
                    <a:pt x="1219194" y="38099"/>
                  </a:moveTo>
                  <a:lnTo>
                    <a:pt x="1104894" y="38099"/>
                  </a:lnTo>
                  <a:lnTo>
                    <a:pt x="1104894" y="0"/>
                  </a:lnTo>
                  <a:lnTo>
                    <a:pt x="1219194" y="0"/>
                  </a:lnTo>
                  <a:lnTo>
                    <a:pt x="1219194" y="38099"/>
                  </a:lnTo>
                  <a:close/>
                </a:path>
                <a:path w="7874000" h="3332479">
                  <a:moveTo>
                    <a:pt x="1371594" y="38099"/>
                  </a:moveTo>
                  <a:lnTo>
                    <a:pt x="1257294" y="38099"/>
                  </a:lnTo>
                  <a:lnTo>
                    <a:pt x="1257294" y="0"/>
                  </a:lnTo>
                  <a:lnTo>
                    <a:pt x="1371594" y="0"/>
                  </a:lnTo>
                  <a:lnTo>
                    <a:pt x="1371594" y="38099"/>
                  </a:lnTo>
                  <a:close/>
                </a:path>
                <a:path w="7874000" h="3332479">
                  <a:moveTo>
                    <a:pt x="1523994" y="38099"/>
                  </a:moveTo>
                  <a:lnTo>
                    <a:pt x="1409694" y="38099"/>
                  </a:lnTo>
                  <a:lnTo>
                    <a:pt x="1409694" y="0"/>
                  </a:lnTo>
                  <a:lnTo>
                    <a:pt x="1523994" y="0"/>
                  </a:lnTo>
                  <a:lnTo>
                    <a:pt x="1523994" y="38099"/>
                  </a:lnTo>
                  <a:close/>
                </a:path>
                <a:path w="7874000" h="3332479">
                  <a:moveTo>
                    <a:pt x="1676394" y="38099"/>
                  </a:moveTo>
                  <a:lnTo>
                    <a:pt x="1562094" y="38099"/>
                  </a:lnTo>
                  <a:lnTo>
                    <a:pt x="1562094" y="0"/>
                  </a:lnTo>
                  <a:lnTo>
                    <a:pt x="1676394" y="0"/>
                  </a:lnTo>
                  <a:lnTo>
                    <a:pt x="1676394" y="38099"/>
                  </a:lnTo>
                  <a:close/>
                </a:path>
                <a:path w="7874000" h="3332479">
                  <a:moveTo>
                    <a:pt x="1828794" y="38099"/>
                  </a:moveTo>
                  <a:lnTo>
                    <a:pt x="1714494" y="38099"/>
                  </a:lnTo>
                  <a:lnTo>
                    <a:pt x="1714494" y="0"/>
                  </a:lnTo>
                  <a:lnTo>
                    <a:pt x="1828794" y="0"/>
                  </a:lnTo>
                  <a:lnTo>
                    <a:pt x="1828794" y="38099"/>
                  </a:lnTo>
                  <a:close/>
                </a:path>
                <a:path w="7874000" h="3332479">
                  <a:moveTo>
                    <a:pt x="1981194" y="38099"/>
                  </a:moveTo>
                  <a:lnTo>
                    <a:pt x="1866894" y="38099"/>
                  </a:lnTo>
                  <a:lnTo>
                    <a:pt x="1866894" y="0"/>
                  </a:lnTo>
                  <a:lnTo>
                    <a:pt x="1981194" y="0"/>
                  </a:lnTo>
                  <a:lnTo>
                    <a:pt x="1981194" y="38099"/>
                  </a:lnTo>
                  <a:close/>
                </a:path>
                <a:path w="7874000" h="3332479">
                  <a:moveTo>
                    <a:pt x="2133594" y="38099"/>
                  </a:moveTo>
                  <a:lnTo>
                    <a:pt x="2019294" y="38099"/>
                  </a:lnTo>
                  <a:lnTo>
                    <a:pt x="2019294" y="0"/>
                  </a:lnTo>
                  <a:lnTo>
                    <a:pt x="2133594" y="0"/>
                  </a:lnTo>
                  <a:lnTo>
                    <a:pt x="2133594" y="38099"/>
                  </a:lnTo>
                  <a:close/>
                </a:path>
                <a:path w="7874000" h="3332479">
                  <a:moveTo>
                    <a:pt x="2285994" y="38099"/>
                  </a:moveTo>
                  <a:lnTo>
                    <a:pt x="2171694" y="38099"/>
                  </a:lnTo>
                  <a:lnTo>
                    <a:pt x="2171694" y="0"/>
                  </a:lnTo>
                  <a:lnTo>
                    <a:pt x="2285994" y="0"/>
                  </a:lnTo>
                  <a:lnTo>
                    <a:pt x="2285994" y="38099"/>
                  </a:lnTo>
                  <a:close/>
                </a:path>
                <a:path w="7874000" h="3332479">
                  <a:moveTo>
                    <a:pt x="2438394" y="38099"/>
                  </a:moveTo>
                  <a:lnTo>
                    <a:pt x="2324094" y="38099"/>
                  </a:lnTo>
                  <a:lnTo>
                    <a:pt x="2324094" y="0"/>
                  </a:lnTo>
                  <a:lnTo>
                    <a:pt x="2438394" y="0"/>
                  </a:lnTo>
                  <a:lnTo>
                    <a:pt x="2438394" y="38099"/>
                  </a:lnTo>
                  <a:close/>
                </a:path>
                <a:path w="7874000" h="3332479">
                  <a:moveTo>
                    <a:pt x="2590794" y="38099"/>
                  </a:moveTo>
                  <a:lnTo>
                    <a:pt x="2476494" y="38099"/>
                  </a:lnTo>
                  <a:lnTo>
                    <a:pt x="2476494" y="0"/>
                  </a:lnTo>
                  <a:lnTo>
                    <a:pt x="2590794" y="0"/>
                  </a:lnTo>
                  <a:lnTo>
                    <a:pt x="2590794" y="38099"/>
                  </a:lnTo>
                  <a:close/>
                </a:path>
                <a:path w="7874000" h="3332479">
                  <a:moveTo>
                    <a:pt x="2743194" y="38099"/>
                  </a:moveTo>
                  <a:lnTo>
                    <a:pt x="2628894" y="38099"/>
                  </a:lnTo>
                  <a:lnTo>
                    <a:pt x="2628894" y="0"/>
                  </a:lnTo>
                  <a:lnTo>
                    <a:pt x="2743194" y="0"/>
                  </a:lnTo>
                  <a:lnTo>
                    <a:pt x="2743194" y="38099"/>
                  </a:lnTo>
                  <a:close/>
                </a:path>
                <a:path w="7874000" h="3332479">
                  <a:moveTo>
                    <a:pt x="2895594" y="38099"/>
                  </a:moveTo>
                  <a:lnTo>
                    <a:pt x="2781294" y="38099"/>
                  </a:lnTo>
                  <a:lnTo>
                    <a:pt x="2781294" y="0"/>
                  </a:lnTo>
                  <a:lnTo>
                    <a:pt x="2895594" y="0"/>
                  </a:lnTo>
                  <a:lnTo>
                    <a:pt x="2895594" y="38099"/>
                  </a:lnTo>
                  <a:close/>
                </a:path>
                <a:path w="7874000" h="3332479">
                  <a:moveTo>
                    <a:pt x="3047994" y="38099"/>
                  </a:moveTo>
                  <a:lnTo>
                    <a:pt x="2933694" y="38099"/>
                  </a:lnTo>
                  <a:lnTo>
                    <a:pt x="2933694" y="0"/>
                  </a:lnTo>
                  <a:lnTo>
                    <a:pt x="3047994" y="0"/>
                  </a:lnTo>
                  <a:lnTo>
                    <a:pt x="3047994" y="38099"/>
                  </a:lnTo>
                  <a:close/>
                </a:path>
                <a:path w="7874000" h="3332479">
                  <a:moveTo>
                    <a:pt x="3200394" y="38099"/>
                  </a:moveTo>
                  <a:lnTo>
                    <a:pt x="3086094" y="38099"/>
                  </a:lnTo>
                  <a:lnTo>
                    <a:pt x="3086094" y="0"/>
                  </a:lnTo>
                  <a:lnTo>
                    <a:pt x="3200394" y="0"/>
                  </a:lnTo>
                  <a:lnTo>
                    <a:pt x="3200394" y="38099"/>
                  </a:lnTo>
                  <a:close/>
                </a:path>
                <a:path w="7874000" h="3332479">
                  <a:moveTo>
                    <a:pt x="3352794" y="38099"/>
                  </a:moveTo>
                  <a:lnTo>
                    <a:pt x="3238494" y="38099"/>
                  </a:lnTo>
                  <a:lnTo>
                    <a:pt x="3238494" y="0"/>
                  </a:lnTo>
                  <a:lnTo>
                    <a:pt x="3352794" y="0"/>
                  </a:lnTo>
                  <a:lnTo>
                    <a:pt x="3352794" y="38099"/>
                  </a:lnTo>
                  <a:close/>
                </a:path>
                <a:path w="7874000" h="3332479">
                  <a:moveTo>
                    <a:pt x="3505194" y="38099"/>
                  </a:moveTo>
                  <a:lnTo>
                    <a:pt x="3390894" y="38099"/>
                  </a:lnTo>
                  <a:lnTo>
                    <a:pt x="3390894" y="0"/>
                  </a:lnTo>
                  <a:lnTo>
                    <a:pt x="3505194" y="0"/>
                  </a:lnTo>
                  <a:lnTo>
                    <a:pt x="3505194" y="38099"/>
                  </a:lnTo>
                  <a:close/>
                </a:path>
                <a:path w="7874000" h="3332479">
                  <a:moveTo>
                    <a:pt x="3657594" y="38099"/>
                  </a:moveTo>
                  <a:lnTo>
                    <a:pt x="3543294" y="38099"/>
                  </a:lnTo>
                  <a:lnTo>
                    <a:pt x="3543294" y="0"/>
                  </a:lnTo>
                  <a:lnTo>
                    <a:pt x="3657594" y="0"/>
                  </a:lnTo>
                  <a:lnTo>
                    <a:pt x="3657594" y="38099"/>
                  </a:lnTo>
                  <a:close/>
                </a:path>
                <a:path w="7874000" h="3332479">
                  <a:moveTo>
                    <a:pt x="3809994" y="38099"/>
                  </a:moveTo>
                  <a:lnTo>
                    <a:pt x="3695694" y="38099"/>
                  </a:lnTo>
                  <a:lnTo>
                    <a:pt x="3695694" y="0"/>
                  </a:lnTo>
                  <a:lnTo>
                    <a:pt x="3809994" y="0"/>
                  </a:lnTo>
                  <a:lnTo>
                    <a:pt x="3809994" y="38099"/>
                  </a:lnTo>
                  <a:close/>
                </a:path>
                <a:path w="7874000" h="3332479">
                  <a:moveTo>
                    <a:pt x="3962394" y="38099"/>
                  </a:moveTo>
                  <a:lnTo>
                    <a:pt x="3848094" y="38099"/>
                  </a:lnTo>
                  <a:lnTo>
                    <a:pt x="3848094" y="0"/>
                  </a:lnTo>
                  <a:lnTo>
                    <a:pt x="3962394" y="0"/>
                  </a:lnTo>
                  <a:lnTo>
                    <a:pt x="3962394" y="38099"/>
                  </a:lnTo>
                  <a:close/>
                </a:path>
                <a:path w="7874000" h="3332479">
                  <a:moveTo>
                    <a:pt x="4114794" y="38099"/>
                  </a:moveTo>
                  <a:lnTo>
                    <a:pt x="4000494" y="38099"/>
                  </a:lnTo>
                  <a:lnTo>
                    <a:pt x="4000494" y="0"/>
                  </a:lnTo>
                  <a:lnTo>
                    <a:pt x="4114794" y="0"/>
                  </a:lnTo>
                  <a:lnTo>
                    <a:pt x="4114794" y="38099"/>
                  </a:lnTo>
                  <a:close/>
                </a:path>
                <a:path w="7874000" h="3332479">
                  <a:moveTo>
                    <a:pt x="4267194" y="38099"/>
                  </a:moveTo>
                  <a:lnTo>
                    <a:pt x="4152894" y="38099"/>
                  </a:lnTo>
                  <a:lnTo>
                    <a:pt x="4152894" y="0"/>
                  </a:lnTo>
                  <a:lnTo>
                    <a:pt x="4267194" y="0"/>
                  </a:lnTo>
                  <a:lnTo>
                    <a:pt x="4267194" y="38099"/>
                  </a:lnTo>
                  <a:close/>
                </a:path>
                <a:path w="7874000" h="3332479">
                  <a:moveTo>
                    <a:pt x="4419594" y="38099"/>
                  </a:moveTo>
                  <a:lnTo>
                    <a:pt x="4305294" y="38099"/>
                  </a:lnTo>
                  <a:lnTo>
                    <a:pt x="4305294" y="0"/>
                  </a:lnTo>
                  <a:lnTo>
                    <a:pt x="4419594" y="0"/>
                  </a:lnTo>
                  <a:lnTo>
                    <a:pt x="4419594" y="38099"/>
                  </a:lnTo>
                  <a:close/>
                </a:path>
                <a:path w="7874000" h="3332479">
                  <a:moveTo>
                    <a:pt x="4571994" y="38099"/>
                  </a:moveTo>
                  <a:lnTo>
                    <a:pt x="4457694" y="38099"/>
                  </a:lnTo>
                  <a:lnTo>
                    <a:pt x="4457694" y="0"/>
                  </a:lnTo>
                  <a:lnTo>
                    <a:pt x="4571994" y="0"/>
                  </a:lnTo>
                  <a:lnTo>
                    <a:pt x="4571994" y="38099"/>
                  </a:lnTo>
                  <a:close/>
                </a:path>
                <a:path w="7874000" h="3332479">
                  <a:moveTo>
                    <a:pt x="4724394" y="38099"/>
                  </a:moveTo>
                  <a:lnTo>
                    <a:pt x="4610094" y="38099"/>
                  </a:lnTo>
                  <a:lnTo>
                    <a:pt x="4610094" y="0"/>
                  </a:lnTo>
                  <a:lnTo>
                    <a:pt x="4724394" y="0"/>
                  </a:lnTo>
                  <a:lnTo>
                    <a:pt x="4724394" y="38099"/>
                  </a:lnTo>
                  <a:close/>
                </a:path>
                <a:path w="7874000" h="3332479">
                  <a:moveTo>
                    <a:pt x="4876794" y="38099"/>
                  </a:moveTo>
                  <a:lnTo>
                    <a:pt x="4762494" y="38099"/>
                  </a:lnTo>
                  <a:lnTo>
                    <a:pt x="4762494" y="0"/>
                  </a:lnTo>
                  <a:lnTo>
                    <a:pt x="4876794" y="0"/>
                  </a:lnTo>
                  <a:lnTo>
                    <a:pt x="4876794" y="38099"/>
                  </a:lnTo>
                  <a:close/>
                </a:path>
                <a:path w="7874000" h="3332479">
                  <a:moveTo>
                    <a:pt x="5029194" y="38099"/>
                  </a:moveTo>
                  <a:lnTo>
                    <a:pt x="4914894" y="38099"/>
                  </a:lnTo>
                  <a:lnTo>
                    <a:pt x="4914894" y="0"/>
                  </a:lnTo>
                  <a:lnTo>
                    <a:pt x="5029194" y="0"/>
                  </a:lnTo>
                  <a:lnTo>
                    <a:pt x="5029194" y="38099"/>
                  </a:lnTo>
                  <a:close/>
                </a:path>
                <a:path w="7874000" h="3332479">
                  <a:moveTo>
                    <a:pt x="5181594" y="38099"/>
                  </a:moveTo>
                  <a:lnTo>
                    <a:pt x="5067294" y="38099"/>
                  </a:lnTo>
                  <a:lnTo>
                    <a:pt x="5067294" y="0"/>
                  </a:lnTo>
                  <a:lnTo>
                    <a:pt x="5181594" y="0"/>
                  </a:lnTo>
                  <a:lnTo>
                    <a:pt x="5181594" y="38099"/>
                  </a:lnTo>
                  <a:close/>
                </a:path>
                <a:path w="7874000" h="3332479">
                  <a:moveTo>
                    <a:pt x="5333994" y="38099"/>
                  </a:moveTo>
                  <a:lnTo>
                    <a:pt x="5219694" y="38099"/>
                  </a:lnTo>
                  <a:lnTo>
                    <a:pt x="5219694" y="0"/>
                  </a:lnTo>
                  <a:lnTo>
                    <a:pt x="5333994" y="0"/>
                  </a:lnTo>
                  <a:lnTo>
                    <a:pt x="5333994" y="38099"/>
                  </a:lnTo>
                  <a:close/>
                </a:path>
                <a:path w="7874000" h="3332479">
                  <a:moveTo>
                    <a:pt x="5486394" y="38099"/>
                  </a:moveTo>
                  <a:lnTo>
                    <a:pt x="5372094" y="38099"/>
                  </a:lnTo>
                  <a:lnTo>
                    <a:pt x="5372094" y="0"/>
                  </a:lnTo>
                  <a:lnTo>
                    <a:pt x="5486394" y="0"/>
                  </a:lnTo>
                  <a:lnTo>
                    <a:pt x="5486394" y="38099"/>
                  </a:lnTo>
                  <a:close/>
                </a:path>
                <a:path w="7874000" h="3332479">
                  <a:moveTo>
                    <a:pt x="5638794" y="38099"/>
                  </a:moveTo>
                  <a:lnTo>
                    <a:pt x="5524494" y="38099"/>
                  </a:lnTo>
                  <a:lnTo>
                    <a:pt x="5524494" y="0"/>
                  </a:lnTo>
                  <a:lnTo>
                    <a:pt x="5638794" y="0"/>
                  </a:lnTo>
                  <a:lnTo>
                    <a:pt x="5638794" y="38099"/>
                  </a:lnTo>
                  <a:close/>
                </a:path>
                <a:path w="7874000" h="3332479">
                  <a:moveTo>
                    <a:pt x="5791194" y="38099"/>
                  </a:moveTo>
                  <a:lnTo>
                    <a:pt x="5676894" y="38099"/>
                  </a:lnTo>
                  <a:lnTo>
                    <a:pt x="5676894" y="0"/>
                  </a:lnTo>
                  <a:lnTo>
                    <a:pt x="5791194" y="0"/>
                  </a:lnTo>
                  <a:lnTo>
                    <a:pt x="5791194" y="38099"/>
                  </a:lnTo>
                  <a:close/>
                </a:path>
                <a:path w="7874000" h="3332479">
                  <a:moveTo>
                    <a:pt x="5943594" y="38099"/>
                  </a:moveTo>
                  <a:lnTo>
                    <a:pt x="5829294" y="38099"/>
                  </a:lnTo>
                  <a:lnTo>
                    <a:pt x="5829294" y="0"/>
                  </a:lnTo>
                  <a:lnTo>
                    <a:pt x="5943594" y="0"/>
                  </a:lnTo>
                  <a:lnTo>
                    <a:pt x="5943594" y="38099"/>
                  </a:lnTo>
                  <a:close/>
                </a:path>
                <a:path w="7874000" h="3332479">
                  <a:moveTo>
                    <a:pt x="6095994" y="38099"/>
                  </a:moveTo>
                  <a:lnTo>
                    <a:pt x="5981694" y="38099"/>
                  </a:lnTo>
                  <a:lnTo>
                    <a:pt x="5981694" y="0"/>
                  </a:lnTo>
                  <a:lnTo>
                    <a:pt x="6095994" y="0"/>
                  </a:lnTo>
                  <a:lnTo>
                    <a:pt x="6095994" y="38099"/>
                  </a:lnTo>
                  <a:close/>
                </a:path>
                <a:path w="7874000" h="3332479">
                  <a:moveTo>
                    <a:pt x="6248394" y="38099"/>
                  </a:moveTo>
                  <a:lnTo>
                    <a:pt x="6134094" y="38099"/>
                  </a:lnTo>
                  <a:lnTo>
                    <a:pt x="6134094" y="0"/>
                  </a:lnTo>
                  <a:lnTo>
                    <a:pt x="6248394" y="0"/>
                  </a:lnTo>
                  <a:lnTo>
                    <a:pt x="6248394" y="38099"/>
                  </a:lnTo>
                  <a:close/>
                </a:path>
                <a:path w="7874000" h="3332479">
                  <a:moveTo>
                    <a:pt x="6400794" y="38099"/>
                  </a:moveTo>
                  <a:lnTo>
                    <a:pt x="6286494" y="38099"/>
                  </a:lnTo>
                  <a:lnTo>
                    <a:pt x="6286494" y="0"/>
                  </a:lnTo>
                  <a:lnTo>
                    <a:pt x="6400794" y="0"/>
                  </a:lnTo>
                  <a:lnTo>
                    <a:pt x="6400794" y="38099"/>
                  </a:lnTo>
                  <a:close/>
                </a:path>
                <a:path w="7874000" h="3332479">
                  <a:moveTo>
                    <a:pt x="6553194" y="38099"/>
                  </a:moveTo>
                  <a:lnTo>
                    <a:pt x="6438894" y="38099"/>
                  </a:lnTo>
                  <a:lnTo>
                    <a:pt x="6438894" y="0"/>
                  </a:lnTo>
                  <a:lnTo>
                    <a:pt x="6553194" y="0"/>
                  </a:lnTo>
                  <a:lnTo>
                    <a:pt x="6553194" y="38099"/>
                  </a:lnTo>
                  <a:close/>
                </a:path>
                <a:path w="7874000" h="3332479">
                  <a:moveTo>
                    <a:pt x="6705594" y="38099"/>
                  </a:moveTo>
                  <a:lnTo>
                    <a:pt x="6591294" y="38099"/>
                  </a:lnTo>
                  <a:lnTo>
                    <a:pt x="6591294" y="0"/>
                  </a:lnTo>
                  <a:lnTo>
                    <a:pt x="6705594" y="0"/>
                  </a:lnTo>
                  <a:lnTo>
                    <a:pt x="6705594" y="38099"/>
                  </a:lnTo>
                  <a:close/>
                </a:path>
                <a:path w="7874000" h="3332479">
                  <a:moveTo>
                    <a:pt x="6857994" y="38099"/>
                  </a:moveTo>
                  <a:lnTo>
                    <a:pt x="6743694" y="38099"/>
                  </a:lnTo>
                  <a:lnTo>
                    <a:pt x="6743694" y="0"/>
                  </a:lnTo>
                  <a:lnTo>
                    <a:pt x="6857994" y="0"/>
                  </a:lnTo>
                  <a:lnTo>
                    <a:pt x="6857994" y="38099"/>
                  </a:lnTo>
                  <a:close/>
                </a:path>
                <a:path w="7874000" h="3332479">
                  <a:moveTo>
                    <a:pt x="7010394" y="38099"/>
                  </a:moveTo>
                  <a:lnTo>
                    <a:pt x="6896094" y="38099"/>
                  </a:lnTo>
                  <a:lnTo>
                    <a:pt x="6896094" y="0"/>
                  </a:lnTo>
                  <a:lnTo>
                    <a:pt x="7010394" y="0"/>
                  </a:lnTo>
                  <a:lnTo>
                    <a:pt x="7010394" y="38099"/>
                  </a:lnTo>
                  <a:close/>
                </a:path>
                <a:path w="7874000" h="3332479">
                  <a:moveTo>
                    <a:pt x="7162794" y="38099"/>
                  </a:moveTo>
                  <a:lnTo>
                    <a:pt x="7048494" y="38099"/>
                  </a:lnTo>
                  <a:lnTo>
                    <a:pt x="7048494" y="0"/>
                  </a:lnTo>
                  <a:lnTo>
                    <a:pt x="7162794" y="0"/>
                  </a:lnTo>
                  <a:lnTo>
                    <a:pt x="7162794" y="38099"/>
                  </a:lnTo>
                  <a:close/>
                </a:path>
                <a:path w="7874000" h="3332479">
                  <a:moveTo>
                    <a:pt x="7315194" y="38099"/>
                  </a:moveTo>
                  <a:lnTo>
                    <a:pt x="7200894" y="38099"/>
                  </a:lnTo>
                  <a:lnTo>
                    <a:pt x="7200894" y="0"/>
                  </a:lnTo>
                  <a:lnTo>
                    <a:pt x="7315194" y="0"/>
                  </a:lnTo>
                  <a:lnTo>
                    <a:pt x="7315194" y="38099"/>
                  </a:lnTo>
                  <a:close/>
                </a:path>
                <a:path w="7874000" h="3332479">
                  <a:moveTo>
                    <a:pt x="7467594" y="38099"/>
                  </a:moveTo>
                  <a:lnTo>
                    <a:pt x="7353294" y="38099"/>
                  </a:lnTo>
                  <a:lnTo>
                    <a:pt x="7353294" y="0"/>
                  </a:lnTo>
                  <a:lnTo>
                    <a:pt x="7467594" y="0"/>
                  </a:lnTo>
                  <a:lnTo>
                    <a:pt x="7467594" y="38099"/>
                  </a:lnTo>
                  <a:close/>
                </a:path>
                <a:path w="7874000" h="3332479">
                  <a:moveTo>
                    <a:pt x="7619994" y="38099"/>
                  </a:moveTo>
                  <a:lnTo>
                    <a:pt x="7505694" y="38099"/>
                  </a:lnTo>
                  <a:lnTo>
                    <a:pt x="7505694" y="0"/>
                  </a:lnTo>
                  <a:lnTo>
                    <a:pt x="7619994" y="0"/>
                  </a:lnTo>
                  <a:lnTo>
                    <a:pt x="7619994" y="38099"/>
                  </a:lnTo>
                  <a:close/>
                </a:path>
                <a:path w="7874000" h="3332479">
                  <a:moveTo>
                    <a:pt x="7752144" y="54449"/>
                  </a:moveTo>
                  <a:lnTo>
                    <a:pt x="7735705" y="47296"/>
                  </a:lnTo>
                  <a:lnTo>
                    <a:pt x="7718780" y="42187"/>
                  </a:lnTo>
                  <a:lnTo>
                    <a:pt x="7701369" y="39121"/>
                  </a:lnTo>
                  <a:lnTo>
                    <a:pt x="7683472" y="38099"/>
                  </a:lnTo>
                  <a:lnTo>
                    <a:pt x="7658094" y="38099"/>
                  </a:lnTo>
                  <a:lnTo>
                    <a:pt x="7658094" y="0"/>
                  </a:lnTo>
                  <a:lnTo>
                    <a:pt x="7683473" y="0"/>
                  </a:lnTo>
                  <a:lnTo>
                    <a:pt x="7720809" y="3694"/>
                  </a:lnTo>
                  <a:lnTo>
                    <a:pt x="7756371" y="14500"/>
                  </a:lnTo>
                  <a:lnTo>
                    <a:pt x="7768925" y="21203"/>
                  </a:lnTo>
                  <a:lnTo>
                    <a:pt x="7752144" y="54449"/>
                  </a:lnTo>
                  <a:close/>
                </a:path>
                <a:path w="7874000" h="3332479">
                  <a:moveTo>
                    <a:pt x="7829138" y="145712"/>
                  </a:moveTo>
                  <a:lnTo>
                    <a:pt x="7803641" y="96712"/>
                  </a:lnTo>
                  <a:lnTo>
                    <a:pt x="7777904" y="70883"/>
                  </a:lnTo>
                  <a:lnTo>
                    <a:pt x="7800961" y="41683"/>
                  </a:lnTo>
                  <a:lnTo>
                    <a:pt x="7818171" y="55794"/>
                  </a:lnTo>
                  <a:lnTo>
                    <a:pt x="7841960" y="84808"/>
                  </a:lnTo>
                  <a:lnTo>
                    <a:pt x="7859466" y="117595"/>
                  </a:lnTo>
                  <a:lnTo>
                    <a:pt x="7864688" y="134781"/>
                  </a:lnTo>
                  <a:lnTo>
                    <a:pt x="7829138" y="145712"/>
                  </a:lnTo>
                  <a:close/>
                </a:path>
                <a:path w="7874000" h="3332479">
                  <a:moveTo>
                    <a:pt x="7873967" y="286188"/>
                  </a:moveTo>
                  <a:lnTo>
                    <a:pt x="7835866" y="286188"/>
                  </a:lnTo>
                  <a:lnTo>
                    <a:pt x="7835866" y="185502"/>
                  </a:lnTo>
                  <a:lnTo>
                    <a:pt x="7835621" y="180521"/>
                  </a:lnTo>
                  <a:lnTo>
                    <a:pt x="7835132" y="175550"/>
                  </a:lnTo>
                  <a:lnTo>
                    <a:pt x="7872128" y="171910"/>
                  </a:lnTo>
                  <a:lnTo>
                    <a:pt x="7873967" y="190494"/>
                  </a:lnTo>
                  <a:lnTo>
                    <a:pt x="7873967" y="286188"/>
                  </a:lnTo>
                  <a:close/>
                </a:path>
                <a:path w="7874000" h="3332479">
                  <a:moveTo>
                    <a:pt x="7873967" y="438588"/>
                  </a:moveTo>
                  <a:lnTo>
                    <a:pt x="7835866" y="438588"/>
                  </a:lnTo>
                  <a:lnTo>
                    <a:pt x="7835866" y="324288"/>
                  </a:lnTo>
                  <a:lnTo>
                    <a:pt x="7873967" y="324288"/>
                  </a:lnTo>
                  <a:lnTo>
                    <a:pt x="7873967" y="438588"/>
                  </a:lnTo>
                  <a:close/>
                </a:path>
                <a:path w="7874000" h="3332479">
                  <a:moveTo>
                    <a:pt x="7873967" y="590988"/>
                  </a:moveTo>
                  <a:lnTo>
                    <a:pt x="7835866" y="590988"/>
                  </a:lnTo>
                  <a:lnTo>
                    <a:pt x="7835866" y="476688"/>
                  </a:lnTo>
                  <a:lnTo>
                    <a:pt x="7873967" y="476688"/>
                  </a:lnTo>
                  <a:lnTo>
                    <a:pt x="7873967" y="590988"/>
                  </a:lnTo>
                  <a:close/>
                </a:path>
                <a:path w="7874000" h="3332479">
                  <a:moveTo>
                    <a:pt x="7873967" y="743388"/>
                  </a:moveTo>
                  <a:lnTo>
                    <a:pt x="7835866" y="743388"/>
                  </a:lnTo>
                  <a:lnTo>
                    <a:pt x="7835866" y="629088"/>
                  </a:lnTo>
                  <a:lnTo>
                    <a:pt x="7873967" y="629088"/>
                  </a:lnTo>
                  <a:lnTo>
                    <a:pt x="7873967" y="743388"/>
                  </a:lnTo>
                  <a:close/>
                </a:path>
                <a:path w="7874000" h="3332479">
                  <a:moveTo>
                    <a:pt x="7873967" y="895788"/>
                  </a:moveTo>
                  <a:lnTo>
                    <a:pt x="7835866" y="895788"/>
                  </a:lnTo>
                  <a:lnTo>
                    <a:pt x="7835866" y="781488"/>
                  </a:lnTo>
                  <a:lnTo>
                    <a:pt x="7873967" y="781488"/>
                  </a:lnTo>
                  <a:lnTo>
                    <a:pt x="7873967" y="895788"/>
                  </a:lnTo>
                  <a:close/>
                </a:path>
                <a:path w="7874000" h="3332479">
                  <a:moveTo>
                    <a:pt x="7873967" y="1048188"/>
                  </a:moveTo>
                  <a:lnTo>
                    <a:pt x="7835866" y="1048188"/>
                  </a:lnTo>
                  <a:lnTo>
                    <a:pt x="7835866" y="933888"/>
                  </a:lnTo>
                  <a:lnTo>
                    <a:pt x="7873967" y="933888"/>
                  </a:lnTo>
                  <a:lnTo>
                    <a:pt x="7873967" y="1048188"/>
                  </a:lnTo>
                  <a:close/>
                </a:path>
                <a:path w="7874000" h="3332479">
                  <a:moveTo>
                    <a:pt x="7873967" y="1200588"/>
                  </a:moveTo>
                  <a:lnTo>
                    <a:pt x="7835866" y="1200588"/>
                  </a:lnTo>
                  <a:lnTo>
                    <a:pt x="7835866" y="1086288"/>
                  </a:lnTo>
                  <a:lnTo>
                    <a:pt x="7873967" y="1086288"/>
                  </a:lnTo>
                  <a:lnTo>
                    <a:pt x="7873967" y="1200588"/>
                  </a:lnTo>
                  <a:close/>
                </a:path>
                <a:path w="7874000" h="3332479">
                  <a:moveTo>
                    <a:pt x="7873967" y="1352988"/>
                  </a:moveTo>
                  <a:lnTo>
                    <a:pt x="7835866" y="1352988"/>
                  </a:lnTo>
                  <a:lnTo>
                    <a:pt x="7835866" y="1238688"/>
                  </a:lnTo>
                  <a:lnTo>
                    <a:pt x="7873967" y="1238688"/>
                  </a:lnTo>
                  <a:lnTo>
                    <a:pt x="7873967" y="1352988"/>
                  </a:lnTo>
                  <a:close/>
                </a:path>
                <a:path w="7874000" h="3332479">
                  <a:moveTo>
                    <a:pt x="7873967" y="1505388"/>
                  </a:moveTo>
                  <a:lnTo>
                    <a:pt x="7835866" y="1505388"/>
                  </a:lnTo>
                  <a:lnTo>
                    <a:pt x="7835866" y="1391088"/>
                  </a:lnTo>
                  <a:lnTo>
                    <a:pt x="7873967" y="1391088"/>
                  </a:lnTo>
                  <a:lnTo>
                    <a:pt x="7873967" y="1505388"/>
                  </a:lnTo>
                  <a:close/>
                </a:path>
                <a:path w="7874000" h="3332479">
                  <a:moveTo>
                    <a:pt x="7873967" y="1657788"/>
                  </a:moveTo>
                  <a:lnTo>
                    <a:pt x="7835866" y="1657788"/>
                  </a:lnTo>
                  <a:lnTo>
                    <a:pt x="7835866" y="1543488"/>
                  </a:lnTo>
                  <a:lnTo>
                    <a:pt x="7873967" y="1543488"/>
                  </a:lnTo>
                  <a:lnTo>
                    <a:pt x="7873967" y="1657788"/>
                  </a:lnTo>
                  <a:close/>
                </a:path>
                <a:path w="7874000" h="3332479">
                  <a:moveTo>
                    <a:pt x="7873967" y="1810188"/>
                  </a:moveTo>
                  <a:lnTo>
                    <a:pt x="7835866" y="1810188"/>
                  </a:lnTo>
                  <a:lnTo>
                    <a:pt x="7835866" y="1695888"/>
                  </a:lnTo>
                  <a:lnTo>
                    <a:pt x="7873967" y="1695888"/>
                  </a:lnTo>
                  <a:lnTo>
                    <a:pt x="7873967" y="1810188"/>
                  </a:lnTo>
                  <a:close/>
                </a:path>
                <a:path w="7874000" h="3332479">
                  <a:moveTo>
                    <a:pt x="7873967" y="1962588"/>
                  </a:moveTo>
                  <a:lnTo>
                    <a:pt x="7835866" y="1962588"/>
                  </a:lnTo>
                  <a:lnTo>
                    <a:pt x="7835866" y="1848288"/>
                  </a:lnTo>
                  <a:lnTo>
                    <a:pt x="7873967" y="1848288"/>
                  </a:lnTo>
                  <a:lnTo>
                    <a:pt x="7873967" y="1962588"/>
                  </a:lnTo>
                  <a:close/>
                </a:path>
                <a:path w="7874000" h="3332479">
                  <a:moveTo>
                    <a:pt x="7873967" y="2114988"/>
                  </a:moveTo>
                  <a:lnTo>
                    <a:pt x="7835866" y="2114988"/>
                  </a:lnTo>
                  <a:lnTo>
                    <a:pt x="7835866" y="2000688"/>
                  </a:lnTo>
                  <a:lnTo>
                    <a:pt x="7873967" y="2000688"/>
                  </a:lnTo>
                  <a:lnTo>
                    <a:pt x="7873967" y="2114988"/>
                  </a:lnTo>
                  <a:close/>
                </a:path>
                <a:path w="7874000" h="3332479">
                  <a:moveTo>
                    <a:pt x="7873967" y="2267388"/>
                  </a:moveTo>
                  <a:lnTo>
                    <a:pt x="7835866" y="2267388"/>
                  </a:lnTo>
                  <a:lnTo>
                    <a:pt x="7835866" y="2153088"/>
                  </a:lnTo>
                  <a:lnTo>
                    <a:pt x="7873967" y="2153088"/>
                  </a:lnTo>
                  <a:lnTo>
                    <a:pt x="7873967" y="2267388"/>
                  </a:lnTo>
                  <a:close/>
                </a:path>
                <a:path w="7874000" h="3332479">
                  <a:moveTo>
                    <a:pt x="7873967" y="2419788"/>
                  </a:moveTo>
                  <a:lnTo>
                    <a:pt x="7835866" y="2419788"/>
                  </a:lnTo>
                  <a:lnTo>
                    <a:pt x="7835866" y="2305488"/>
                  </a:lnTo>
                  <a:lnTo>
                    <a:pt x="7873967" y="2305488"/>
                  </a:lnTo>
                  <a:lnTo>
                    <a:pt x="7873967" y="2419788"/>
                  </a:lnTo>
                  <a:close/>
                </a:path>
                <a:path w="7874000" h="3332479">
                  <a:moveTo>
                    <a:pt x="7873967" y="2572188"/>
                  </a:moveTo>
                  <a:lnTo>
                    <a:pt x="7835866" y="2572188"/>
                  </a:lnTo>
                  <a:lnTo>
                    <a:pt x="7835866" y="2457888"/>
                  </a:lnTo>
                  <a:lnTo>
                    <a:pt x="7873967" y="2457888"/>
                  </a:lnTo>
                  <a:lnTo>
                    <a:pt x="7873967" y="2572188"/>
                  </a:lnTo>
                  <a:close/>
                </a:path>
                <a:path w="7874000" h="3332479">
                  <a:moveTo>
                    <a:pt x="7873967" y="2724588"/>
                  </a:moveTo>
                  <a:lnTo>
                    <a:pt x="7835866" y="2724588"/>
                  </a:lnTo>
                  <a:lnTo>
                    <a:pt x="7835866" y="2610288"/>
                  </a:lnTo>
                  <a:lnTo>
                    <a:pt x="7873967" y="2610288"/>
                  </a:lnTo>
                  <a:lnTo>
                    <a:pt x="7873967" y="2724588"/>
                  </a:lnTo>
                  <a:close/>
                </a:path>
                <a:path w="7874000" h="3332479">
                  <a:moveTo>
                    <a:pt x="7873967" y="2876988"/>
                  </a:moveTo>
                  <a:lnTo>
                    <a:pt x="7835866" y="2876988"/>
                  </a:lnTo>
                  <a:lnTo>
                    <a:pt x="7835866" y="2762688"/>
                  </a:lnTo>
                  <a:lnTo>
                    <a:pt x="7873967" y="2762688"/>
                  </a:lnTo>
                  <a:lnTo>
                    <a:pt x="7873967" y="2876988"/>
                  </a:lnTo>
                  <a:close/>
                </a:path>
                <a:path w="7874000" h="3332479">
                  <a:moveTo>
                    <a:pt x="7873967" y="3029388"/>
                  </a:moveTo>
                  <a:lnTo>
                    <a:pt x="7835866" y="3029388"/>
                  </a:lnTo>
                  <a:lnTo>
                    <a:pt x="7835866" y="2915088"/>
                  </a:lnTo>
                  <a:lnTo>
                    <a:pt x="7873967" y="2915088"/>
                  </a:lnTo>
                  <a:lnTo>
                    <a:pt x="7873967" y="3029388"/>
                  </a:lnTo>
                  <a:close/>
                </a:path>
                <a:path w="7874000" h="3332479">
                  <a:moveTo>
                    <a:pt x="7869452" y="3181505"/>
                  </a:moveTo>
                  <a:lnTo>
                    <a:pt x="7832454" y="3173540"/>
                  </a:lnTo>
                  <a:lnTo>
                    <a:pt x="7833947" y="3165592"/>
                  </a:lnTo>
                  <a:lnTo>
                    <a:pt x="7835013" y="3157598"/>
                  </a:lnTo>
                  <a:lnTo>
                    <a:pt x="7835652" y="3149557"/>
                  </a:lnTo>
                  <a:lnTo>
                    <a:pt x="7835866" y="3141470"/>
                  </a:lnTo>
                  <a:lnTo>
                    <a:pt x="7835866" y="3067488"/>
                  </a:lnTo>
                  <a:lnTo>
                    <a:pt x="7873967" y="3067488"/>
                  </a:lnTo>
                  <a:lnTo>
                    <a:pt x="7873967" y="3141470"/>
                  </a:lnTo>
                  <a:lnTo>
                    <a:pt x="7870272" y="3178807"/>
                  </a:lnTo>
                  <a:lnTo>
                    <a:pt x="7869452" y="3181505"/>
                  </a:lnTo>
                  <a:close/>
                </a:path>
                <a:path w="7874000" h="3332479">
                  <a:moveTo>
                    <a:pt x="7783355" y="3303057"/>
                  </a:moveTo>
                  <a:lnTo>
                    <a:pt x="7763600" y="3271098"/>
                  </a:lnTo>
                  <a:lnTo>
                    <a:pt x="7770984" y="3266235"/>
                  </a:lnTo>
                  <a:lnTo>
                    <a:pt x="7778051" y="3260969"/>
                  </a:lnTo>
                  <a:lnTo>
                    <a:pt x="7809367" y="3227385"/>
                  </a:lnTo>
                  <a:lnTo>
                    <a:pt x="7823096" y="3202536"/>
                  </a:lnTo>
                  <a:lnTo>
                    <a:pt x="7857703" y="3217671"/>
                  </a:lnTo>
                  <a:lnTo>
                    <a:pt x="7841960" y="3247156"/>
                  </a:lnTo>
                  <a:lnTo>
                    <a:pt x="7818171" y="3276170"/>
                  </a:lnTo>
                  <a:lnTo>
                    <a:pt x="7789158" y="3299959"/>
                  </a:lnTo>
                  <a:lnTo>
                    <a:pt x="7783355" y="3303057"/>
                  </a:lnTo>
                  <a:close/>
                </a:path>
                <a:path w="7874000" h="3332479">
                  <a:moveTo>
                    <a:pt x="7683473" y="3331964"/>
                  </a:moveTo>
                  <a:lnTo>
                    <a:pt x="7636381" y="3331964"/>
                  </a:lnTo>
                  <a:lnTo>
                    <a:pt x="7636381" y="3293864"/>
                  </a:lnTo>
                  <a:lnTo>
                    <a:pt x="7683472" y="3293864"/>
                  </a:lnTo>
                  <a:lnTo>
                    <a:pt x="7696975" y="3293275"/>
                  </a:lnTo>
                  <a:lnTo>
                    <a:pt x="7710267" y="3291509"/>
                  </a:lnTo>
                  <a:lnTo>
                    <a:pt x="7723348" y="3288565"/>
                  </a:lnTo>
                  <a:lnTo>
                    <a:pt x="7736219" y="3284444"/>
                  </a:lnTo>
                  <a:lnTo>
                    <a:pt x="7749205" y="3319641"/>
                  </a:lnTo>
                  <a:lnTo>
                    <a:pt x="7720809" y="3328270"/>
                  </a:lnTo>
                  <a:lnTo>
                    <a:pt x="7683473" y="3331964"/>
                  </a:lnTo>
                  <a:close/>
                </a:path>
                <a:path w="7874000" h="3332479">
                  <a:moveTo>
                    <a:pt x="7598281" y="3331964"/>
                  </a:moveTo>
                  <a:lnTo>
                    <a:pt x="7483981" y="3331964"/>
                  </a:lnTo>
                  <a:lnTo>
                    <a:pt x="7483981" y="3293864"/>
                  </a:lnTo>
                  <a:lnTo>
                    <a:pt x="7598281" y="3293864"/>
                  </a:lnTo>
                  <a:lnTo>
                    <a:pt x="7598281" y="3331964"/>
                  </a:lnTo>
                  <a:close/>
                </a:path>
                <a:path w="7874000" h="3332479">
                  <a:moveTo>
                    <a:pt x="7445881" y="3331964"/>
                  </a:moveTo>
                  <a:lnTo>
                    <a:pt x="7331581" y="3331964"/>
                  </a:lnTo>
                  <a:lnTo>
                    <a:pt x="7331581" y="3293864"/>
                  </a:lnTo>
                  <a:lnTo>
                    <a:pt x="7445881" y="3293864"/>
                  </a:lnTo>
                  <a:lnTo>
                    <a:pt x="7445881" y="3331964"/>
                  </a:lnTo>
                  <a:close/>
                </a:path>
                <a:path w="7874000" h="3332479">
                  <a:moveTo>
                    <a:pt x="7293481" y="3331964"/>
                  </a:moveTo>
                  <a:lnTo>
                    <a:pt x="7179181" y="3331964"/>
                  </a:lnTo>
                  <a:lnTo>
                    <a:pt x="7179181" y="3293864"/>
                  </a:lnTo>
                  <a:lnTo>
                    <a:pt x="7293481" y="3293864"/>
                  </a:lnTo>
                  <a:lnTo>
                    <a:pt x="7293481" y="3331964"/>
                  </a:lnTo>
                  <a:close/>
                </a:path>
                <a:path w="7874000" h="3332479">
                  <a:moveTo>
                    <a:pt x="7141081" y="3331964"/>
                  </a:moveTo>
                  <a:lnTo>
                    <a:pt x="7026781" y="3331964"/>
                  </a:lnTo>
                  <a:lnTo>
                    <a:pt x="7026781" y="3293864"/>
                  </a:lnTo>
                  <a:lnTo>
                    <a:pt x="7141081" y="3293864"/>
                  </a:lnTo>
                  <a:lnTo>
                    <a:pt x="7141081" y="3331964"/>
                  </a:lnTo>
                  <a:close/>
                </a:path>
                <a:path w="7874000" h="3332479">
                  <a:moveTo>
                    <a:pt x="6988681" y="3331964"/>
                  </a:moveTo>
                  <a:lnTo>
                    <a:pt x="6874381" y="3331964"/>
                  </a:lnTo>
                  <a:lnTo>
                    <a:pt x="6874381" y="3293864"/>
                  </a:lnTo>
                  <a:lnTo>
                    <a:pt x="6988681" y="3293864"/>
                  </a:lnTo>
                  <a:lnTo>
                    <a:pt x="6988681" y="3331964"/>
                  </a:lnTo>
                  <a:close/>
                </a:path>
                <a:path w="7874000" h="3332479">
                  <a:moveTo>
                    <a:pt x="6836281" y="3331964"/>
                  </a:moveTo>
                  <a:lnTo>
                    <a:pt x="6721981" y="3331964"/>
                  </a:lnTo>
                  <a:lnTo>
                    <a:pt x="6721981" y="3293864"/>
                  </a:lnTo>
                  <a:lnTo>
                    <a:pt x="6836281" y="3293864"/>
                  </a:lnTo>
                  <a:lnTo>
                    <a:pt x="6836281" y="3331964"/>
                  </a:lnTo>
                  <a:close/>
                </a:path>
                <a:path w="7874000" h="3332479">
                  <a:moveTo>
                    <a:pt x="6683881" y="3331964"/>
                  </a:moveTo>
                  <a:lnTo>
                    <a:pt x="6569581" y="3331964"/>
                  </a:lnTo>
                  <a:lnTo>
                    <a:pt x="6569581" y="3293864"/>
                  </a:lnTo>
                  <a:lnTo>
                    <a:pt x="6683881" y="3293864"/>
                  </a:lnTo>
                  <a:lnTo>
                    <a:pt x="6683881" y="3331964"/>
                  </a:lnTo>
                  <a:close/>
                </a:path>
                <a:path w="7874000" h="3332479">
                  <a:moveTo>
                    <a:pt x="6531481" y="3331964"/>
                  </a:moveTo>
                  <a:lnTo>
                    <a:pt x="6417181" y="3331964"/>
                  </a:lnTo>
                  <a:lnTo>
                    <a:pt x="6417181" y="3293864"/>
                  </a:lnTo>
                  <a:lnTo>
                    <a:pt x="6531481" y="3293864"/>
                  </a:lnTo>
                  <a:lnTo>
                    <a:pt x="6531481" y="3331964"/>
                  </a:lnTo>
                  <a:close/>
                </a:path>
                <a:path w="7874000" h="3332479">
                  <a:moveTo>
                    <a:pt x="6379081" y="3331964"/>
                  </a:moveTo>
                  <a:lnTo>
                    <a:pt x="6264781" y="3331964"/>
                  </a:lnTo>
                  <a:lnTo>
                    <a:pt x="6264781" y="3293864"/>
                  </a:lnTo>
                  <a:lnTo>
                    <a:pt x="6379081" y="3293864"/>
                  </a:lnTo>
                  <a:lnTo>
                    <a:pt x="6379081" y="3331964"/>
                  </a:lnTo>
                  <a:close/>
                </a:path>
                <a:path w="7874000" h="3332479">
                  <a:moveTo>
                    <a:pt x="6226681" y="3331964"/>
                  </a:moveTo>
                  <a:lnTo>
                    <a:pt x="6112381" y="3331964"/>
                  </a:lnTo>
                  <a:lnTo>
                    <a:pt x="6112381" y="3293864"/>
                  </a:lnTo>
                  <a:lnTo>
                    <a:pt x="6226681" y="3293864"/>
                  </a:lnTo>
                  <a:lnTo>
                    <a:pt x="6226681" y="3331964"/>
                  </a:lnTo>
                  <a:close/>
                </a:path>
                <a:path w="7874000" h="3332479">
                  <a:moveTo>
                    <a:pt x="6074281" y="3331964"/>
                  </a:moveTo>
                  <a:lnTo>
                    <a:pt x="5959981" y="3331964"/>
                  </a:lnTo>
                  <a:lnTo>
                    <a:pt x="5959981" y="3293864"/>
                  </a:lnTo>
                  <a:lnTo>
                    <a:pt x="6074281" y="3293864"/>
                  </a:lnTo>
                  <a:lnTo>
                    <a:pt x="6074281" y="3331964"/>
                  </a:lnTo>
                  <a:close/>
                </a:path>
                <a:path w="7874000" h="3332479">
                  <a:moveTo>
                    <a:pt x="5921881" y="3331964"/>
                  </a:moveTo>
                  <a:lnTo>
                    <a:pt x="5807581" y="3331964"/>
                  </a:lnTo>
                  <a:lnTo>
                    <a:pt x="5807581" y="3293864"/>
                  </a:lnTo>
                  <a:lnTo>
                    <a:pt x="5921881" y="3293864"/>
                  </a:lnTo>
                  <a:lnTo>
                    <a:pt x="5921881" y="3331964"/>
                  </a:lnTo>
                  <a:close/>
                </a:path>
                <a:path w="7874000" h="3332479">
                  <a:moveTo>
                    <a:pt x="5769481" y="3331964"/>
                  </a:moveTo>
                  <a:lnTo>
                    <a:pt x="5655181" y="3331964"/>
                  </a:lnTo>
                  <a:lnTo>
                    <a:pt x="5655181" y="3293864"/>
                  </a:lnTo>
                  <a:lnTo>
                    <a:pt x="5769481" y="3293864"/>
                  </a:lnTo>
                  <a:lnTo>
                    <a:pt x="5769481" y="3331964"/>
                  </a:lnTo>
                  <a:close/>
                </a:path>
                <a:path w="7874000" h="3332479">
                  <a:moveTo>
                    <a:pt x="5617081" y="3331964"/>
                  </a:moveTo>
                  <a:lnTo>
                    <a:pt x="5502781" y="3331964"/>
                  </a:lnTo>
                  <a:lnTo>
                    <a:pt x="5502781" y="3293864"/>
                  </a:lnTo>
                  <a:lnTo>
                    <a:pt x="5617081" y="3293864"/>
                  </a:lnTo>
                  <a:lnTo>
                    <a:pt x="5617081" y="3331964"/>
                  </a:lnTo>
                  <a:close/>
                </a:path>
                <a:path w="7874000" h="3332479">
                  <a:moveTo>
                    <a:pt x="5464681" y="3331964"/>
                  </a:moveTo>
                  <a:lnTo>
                    <a:pt x="5350381" y="3331964"/>
                  </a:lnTo>
                  <a:lnTo>
                    <a:pt x="5350381" y="3293864"/>
                  </a:lnTo>
                  <a:lnTo>
                    <a:pt x="5464681" y="3293864"/>
                  </a:lnTo>
                  <a:lnTo>
                    <a:pt x="5464681" y="3331964"/>
                  </a:lnTo>
                  <a:close/>
                </a:path>
                <a:path w="7874000" h="3332479">
                  <a:moveTo>
                    <a:pt x="5312281" y="3331964"/>
                  </a:moveTo>
                  <a:lnTo>
                    <a:pt x="5197981" y="3331964"/>
                  </a:lnTo>
                  <a:lnTo>
                    <a:pt x="5197981" y="3293864"/>
                  </a:lnTo>
                  <a:lnTo>
                    <a:pt x="5312281" y="3293864"/>
                  </a:lnTo>
                  <a:lnTo>
                    <a:pt x="5312281" y="3331964"/>
                  </a:lnTo>
                  <a:close/>
                </a:path>
                <a:path w="7874000" h="3332479">
                  <a:moveTo>
                    <a:pt x="5159881" y="3331964"/>
                  </a:moveTo>
                  <a:lnTo>
                    <a:pt x="5045581" y="3331964"/>
                  </a:lnTo>
                  <a:lnTo>
                    <a:pt x="5045581" y="3293864"/>
                  </a:lnTo>
                  <a:lnTo>
                    <a:pt x="5159881" y="3293864"/>
                  </a:lnTo>
                  <a:lnTo>
                    <a:pt x="5159881" y="3331964"/>
                  </a:lnTo>
                  <a:close/>
                </a:path>
                <a:path w="7874000" h="3332479">
                  <a:moveTo>
                    <a:pt x="5007481" y="3331964"/>
                  </a:moveTo>
                  <a:lnTo>
                    <a:pt x="4893181" y="3331964"/>
                  </a:lnTo>
                  <a:lnTo>
                    <a:pt x="4893181" y="3293864"/>
                  </a:lnTo>
                  <a:lnTo>
                    <a:pt x="5007481" y="3293864"/>
                  </a:lnTo>
                  <a:lnTo>
                    <a:pt x="5007481" y="3331964"/>
                  </a:lnTo>
                  <a:close/>
                </a:path>
                <a:path w="7874000" h="3332479">
                  <a:moveTo>
                    <a:pt x="4855081" y="3331964"/>
                  </a:moveTo>
                  <a:lnTo>
                    <a:pt x="4740781" y="3331964"/>
                  </a:lnTo>
                  <a:lnTo>
                    <a:pt x="4740781" y="3293864"/>
                  </a:lnTo>
                  <a:lnTo>
                    <a:pt x="4855081" y="3293864"/>
                  </a:lnTo>
                  <a:lnTo>
                    <a:pt x="4855081" y="3331964"/>
                  </a:lnTo>
                  <a:close/>
                </a:path>
                <a:path w="7874000" h="3332479">
                  <a:moveTo>
                    <a:pt x="4702681" y="3331964"/>
                  </a:moveTo>
                  <a:lnTo>
                    <a:pt x="4588381" y="3331964"/>
                  </a:lnTo>
                  <a:lnTo>
                    <a:pt x="4588381" y="3293864"/>
                  </a:lnTo>
                  <a:lnTo>
                    <a:pt x="4702681" y="3293864"/>
                  </a:lnTo>
                  <a:lnTo>
                    <a:pt x="4702681" y="3331964"/>
                  </a:lnTo>
                  <a:close/>
                </a:path>
                <a:path w="7874000" h="3332479">
                  <a:moveTo>
                    <a:pt x="4550281" y="3331964"/>
                  </a:moveTo>
                  <a:lnTo>
                    <a:pt x="4435981" y="3331964"/>
                  </a:lnTo>
                  <a:lnTo>
                    <a:pt x="4435981" y="3293864"/>
                  </a:lnTo>
                  <a:lnTo>
                    <a:pt x="4550281" y="3293864"/>
                  </a:lnTo>
                  <a:lnTo>
                    <a:pt x="4550281" y="3331964"/>
                  </a:lnTo>
                  <a:close/>
                </a:path>
                <a:path w="7874000" h="3332479">
                  <a:moveTo>
                    <a:pt x="4397881" y="3331964"/>
                  </a:moveTo>
                  <a:lnTo>
                    <a:pt x="4283581" y="3331964"/>
                  </a:lnTo>
                  <a:lnTo>
                    <a:pt x="4283581" y="3293864"/>
                  </a:lnTo>
                  <a:lnTo>
                    <a:pt x="4397881" y="3293864"/>
                  </a:lnTo>
                  <a:lnTo>
                    <a:pt x="4397881" y="3331964"/>
                  </a:lnTo>
                  <a:close/>
                </a:path>
                <a:path w="7874000" h="3332479">
                  <a:moveTo>
                    <a:pt x="4245481" y="3331964"/>
                  </a:moveTo>
                  <a:lnTo>
                    <a:pt x="4131181" y="3331964"/>
                  </a:lnTo>
                  <a:lnTo>
                    <a:pt x="4131181" y="3293864"/>
                  </a:lnTo>
                  <a:lnTo>
                    <a:pt x="4245481" y="3293864"/>
                  </a:lnTo>
                  <a:lnTo>
                    <a:pt x="4245481" y="3331964"/>
                  </a:lnTo>
                  <a:close/>
                </a:path>
                <a:path w="7874000" h="3332479">
                  <a:moveTo>
                    <a:pt x="4093081" y="3331964"/>
                  </a:moveTo>
                  <a:lnTo>
                    <a:pt x="3978781" y="3331964"/>
                  </a:lnTo>
                  <a:lnTo>
                    <a:pt x="3978781" y="3293864"/>
                  </a:lnTo>
                  <a:lnTo>
                    <a:pt x="4093081" y="3293864"/>
                  </a:lnTo>
                  <a:lnTo>
                    <a:pt x="4093081" y="3331964"/>
                  </a:lnTo>
                  <a:close/>
                </a:path>
                <a:path w="7874000" h="3332479">
                  <a:moveTo>
                    <a:pt x="3940681" y="3331964"/>
                  </a:moveTo>
                  <a:lnTo>
                    <a:pt x="3826380" y="3331964"/>
                  </a:lnTo>
                  <a:lnTo>
                    <a:pt x="3826380" y="3293864"/>
                  </a:lnTo>
                  <a:lnTo>
                    <a:pt x="3940681" y="3293864"/>
                  </a:lnTo>
                  <a:lnTo>
                    <a:pt x="3940681" y="3331964"/>
                  </a:lnTo>
                  <a:close/>
                </a:path>
                <a:path w="7874000" h="3332479">
                  <a:moveTo>
                    <a:pt x="3788281" y="3331964"/>
                  </a:moveTo>
                  <a:lnTo>
                    <a:pt x="3673981" y="3331964"/>
                  </a:lnTo>
                  <a:lnTo>
                    <a:pt x="3673981" y="3293864"/>
                  </a:lnTo>
                  <a:lnTo>
                    <a:pt x="3788281" y="3293864"/>
                  </a:lnTo>
                  <a:lnTo>
                    <a:pt x="3788281" y="3331964"/>
                  </a:lnTo>
                  <a:close/>
                </a:path>
                <a:path w="7874000" h="3332479">
                  <a:moveTo>
                    <a:pt x="3635881" y="3331964"/>
                  </a:moveTo>
                  <a:lnTo>
                    <a:pt x="3521580" y="3331964"/>
                  </a:lnTo>
                  <a:lnTo>
                    <a:pt x="3521580" y="3293864"/>
                  </a:lnTo>
                  <a:lnTo>
                    <a:pt x="3635881" y="3293864"/>
                  </a:lnTo>
                  <a:lnTo>
                    <a:pt x="3635881" y="3331964"/>
                  </a:lnTo>
                  <a:close/>
                </a:path>
                <a:path w="7874000" h="3332479">
                  <a:moveTo>
                    <a:pt x="3483481" y="3331964"/>
                  </a:moveTo>
                  <a:lnTo>
                    <a:pt x="3369181" y="3331964"/>
                  </a:lnTo>
                  <a:lnTo>
                    <a:pt x="3369181" y="3293864"/>
                  </a:lnTo>
                  <a:lnTo>
                    <a:pt x="3483481" y="3293864"/>
                  </a:lnTo>
                  <a:lnTo>
                    <a:pt x="3483481" y="3331964"/>
                  </a:lnTo>
                  <a:close/>
                </a:path>
                <a:path w="7874000" h="3332479">
                  <a:moveTo>
                    <a:pt x="3331081" y="3331964"/>
                  </a:moveTo>
                  <a:lnTo>
                    <a:pt x="3216781" y="3331964"/>
                  </a:lnTo>
                  <a:lnTo>
                    <a:pt x="3216781" y="3293864"/>
                  </a:lnTo>
                  <a:lnTo>
                    <a:pt x="3331081" y="3293864"/>
                  </a:lnTo>
                  <a:lnTo>
                    <a:pt x="3331081" y="3331964"/>
                  </a:lnTo>
                  <a:close/>
                </a:path>
                <a:path w="7874000" h="3332479">
                  <a:moveTo>
                    <a:pt x="3178681" y="3331964"/>
                  </a:moveTo>
                  <a:lnTo>
                    <a:pt x="3064381" y="3331964"/>
                  </a:lnTo>
                  <a:lnTo>
                    <a:pt x="3064381" y="3293864"/>
                  </a:lnTo>
                  <a:lnTo>
                    <a:pt x="3178681" y="3293864"/>
                  </a:lnTo>
                  <a:lnTo>
                    <a:pt x="3178681" y="3331964"/>
                  </a:lnTo>
                  <a:close/>
                </a:path>
                <a:path w="7874000" h="3332479">
                  <a:moveTo>
                    <a:pt x="3026281" y="3331964"/>
                  </a:moveTo>
                  <a:lnTo>
                    <a:pt x="2911980" y="3331964"/>
                  </a:lnTo>
                  <a:lnTo>
                    <a:pt x="2911980" y="3293864"/>
                  </a:lnTo>
                  <a:lnTo>
                    <a:pt x="3026281" y="3293864"/>
                  </a:lnTo>
                  <a:lnTo>
                    <a:pt x="3026281" y="3331964"/>
                  </a:lnTo>
                  <a:close/>
                </a:path>
                <a:path w="7874000" h="3332479">
                  <a:moveTo>
                    <a:pt x="2873880" y="3331964"/>
                  </a:moveTo>
                  <a:lnTo>
                    <a:pt x="2759580" y="3331964"/>
                  </a:lnTo>
                  <a:lnTo>
                    <a:pt x="2759580" y="3293864"/>
                  </a:lnTo>
                  <a:lnTo>
                    <a:pt x="2873880" y="3293864"/>
                  </a:lnTo>
                  <a:lnTo>
                    <a:pt x="2873880" y="3331964"/>
                  </a:lnTo>
                  <a:close/>
                </a:path>
                <a:path w="7874000" h="3332479">
                  <a:moveTo>
                    <a:pt x="2721480" y="3331964"/>
                  </a:moveTo>
                  <a:lnTo>
                    <a:pt x="2607180" y="3331964"/>
                  </a:lnTo>
                  <a:lnTo>
                    <a:pt x="2607180" y="3293864"/>
                  </a:lnTo>
                  <a:lnTo>
                    <a:pt x="2721480" y="3293864"/>
                  </a:lnTo>
                  <a:lnTo>
                    <a:pt x="2721480" y="3331964"/>
                  </a:lnTo>
                  <a:close/>
                </a:path>
                <a:path w="7874000" h="3332479">
                  <a:moveTo>
                    <a:pt x="2569080" y="3331964"/>
                  </a:moveTo>
                  <a:lnTo>
                    <a:pt x="2454780" y="3331964"/>
                  </a:lnTo>
                  <a:lnTo>
                    <a:pt x="2454780" y="3293864"/>
                  </a:lnTo>
                  <a:lnTo>
                    <a:pt x="2569080" y="3293864"/>
                  </a:lnTo>
                  <a:lnTo>
                    <a:pt x="2569080" y="3331964"/>
                  </a:lnTo>
                  <a:close/>
                </a:path>
                <a:path w="7874000" h="3332479">
                  <a:moveTo>
                    <a:pt x="2416680" y="3331964"/>
                  </a:moveTo>
                  <a:lnTo>
                    <a:pt x="2302380" y="3331964"/>
                  </a:lnTo>
                  <a:lnTo>
                    <a:pt x="2302380" y="3293864"/>
                  </a:lnTo>
                  <a:lnTo>
                    <a:pt x="2416680" y="3293864"/>
                  </a:lnTo>
                  <a:lnTo>
                    <a:pt x="2416680" y="3331964"/>
                  </a:lnTo>
                  <a:close/>
                </a:path>
                <a:path w="7874000" h="3332479">
                  <a:moveTo>
                    <a:pt x="2264280" y="3331964"/>
                  </a:moveTo>
                  <a:lnTo>
                    <a:pt x="2149980" y="3331964"/>
                  </a:lnTo>
                  <a:lnTo>
                    <a:pt x="2149980" y="3293864"/>
                  </a:lnTo>
                  <a:lnTo>
                    <a:pt x="2264280" y="3293864"/>
                  </a:lnTo>
                  <a:lnTo>
                    <a:pt x="2264280" y="3331964"/>
                  </a:lnTo>
                  <a:close/>
                </a:path>
                <a:path w="7874000" h="3332479">
                  <a:moveTo>
                    <a:pt x="2111880" y="3331964"/>
                  </a:moveTo>
                  <a:lnTo>
                    <a:pt x="1997580" y="3331964"/>
                  </a:lnTo>
                  <a:lnTo>
                    <a:pt x="1997580" y="3293864"/>
                  </a:lnTo>
                  <a:lnTo>
                    <a:pt x="2111880" y="3293864"/>
                  </a:lnTo>
                  <a:lnTo>
                    <a:pt x="2111880" y="3331964"/>
                  </a:lnTo>
                  <a:close/>
                </a:path>
                <a:path w="7874000" h="3332479">
                  <a:moveTo>
                    <a:pt x="1959480" y="3331964"/>
                  </a:moveTo>
                  <a:lnTo>
                    <a:pt x="1845180" y="3331964"/>
                  </a:lnTo>
                  <a:lnTo>
                    <a:pt x="1845180" y="3293864"/>
                  </a:lnTo>
                  <a:lnTo>
                    <a:pt x="1959480" y="3293864"/>
                  </a:lnTo>
                  <a:lnTo>
                    <a:pt x="1959480" y="3331964"/>
                  </a:lnTo>
                  <a:close/>
                </a:path>
                <a:path w="7874000" h="3332479">
                  <a:moveTo>
                    <a:pt x="1807080" y="3331964"/>
                  </a:moveTo>
                  <a:lnTo>
                    <a:pt x="1692780" y="3331964"/>
                  </a:lnTo>
                  <a:lnTo>
                    <a:pt x="1692780" y="3293864"/>
                  </a:lnTo>
                  <a:lnTo>
                    <a:pt x="1807080" y="3293864"/>
                  </a:lnTo>
                  <a:lnTo>
                    <a:pt x="1807080" y="3331964"/>
                  </a:lnTo>
                  <a:close/>
                </a:path>
                <a:path w="7874000" h="3332479">
                  <a:moveTo>
                    <a:pt x="1654680" y="3331964"/>
                  </a:moveTo>
                  <a:lnTo>
                    <a:pt x="1540380" y="3331964"/>
                  </a:lnTo>
                  <a:lnTo>
                    <a:pt x="1540380" y="3293864"/>
                  </a:lnTo>
                  <a:lnTo>
                    <a:pt x="1654680" y="3293864"/>
                  </a:lnTo>
                  <a:lnTo>
                    <a:pt x="1654680" y="3331964"/>
                  </a:lnTo>
                  <a:close/>
                </a:path>
                <a:path w="7874000" h="3332479">
                  <a:moveTo>
                    <a:pt x="1502280" y="3331964"/>
                  </a:moveTo>
                  <a:lnTo>
                    <a:pt x="1387980" y="3331964"/>
                  </a:lnTo>
                  <a:lnTo>
                    <a:pt x="1387980" y="3293864"/>
                  </a:lnTo>
                  <a:lnTo>
                    <a:pt x="1502280" y="3293864"/>
                  </a:lnTo>
                  <a:lnTo>
                    <a:pt x="1502280" y="3331964"/>
                  </a:lnTo>
                  <a:close/>
                </a:path>
                <a:path w="7874000" h="3332479">
                  <a:moveTo>
                    <a:pt x="1349880" y="3331964"/>
                  </a:moveTo>
                  <a:lnTo>
                    <a:pt x="1235580" y="3331964"/>
                  </a:lnTo>
                  <a:lnTo>
                    <a:pt x="1235580" y="3293864"/>
                  </a:lnTo>
                  <a:lnTo>
                    <a:pt x="1349880" y="3293864"/>
                  </a:lnTo>
                  <a:lnTo>
                    <a:pt x="1349880" y="3331964"/>
                  </a:lnTo>
                  <a:close/>
                </a:path>
                <a:path w="7874000" h="3332479">
                  <a:moveTo>
                    <a:pt x="1197480" y="3331964"/>
                  </a:moveTo>
                  <a:lnTo>
                    <a:pt x="1083180" y="3331964"/>
                  </a:lnTo>
                  <a:lnTo>
                    <a:pt x="1083180" y="3293864"/>
                  </a:lnTo>
                  <a:lnTo>
                    <a:pt x="1197480" y="3293864"/>
                  </a:lnTo>
                  <a:lnTo>
                    <a:pt x="1197480" y="3331964"/>
                  </a:lnTo>
                  <a:close/>
                </a:path>
                <a:path w="7874000" h="3332479">
                  <a:moveTo>
                    <a:pt x="1045080" y="3331964"/>
                  </a:moveTo>
                  <a:lnTo>
                    <a:pt x="930780" y="3331964"/>
                  </a:lnTo>
                  <a:lnTo>
                    <a:pt x="930780" y="3293864"/>
                  </a:lnTo>
                  <a:lnTo>
                    <a:pt x="1045080" y="3293864"/>
                  </a:lnTo>
                  <a:lnTo>
                    <a:pt x="1045080" y="3331964"/>
                  </a:lnTo>
                  <a:close/>
                </a:path>
                <a:path w="7874000" h="3332479">
                  <a:moveTo>
                    <a:pt x="892680" y="3331964"/>
                  </a:moveTo>
                  <a:lnTo>
                    <a:pt x="778380" y="3331964"/>
                  </a:lnTo>
                  <a:lnTo>
                    <a:pt x="778380" y="3293864"/>
                  </a:lnTo>
                  <a:lnTo>
                    <a:pt x="892680" y="3293864"/>
                  </a:lnTo>
                  <a:lnTo>
                    <a:pt x="892680" y="3331964"/>
                  </a:lnTo>
                  <a:close/>
                </a:path>
                <a:path w="7874000" h="3332479">
                  <a:moveTo>
                    <a:pt x="740280" y="3331964"/>
                  </a:moveTo>
                  <a:lnTo>
                    <a:pt x="625980" y="3331964"/>
                  </a:lnTo>
                  <a:lnTo>
                    <a:pt x="625980" y="3293864"/>
                  </a:lnTo>
                  <a:lnTo>
                    <a:pt x="740280" y="3293864"/>
                  </a:lnTo>
                  <a:lnTo>
                    <a:pt x="740280" y="3331964"/>
                  </a:lnTo>
                  <a:close/>
                </a:path>
                <a:path w="7874000" h="3332479">
                  <a:moveTo>
                    <a:pt x="587880" y="3331964"/>
                  </a:moveTo>
                  <a:lnTo>
                    <a:pt x="473580" y="3331964"/>
                  </a:lnTo>
                  <a:lnTo>
                    <a:pt x="473580" y="3293864"/>
                  </a:lnTo>
                  <a:lnTo>
                    <a:pt x="587880" y="3293864"/>
                  </a:lnTo>
                  <a:lnTo>
                    <a:pt x="587880" y="3331964"/>
                  </a:lnTo>
                  <a:close/>
                </a:path>
                <a:path w="7874000" h="3332479">
                  <a:moveTo>
                    <a:pt x="435480" y="3331964"/>
                  </a:moveTo>
                  <a:lnTo>
                    <a:pt x="321180" y="3331964"/>
                  </a:lnTo>
                  <a:lnTo>
                    <a:pt x="321180" y="3293864"/>
                  </a:lnTo>
                  <a:lnTo>
                    <a:pt x="435480" y="3293864"/>
                  </a:lnTo>
                  <a:lnTo>
                    <a:pt x="435480" y="3331964"/>
                  </a:lnTo>
                  <a:close/>
                </a:path>
                <a:path w="7874000" h="3332479">
                  <a:moveTo>
                    <a:pt x="283080" y="3331964"/>
                  </a:moveTo>
                  <a:lnTo>
                    <a:pt x="190494" y="3331964"/>
                  </a:lnTo>
                  <a:lnTo>
                    <a:pt x="168830" y="3329820"/>
                  </a:lnTo>
                  <a:lnTo>
                    <a:pt x="173080" y="3292866"/>
                  </a:lnTo>
                  <a:lnTo>
                    <a:pt x="178863" y="3293531"/>
                  </a:lnTo>
                  <a:lnTo>
                    <a:pt x="184668" y="3293864"/>
                  </a:lnTo>
                  <a:lnTo>
                    <a:pt x="283080" y="3293864"/>
                  </a:lnTo>
                  <a:lnTo>
                    <a:pt x="283080" y="3331964"/>
                  </a:lnTo>
                  <a:close/>
                </a:path>
                <a:path w="7874000" h="3332479">
                  <a:moveTo>
                    <a:pt x="131819" y="3321786"/>
                  </a:moveTo>
                  <a:lnTo>
                    <a:pt x="117595" y="3317463"/>
                  </a:lnTo>
                  <a:lnTo>
                    <a:pt x="84807" y="3299959"/>
                  </a:lnTo>
                  <a:lnTo>
                    <a:pt x="55794" y="3276170"/>
                  </a:lnTo>
                  <a:lnTo>
                    <a:pt x="39703" y="3256544"/>
                  </a:lnTo>
                  <a:lnTo>
                    <a:pt x="69345" y="3233921"/>
                  </a:lnTo>
                  <a:lnTo>
                    <a:pt x="73467" y="3239321"/>
                  </a:lnTo>
                  <a:lnTo>
                    <a:pt x="77930" y="3244424"/>
                  </a:lnTo>
                  <a:lnTo>
                    <a:pt x="110808" y="3271440"/>
                  </a:lnTo>
                  <a:lnTo>
                    <a:pt x="143339" y="3286385"/>
                  </a:lnTo>
                  <a:lnTo>
                    <a:pt x="131819" y="3321786"/>
                  </a:lnTo>
                  <a:close/>
                </a:path>
                <a:path w="7874000" h="3332479">
                  <a:moveTo>
                    <a:pt x="19743" y="3224190"/>
                  </a:moveTo>
                  <a:lnTo>
                    <a:pt x="14500" y="3214369"/>
                  </a:lnTo>
                  <a:lnTo>
                    <a:pt x="3694" y="3178807"/>
                  </a:lnTo>
                  <a:lnTo>
                    <a:pt x="0" y="3141470"/>
                  </a:lnTo>
                  <a:lnTo>
                    <a:pt x="0" y="3112984"/>
                  </a:lnTo>
                  <a:lnTo>
                    <a:pt x="38099" y="3112984"/>
                  </a:lnTo>
                  <a:lnTo>
                    <a:pt x="38099" y="3141470"/>
                  </a:lnTo>
                  <a:lnTo>
                    <a:pt x="39052" y="3158735"/>
                  </a:lnTo>
                  <a:lnTo>
                    <a:pt x="41911" y="3175564"/>
                  </a:lnTo>
                  <a:lnTo>
                    <a:pt x="46676" y="3191956"/>
                  </a:lnTo>
                  <a:lnTo>
                    <a:pt x="53346" y="3207912"/>
                  </a:lnTo>
                  <a:lnTo>
                    <a:pt x="19743" y="3224190"/>
                  </a:lnTo>
                  <a:close/>
                </a:path>
                <a:path w="7874000" h="3332479">
                  <a:moveTo>
                    <a:pt x="38099" y="3074884"/>
                  </a:moveTo>
                  <a:lnTo>
                    <a:pt x="0" y="3074884"/>
                  </a:lnTo>
                  <a:lnTo>
                    <a:pt x="0" y="2960584"/>
                  </a:lnTo>
                  <a:lnTo>
                    <a:pt x="38099" y="2960584"/>
                  </a:lnTo>
                  <a:lnTo>
                    <a:pt x="38099" y="3074884"/>
                  </a:lnTo>
                  <a:close/>
                </a:path>
                <a:path w="7874000" h="3332479">
                  <a:moveTo>
                    <a:pt x="38099" y="2922484"/>
                  </a:moveTo>
                  <a:lnTo>
                    <a:pt x="0" y="2922484"/>
                  </a:lnTo>
                  <a:lnTo>
                    <a:pt x="0" y="2808184"/>
                  </a:lnTo>
                  <a:lnTo>
                    <a:pt x="38099" y="2808184"/>
                  </a:lnTo>
                  <a:lnTo>
                    <a:pt x="38099" y="2922484"/>
                  </a:lnTo>
                  <a:close/>
                </a:path>
                <a:path w="7874000" h="3332479">
                  <a:moveTo>
                    <a:pt x="38099" y="2770084"/>
                  </a:moveTo>
                  <a:lnTo>
                    <a:pt x="0" y="2770084"/>
                  </a:lnTo>
                  <a:lnTo>
                    <a:pt x="0" y="2655784"/>
                  </a:lnTo>
                  <a:lnTo>
                    <a:pt x="38099" y="2655784"/>
                  </a:lnTo>
                  <a:lnTo>
                    <a:pt x="38099" y="2770084"/>
                  </a:lnTo>
                  <a:close/>
                </a:path>
                <a:path w="7874000" h="3332479">
                  <a:moveTo>
                    <a:pt x="38099" y="2617684"/>
                  </a:moveTo>
                  <a:lnTo>
                    <a:pt x="0" y="2617684"/>
                  </a:lnTo>
                  <a:lnTo>
                    <a:pt x="0" y="2503384"/>
                  </a:lnTo>
                  <a:lnTo>
                    <a:pt x="38099" y="2503384"/>
                  </a:lnTo>
                  <a:lnTo>
                    <a:pt x="38099" y="2617684"/>
                  </a:lnTo>
                  <a:close/>
                </a:path>
                <a:path w="7874000" h="3332479">
                  <a:moveTo>
                    <a:pt x="38099" y="2465284"/>
                  </a:moveTo>
                  <a:lnTo>
                    <a:pt x="0" y="2465284"/>
                  </a:lnTo>
                  <a:lnTo>
                    <a:pt x="0" y="2350984"/>
                  </a:lnTo>
                  <a:lnTo>
                    <a:pt x="38099" y="2350984"/>
                  </a:lnTo>
                  <a:lnTo>
                    <a:pt x="38099" y="2465284"/>
                  </a:lnTo>
                  <a:close/>
                </a:path>
                <a:path w="7874000" h="3332479">
                  <a:moveTo>
                    <a:pt x="38099" y="2312884"/>
                  </a:moveTo>
                  <a:lnTo>
                    <a:pt x="0" y="2312884"/>
                  </a:lnTo>
                  <a:lnTo>
                    <a:pt x="0" y="2198584"/>
                  </a:lnTo>
                  <a:lnTo>
                    <a:pt x="38099" y="2198584"/>
                  </a:lnTo>
                  <a:lnTo>
                    <a:pt x="38099" y="2312884"/>
                  </a:lnTo>
                  <a:close/>
                </a:path>
                <a:path w="7874000" h="3332479">
                  <a:moveTo>
                    <a:pt x="38099" y="2160484"/>
                  </a:moveTo>
                  <a:lnTo>
                    <a:pt x="0" y="2160484"/>
                  </a:lnTo>
                  <a:lnTo>
                    <a:pt x="0" y="2046184"/>
                  </a:lnTo>
                  <a:lnTo>
                    <a:pt x="38099" y="2046184"/>
                  </a:lnTo>
                  <a:lnTo>
                    <a:pt x="38099" y="2160484"/>
                  </a:lnTo>
                  <a:close/>
                </a:path>
                <a:path w="7874000" h="3332479">
                  <a:moveTo>
                    <a:pt x="38099" y="2008084"/>
                  </a:moveTo>
                  <a:lnTo>
                    <a:pt x="0" y="2008084"/>
                  </a:lnTo>
                  <a:lnTo>
                    <a:pt x="0" y="1893783"/>
                  </a:lnTo>
                  <a:lnTo>
                    <a:pt x="38099" y="1893783"/>
                  </a:lnTo>
                  <a:lnTo>
                    <a:pt x="38099" y="2008084"/>
                  </a:lnTo>
                  <a:close/>
                </a:path>
                <a:path w="7874000" h="3332479">
                  <a:moveTo>
                    <a:pt x="38099" y="1855683"/>
                  </a:moveTo>
                  <a:lnTo>
                    <a:pt x="0" y="1855683"/>
                  </a:lnTo>
                  <a:lnTo>
                    <a:pt x="0" y="1741383"/>
                  </a:lnTo>
                  <a:lnTo>
                    <a:pt x="38099" y="1741383"/>
                  </a:lnTo>
                  <a:lnTo>
                    <a:pt x="38099" y="1855683"/>
                  </a:lnTo>
                  <a:close/>
                </a:path>
                <a:path w="7874000" h="3332479">
                  <a:moveTo>
                    <a:pt x="38099" y="1703283"/>
                  </a:moveTo>
                  <a:lnTo>
                    <a:pt x="0" y="1703283"/>
                  </a:lnTo>
                  <a:lnTo>
                    <a:pt x="0" y="1588983"/>
                  </a:lnTo>
                  <a:lnTo>
                    <a:pt x="38099" y="1588983"/>
                  </a:lnTo>
                  <a:lnTo>
                    <a:pt x="38099" y="1703283"/>
                  </a:lnTo>
                  <a:close/>
                </a:path>
                <a:path w="7874000" h="3332479">
                  <a:moveTo>
                    <a:pt x="38099" y="1550883"/>
                  </a:moveTo>
                  <a:lnTo>
                    <a:pt x="0" y="1550883"/>
                  </a:lnTo>
                  <a:lnTo>
                    <a:pt x="0" y="1436583"/>
                  </a:lnTo>
                  <a:lnTo>
                    <a:pt x="38099" y="1436583"/>
                  </a:lnTo>
                  <a:lnTo>
                    <a:pt x="38099" y="1550883"/>
                  </a:lnTo>
                  <a:close/>
                </a:path>
                <a:path w="7874000" h="3332479">
                  <a:moveTo>
                    <a:pt x="38099" y="1398483"/>
                  </a:moveTo>
                  <a:lnTo>
                    <a:pt x="0" y="1398483"/>
                  </a:lnTo>
                  <a:lnTo>
                    <a:pt x="0" y="1284183"/>
                  </a:lnTo>
                  <a:lnTo>
                    <a:pt x="38099" y="1284183"/>
                  </a:lnTo>
                  <a:lnTo>
                    <a:pt x="38099" y="1398483"/>
                  </a:lnTo>
                  <a:close/>
                </a:path>
                <a:path w="7874000" h="3332479">
                  <a:moveTo>
                    <a:pt x="38099" y="1246083"/>
                  </a:moveTo>
                  <a:lnTo>
                    <a:pt x="0" y="1246083"/>
                  </a:lnTo>
                  <a:lnTo>
                    <a:pt x="0" y="1131783"/>
                  </a:lnTo>
                  <a:lnTo>
                    <a:pt x="38099" y="1131783"/>
                  </a:lnTo>
                  <a:lnTo>
                    <a:pt x="38099" y="1246083"/>
                  </a:lnTo>
                  <a:close/>
                </a:path>
                <a:path w="7874000" h="3332479">
                  <a:moveTo>
                    <a:pt x="38099" y="1093683"/>
                  </a:moveTo>
                  <a:lnTo>
                    <a:pt x="0" y="1093683"/>
                  </a:lnTo>
                  <a:lnTo>
                    <a:pt x="0" y="979383"/>
                  </a:lnTo>
                  <a:lnTo>
                    <a:pt x="38099" y="979383"/>
                  </a:lnTo>
                  <a:lnTo>
                    <a:pt x="38099" y="1093683"/>
                  </a:lnTo>
                  <a:close/>
                </a:path>
                <a:path w="7874000" h="3332479">
                  <a:moveTo>
                    <a:pt x="38099" y="941283"/>
                  </a:moveTo>
                  <a:lnTo>
                    <a:pt x="0" y="941283"/>
                  </a:lnTo>
                  <a:lnTo>
                    <a:pt x="0" y="826983"/>
                  </a:lnTo>
                  <a:lnTo>
                    <a:pt x="38099" y="826983"/>
                  </a:lnTo>
                  <a:lnTo>
                    <a:pt x="38099" y="941283"/>
                  </a:lnTo>
                  <a:close/>
                </a:path>
                <a:path w="7874000" h="3332479">
                  <a:moveTo>
                    <a:pt x="38099" y="788883"/>
                  </a:moveTo>
                  <a:lnTo>
                    <a:pt x="0" y="788883"/>
                  </a:lnTo>
                  <a:lnTo>
                    <a:pt x="0" y="674583"/>
                  </a:lnTo>
                  <a:lnTo>
                    <a:pt x="38099" y="674583"/>
                  </a:lnTo>
                  <a:lnTo>
                    <a:pt x="38099" y="788883"/>
                  </a:lnTo>
                  <a:close/>
                </a:path>
                <a:path w="7874000" h="3332479">
                  <a:moveTo>
                    <a:pt x="38099" y="636483"/>
                  </a:moveTo>
                  <a:lnTo>
                    <a:pt x="0" y="636483"/>
                  </a:lnTo>
                  <a:lnTo>
                    <a:pt x="0" y="522183"/>
                  </a:lnTo>
                  <a:lnTo>
                    <a:pt x="38099" y="522183"/>
                  </a:lnTo>
                  <a:lnTo>
                    <a:pt x="38099" y="636483"/>
                  </a:lnTo>
                  <a:close/>
                </a:path>
                <a:path w="7874000" h="3332479">
                  <a:moveTo>
                    <a:pt x="38099" y="484083"/>
                  </a:moveTo>
                  <a:lnTo>
                    <a:pt x="0" y="484083"/>
                  </a:lnTo>
                  <a:lnTo>
                    <a:pt x="0" y="369783"/>
                  </a:lnTo>
                  <a:lnTo>
                    <a:pt x="38099" y="369783"/>
                  </a:lnTo>
                  <a:lnTo>
                    <a:pt x="38099" y="484083"/>
                  </a:lnTo>
                  <a:close/>
                </a:path>
                <a:path w="7874000" h="3332479">
                  <a:moveTo>
                    <a:pt x="38099" y="331683"/>
                  </a:moveTo>
                  <a:lnTo>
                    <a:pt x="0" y="331683"/>
                  </a:lnTo>
                  <a:lnTo>
                    <a:pt x="0" y="217383"/>
                  </a:lnTo>
                  <a:lnTo>
                    <a:pt x="38099" y="217383"/>
                  </a:lnTo>
                  <a:lnTo>
                    <a:pt x="38099" y="331683"/>
                  </a:lnTo>
                  <a:close/>
                </a:path>
                <a:path w="7874000" h="3332479">
                  <a:moveTo>
                    <a:pt x="91441" y="74680"/>
                  </a:moveTo>
                  <a:lnTo>
                    <a:pt x="67251" y="46400"/>
                  </a:lnTo>
                  <a:lnTo>
                    <a:pt x="84807" y="32005"/>
                  </a:lnTo>
                  <a:lnTo>
                    <a:pt x="117595" y="14500"/>
                  </a:lnTo>
                  <a:lnTo>
                    <a:pt x="153157" y="3694"/>
                  </a:lnTo>
                  <a:lnTo>
                    <a:pt x="170411" y="1987"/>
                  </a:lnTo>
                  <a:lnTo>
                    <a:pt x="174349" y="38956"/>
                  </a:lnTo>
                  <a:lnTo>
                    <a:pt x="151544" y="43066"/>
                  </a:lnTo>
                  <a:lnTo>
                    <a:pt x="130125" y="50390"/>
                  </a:lnTo>
                  <a:lnTo>
                    <a:pt x="110090" y="60928"/>
                  </a:lnTo>
                  <a:lnTo>
                    <a:pt x="91441" y="74680"/>
                  </a:lnTo>
                  <a:close/>
                </a:path>
                <a:path w="7874000" h="3332479">
                  <a:moveTo>
                    <a:pt x="38367" y="181466"/>
                  </a:moveTo>
                  <a:lnTo>
                    <a:pt x="1111" y="179257"/>
                  </a:lnTo>
                  <a:lnTo>
                    <a:pt x="3694" y="153157"/>
                  </a:lnTo>
                  <a:lnTo>
                    <a:pt x="14500" y="117595"/>
                  </a:lnTo>
                  <a:lnTo>
                    <a:pt x="32005" y="84808"/>
                  </a:lnTo>
                  <a:lnTo>
                    <a:pt x="40720" y="74179"/>
                  </a:lnTo>
                  <a:lnTo>
                    <a:pt x="70131" y="97021"/>
                  </a:lnTo>
                  <a:lnTo>
                    <a:pt x="57283" y="116287"/>
                  </a:lnTo>
                  <a:lnTo>
                    <a:pt x="47706" y="136783"/>
                  </a:lnTo>
                  <a:lnTo>
                    <a:pt x="41400" y="158509"/>
                  </a:lnTo>
                  <a:lnTo>
                    <a:pt x="38367" y="181466"/>
                  </a:lnTo>
                  <a:close/>
                </a:path>
                <a:path w="7874000" h="3332479">
                  <a:moveTo>
                    <a:pt x="304794" y="38099"/>
                  </a:moveTo>
                  <a:lnTo>
                    <a:pt x="190494" y="38099"/>
                  </a:lnTo>
                  <a:lnTo>
                    <a:pt x="190494" y="0"/>
                  </a:lnTo>
                  <a:lnTo>
                    <a:pt x="304794" y="0"/>
                  </a:lnTo>
                  <a:lnTo>
                    <a:pt x="304794" y="38099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0601" y="5757125"/>
              <a:ext cx="95250" cy="952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0601" y="7014425"/>
              <a:ext cx="95250" cy="9524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9861681" y="5512015"/>
            <a:ext cx="6849745" cy="2540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1000"/>
              </a:lnSpc>
              <a:spcBef>
                <a:spcPts val="95"/>
              </a:spcBef>
            </a:pPr>
            <a:r>
              <a:rPr dirty="0" sz="2100" spc="60">
                <a:solidFill>
                  <a:srgbClr val="4A4237"/>
                </a:solidFill>
                <a:latin typeface="Lucida Sans Unicode"/>
                <a:cs typeface="Lucida Sans Unicode"/>
              </a:rPr>
              <a:t>Terdapat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225" b="1">
                <a:solidFill>
                  <a:srgbClr val="4A4237"/>
                </a:solidFill>
                <a:latin typeface="Trebuchet MS"/>
                <a:cs typeface="Trebuchet MS"/>
              </a:rPr>
              <a:t>dua</a:t>
            </a:r>
            <a:r>
              <a:rPr dirty="0" sz="2100" spc="40" b="1">
                <a:solidFill>
                  <a:srgbClr val="4A4237"/>
                </a:solidFill>
                <a:latin typeface="Trebuchet MS"/>
                <a:cs typeface="Trebuchet MS"/>
              </a:rPr>
              <a:t> 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lokasi</a:t>
            </a:r>
            <a:r>
              <a:rPr dirty="0" sz="2100" spc="105" b="1">
                <a:solidFill>
                  <a:srgbClr val="4A4237"/>
                </a:solidFill>
                <a:latin typeface="Trebuchet MS"/>
                <a:cs typeface="Trebuchet MS"/>
              </a:rPr>
              <a:t>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di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Rwanda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114">
                <a:solidFill>
                  <a:srgbClr val="4A4237"/>
                </a:solidFill>
                <a:latin typeface="Lucida Sans Unicode"/>
                <a:cs typeface="Lucida Sans Unicode"/>
              </a:rPr>
              <a:t>yang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memiliki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tingkat</a:t>
            </a:r>
            <a:r>
              <a:rPr dirty="0" sz="2100" spc="-15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5" b="1">
                <a:solidFill>
                  <a:srgbClr val="4A4237"/>
                </a:solidFill>
                <a:latin typeface="Trebuchet MS"/>
                <a:cs typeface="Trebuchet MS"/>
              </a:rPr>
              <a:t>emisi</a:t>
            </a:r>
            <a:r>
              <a:rPr dirty="0" sz="2100" spc="-15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50" b="1">
                <a:solidFill>
                  <a:srgbClr val="4A4237"/>
                </a:solidFill>
                <a:latin typeface="Trebuchet MS"/>
                <a:cs typeface="Trebuchet MS"/>
              </a:rPr>
              <a:t>yang</a:t>
            </a:r>
            <a:r>
              <a:rPr dirty="0" sz="2100" spc="-14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50" b="1">
                <a:solidFill>
                  <a:srgbClr val="4A4237"/>
                </a:solidFill>
                <a:latin typeface="Trebuchet MS"/>
                <a:cs typeface="Trebuchet MS"/>
              </a:rPr>
              <a:t>tinggi</a:t>
            </a:r>
            <a:r>
              <a:rPr dirty="0" sz="2100" spc="-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4A4237"/>
                </a:solidFill>
                <a:latin typeface="Lucida Sans Unicode"/>
                <a:cs typeface="Lucida Sans Unicode"/>
              </a:rPr>
              <a:t>(Ditandai</a:t>
            </a:r>
            <a:r>
              <a:rPr dirty="0" sz="2100" spc="-6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05">
                <a:solidFill>
                  <a:srgbClr val="4A4237"/>
                </a:solidFill>
                <a:latin typeface="Lucida Sans Unicode"/>
                <a:cs typeface="Lucida Sans Unicode"/>
              </a:rPr>
              <a:t>dengan</a:t>
            </a:r>
            <a:r>
              <a:rPr dirty="0" sz="2100" spc="-6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00">
                <a:solidFill>
                  <a:srgbClr val="4A4237"/>
                </a:solidFill>
                <a:latin typeface="Lucida Sans Unicode"/>
                <a:cs typeface="Lucida Sans Unicode"/>
              </a:rPr>
              <a:t>warna </a:t>
            </a:r>
            <a:r>
              <a:rPr dirty="0" sz="2100" spc="165" b="1">
                <a:solidFill>
                  <a:srgbClr val="4A4237"/>
                </a:solidFill>
                <a:latin typeface="Trebuchet MS"/>
                <a:cs typeface="Trebuchet MS"/>
              </a:rPr>
              <a:t>kuning</a:t>
            </a:r>
            <a:r>
              <a:rPr dirty="0" sz="2100" spc="-5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25">
                <a:solidFill>
                  <a:srgbClr val="4A4237"/>
                </a:solidFill>
                <a:latin typeface="Lucida Sans Unicode"/>
                <a:cs typeface="Lucida Sans Unicode"/>
              </a:rPr>
              <a:t>dan</a:t>
            </a:r>
            <a:r>
              <a:rPr dirty="0" sz="2100" spc="-8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80" b="1">
                <a:solidFill>
                  <a:srgbClr val="4A4237"/>
                </a:solidFill>
                <a:latin typeface="Trebuchet MS"/>
                <a:cs typeface="Trebuchet MS"/>
              </a:rPr>
              <a:t>hitam</a:t>
            </a:r>
            <a:r>
              <a:rPr dirty="0" sz="2100" spc="180">
                <a:solidFill>
                  <a:srgbClr val="4A4237"/>
                </a:solidFill>
                <a:latin typeface="Lucida Sans Unicode"/>
                <a:cs typeface="Lucida Sans Unicode"/>
              </a:rPr>
              <a:t>)</a:t>
            </a:r>
            <a:endParaRPr sz="2100">
              <a:latin typeface="Lucida Sans Unicode"/>
              <a:cs typeface="Lucida Sans Unicode"/>
            </a:endParaRPr>
          </a:p>
          <a:p>
            <a:pPr algn="just" marL="12700" marR="5080">
              <a:lnSpc>
                <a:spcPts val="3300"/>
              </a:lnSpc>
              <a:spcBef>
                <a:spcPts val="100"/>
              </a:spcBef>
            </a:pPr>
            <a:r>
              <a:rPr dirty="0" sz="2100" spc="65">
                <a:solidFill>
                  <a:srgbClr val="4A4237"/>
                </a:solidFill>
                <a:latin typeface="Lucida Sans Unicode"/>
                <a:cs typeface="Lucida Sans Unicode"/>
              </a:rPr>
              <a:t>Dan</a:t>
            </a:r>
            <a:r>
              <a:rPr dirty="0" sz="2100" spc="459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85">
                <a:solidFill>
                  <a:srgbClr val="4A4237"/>
                </a:solidFill>
                <a:latin typeface="Lucida Sans Unicode"/>
                <a:cs typeface="Lucida Sans Unicode"/>
              </a:rPr>
              <a:t>terdapat</a:t>
            </a:r>
            <a:r>
              <a:rPr dirty="0" sz="2100" spc="46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pula</a:t>
            </a:r>
            <a:r>
              <a:rPr dirty="0" sz="2100" spc="459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15</a:t>
            </a:r>
            <a:r>
              <a:rPr dirty="0" sz="2100" spc="3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lokasi</a:t>
            </a:r>
            <a:r>
              <a:rPr dirty="0" sz="2100" spc="5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di</a:t>
            </a:r>
            <a:r>
              <a:rPr dirty="0" sz="2100" spc="459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Rwanda</a:t>
            </a:r>
            <a:r>
              <a:rPr dirty="0" sz="2100" spc="46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>
                <a:solidFill>
                  <a:srgbClr val="4A4237"/>
                </a:solidFill>
                <a:latin typeface="Lucida Sans Unicode"/>
                <a:cs typeface="Lucida Sans Unicode"/>
              </a:rPr>
              <a:t>dengan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total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30" b="1">
                <a:solidFill>
                  <a:srgbClr val="4A4237"/>
                </a:solidFill>
                <a:latin typeface="Trebuchet MS"/>
                <a:cs typeface="Trebuchet MS"/>
              </a:rPr>
              <a:t>0</a:t>
            </a:r>
            <a:r>
              <a:rPr dirty="0" sz="2100" spc="-10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5" b="1">
                <a:solidFill>
                  <a:srgbClr val="4A4237"/>
                </a:solidFill>
                <a:latin typeface="Trebuchet MS"/>
                <a:cs typeface="Trebuchet MS"/>
              </a:rPr>
              <a:t>emisi</a:t>
            </a:r>
            <a:r>
              <a:rPr dirty="0" sz="2100" spc="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30">
                <a:solidFill>
                  <a:srgbClr val="4A4237"/>
                </a:solidFill>
                <a:latin typeface="Lucida Sans Unicode"/>
                <a:cs typeface="Lucida Sans Unicode"/>
              </a:rPr>
              <a:t>atau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65" b="1">
                <a:solidFill>
                  <a:srgbClr val="4A4237"/>
                </a:solidFill>
                <a:latin typeface="Trebuchet MS"/>
                <a:cs typeface="Trebuchet MS"/>
              </a:rPr>
              <a:t>Zero</a:t>
            </a:r>
            <a:r>
              <a:rPr dirty="0" sz="2100" spc="-10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5" b="1">
                <a:solidFill>
                  <a:srgbClr val="4A4237"/>
                </a:solidFill>
                <a:latin typeface="Trebuchet MS"/>
                <a:cs typeface="Trebuchet MS"/>
              </a:rPr>
              <a:t>Emission</a:t>
            </a:r>
            <a:r>
              <a:rPr dirty="0" sz="2100" spc="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4A4237"/>
                </a:solidFill>
                <a:latin typeface="Lucida Sans Unicode"/>
                <a:cs typeface="Lucida Sans Unicode"/>
              </a:rPr>
              <a:t>(Ditandai</a:t>
            </a:r>
            <a:r>
              <a:rPr dirty="0" sz="2100" spc="-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>
                <a:solidFill>
                  <a:srgbClr val="4A4237"/>
                </a:solidFill>
                <a:latin typeface="Lucida Sans Unicode"/>
                <a:cs typeface="Lucida Sans Unicode"/>
              </a:rPr>
              <a:t>dengan </a:t>
            </a: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warna</a:t>
            </a:r>
            <a:r>
              <a:rPr dirty="0" sz="2100" spc="-9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10" b="1">
                <a:solidFill>
                  <a:srgbClr val="4A4237"/>
                </a:solidFill>
                <a:latin typeface="Trebuchet MS"/>
                <a:cs typeface="Trebuchet MS"/>
              </a:rPr>
              <a:t>hijau</a:t>
            </a: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)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25"/>
              <a:t>DATA</a:t>
            </a:r>
            <a:r>
              <a:rPr dirty="0" spc="-135"/>
              <a:t> </a:t>
            </a:r>
            <a:r>
              <a:rPr dirty="0" spc="110"/>
              <a:t>UNDERSTANDING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15" y="3479718"/>
            <a:ext cx="7334249" cy="388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771" y="3483932"/>
            <a:ext cx="7286624" cy="388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2433" y="3479718"/>
            <a:ext cx="2499955" cy="38861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866850" y="1470767"/>
            <a:ext cx="144780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275">
                <a:solidFill>
                  <a:srgbClr val="4A4237"/>
                </a:solidFill>
                <a:latin typeface="Tahoma"/>
                <a:cs typeface="Tahoma"/>
              </a:rPr>
              <a:t>EDA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085">
                <a:solidFill>
                  <a:srgbClr val="4A4237"/>
                </a:solidFill>
                <a:latin typeface="Tahoma"/>
                <a:cs typeface="Tahoma"/>
              </a:rPr>
              <a:t>-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045">
                <a:solidFill>
                  <a:srgbClr val="4A4237"/>
                </a:solidFill>
                <a:latin typeface="Tahoma"/>
                <a:cs typeface="Tahoma"/>
              </a:rPr>
              <a:t>YEAR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295">
                <a:solidFill>
                  <a:srgbClr val="4A4237"/>
                </a:solidFill>
                <a:latin typeface="Tahoma"/>
                <a:cs typeface="Tahoma"/>
              </a:rPr>
              <a:t>&amp;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215">
                <a:solidFill>
                  <a:srgbClr val="4A4237"/>
                </a:solidFill>
                <a:latin typeface="Tahoma"/>
                <a:cs typeface="Tahoma"/>
              </a:rPr>
              <a:t>WEEK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685">
                <a:solidFill>
                  <a:srgbClr val="4A4237"/>
                </a:solidFill>
                <a:latin typeface="Tahoma"/>
                <a:cs typeface="Tahoma"/>
              </a:rPr>
              <a:t>COUNT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20">
                <a:solidFill>
                  <a:srgbClr val="4A4237"/>
                </a:solidFill>
                <a:latin typeface="Tahoma"/>
                <a:cs typeface="Tahoma"/>
              </a:rPr>
              <a:t>PLOT</a:t>
            </a:r>
            <a:endParaRPr sz="96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914154" y="7874410"/>
            <a:ext cx="12458700" cy="1857375"/>
            <a:chOff x="2914154" y="7874410"/>
            <a:chExt cx="12458700" cy="1857375"/>
          </a:xfrm>
        </p:grpSpPr>
        <p:sp>
          <p:nvSpPr>
            <p:cNvPr id="9" name="object 9" descr=""/>
            <p:cNvSpPr/>
            <p:nvPr/>
          </p:nvSpPr>
          <p:spPr>
            <a:xfrm>
              <a:off x="2914154" y="7874410"/>
              <a:ext cx="12458700" cy="1857375"/>
            </a:xfrm>
            <a:custGeom>
              <a:avLst/>
              <a:gdLst/>
              <a:ahLst/>
              <a:cxnLst/>
              <a:rect l="l" t="t" r="r" b="b"/>
              <a:pathLst>
                <a:path w="12458700" h="1857375">
                  <a:moveTo>
                    <a:pt x="457192" y="38099"/>
                  </a:moveTo>
                  <a:lnTo>
                    <a:pt x="342892" y="38099"/>
                  </a:lnTo>
                  <a:lnTo>
                    <a:pt x="342892" y="0"/>
                  </a:lnTo>
                  <a:lnTo>
                    <a:pt x="457192" y="0"/>
                  </a:lnTo>
                  <a:lnTo>
                    <a:pt x="457192" y="38099"/>
                  </a:lnTo>
                  <a:close/>
                </a:path>
                <a:path w="12458700" h="1857375">
                  <a:moveTo>
                    <a:pt x="609592" y="38099"/>
                  </a:moveTo>
                  <a:lnTo>
                    <a:pt x="495292" y="38099"/>
                  </a:lnTo>
                  <a:lnTo>
                    <a:pt x="495292" y="0"/>
                  </a:lnTo>
                  <a:lnTo>
                    <a:pt x="609592" y="0"/>
                  </a:lnTo>
                  <a:lnTo>
                    <a:pt x="609592" y="38099"/>
                  </a:lnTo>
                  <a:close/>
                </a:path>
                <a:path w="12458700" h="1857375">
                  <a:moveTo>
                    <a:pt x="761992" y="38099"/>
                  </a:moveTo>
                  <a:lnTo>
                    <a:pt x="647692" y="38099"/>
                  </a:lnTo>
                  <a:lnTo>
                    <a:pt x="647692" y="0"/>
                  </a:lnTo>
                  <a:lnTo>
                    <a:pt x="761992" y="0"/>
                  </a:lnTo>
                  <a:lnTo>
                    <a:pt x="761992" y="38099"/>
                  </a:lnTo>
                  <a:close/>
                </a:path>
                <a:path w="12458700" h="1857375">
                  <a:moveTo>
                    <a:pt x="914392" y="38099"/>
                  </a:moveTo>
                  <a:lnTo>
                    <a:pt x="800092" y="38099"/>
                  </a:lnTo>
                  <a:lnTo>
                    <a:pt x="800092" y="0"/>
                  </a:lnTo>
                  <a:lnTo>
                    <a:pt x="914392" y="0"/>
                  </a:lnTo>
                  <a:lnTo>
                    <a:pt x="914392" y="38099"/>
                  </a:lnTo>
                  <a:close/>
                </a:path>
                <a:path w="12458700" h="1857375">
                  <a:moveTo>
                    <a:pt x="1066792" y="38099"/>
                  </a:moveTo>
                  <a:lnTo>
                    <a:pt x="952492" y="38099"/>
                  </a:lnTo>
                  <a:lnTo>
                    <a:pt x="952492" y="0"/>
                  </a:lnTo>
                  <a:lnTo>
                    <a:pt x="1066792" y="0"/>
                  </a:lnTo>
                  <a:lnTo>
                    <a:pt x="1066792" y="38099"/>
                  </a:lnTo>
                  <a:close/>
                </a:path>
                <a:path w="12458700" h="1857375">
                  <a:moveTo>
                    <a:pt x="1219192" y="38099"/>
                  </a:moveTo>
                  <a:lnTo>
                    <a:pt x="1104892" y="38099"/>
                  </a:lnTo>
                  <a:lnTo>
                    <a:pt x="1104892" y="0"/>
                  </a:lnTo>
                  <a:lnTo>
                    <a:pt x="1219192" y="0"/>
                  </a:lnTo>
                  <a:lnTo>
                    <a:pt x="1219192" y="38099"/>
                  </a:lnTo>
                  <a:close/>
                </a:path>
                <a:path w="12458700" h="1857375">
                  <a:moveTo>
                    <a:pt x="1371592" y="38099"/>
                  </a:moveTo>
                  <a:lnTo>
                    <a:pt x="1257292" y="38099"/>
                  </a:lnTo>
                  <a:lnTo>
                    <a:pt x="1257292" y="0"/>
                  </a:lnTo>
                  <a:lnTo>
                    <a:pt x="1371592" y="0"/>
                  </a:lnTo>
                  <a:lnTo>
                    <a:pt x="1371592" y="38099"/>
                  </a:lnTo>
                  <a:close/>
                </a:path>
                <a:path w="12458700" h="1857375">
                  <a:moveTo>
                    <a:pt x="1523992" y="38099"/>
                  </a:moveTo>
                  <a:lnTo>
                    <a:pt x="1409692" y="38099"/>
                  </a:lnTo>
                  <a:lnTo>
                    <a:pt x="1409692" y="0"/>
                  </a:lnTo>
                  <a:lnTo>
                    <a:pt x="1523992" y="0"/>
                  </a:lnTo>
                  <a:lnTo>
                    <a:pt x="1523992" y="38099"/>
                  </a:lnTo>
                  <a:close/>
                </a:path>
                <a:path w="12458700" h="1857375">
                  <a:moveTo>
                    <a:pt x="1676392" y="38099"/>
                  </a:moveTo>
                  <a:lnTo>
                    <a:pt x="1562092" y="38099"/>
                  </a:lnTo>
                  <a:lnTo>
                    <a:pt x="1562092" y="0"/>
                  </a:lnTo>
                  <a:lnTo>
                    <a:pt x="1676392" y="0"/>
                  </a:lnTo>
                  <a:lnTo>
                    <a:pt x="1676392" y="38099"/>
                  </a:lnTo>
                  <a:close/>
                </a:path>
                <a:path w="12458700" h="1857375">
                  <a:moveTo>
                    <a:pt x="1828792" y="38099"/>
                  </a:moveTo>
                  <a:lnTo>
                    <a:pt x="1714492" y="38099"/>
                  </a:lnTo>
                  <a:lnTo>
                    <a:pt x="1714492" y="0"/>
                  </a:lnTo>
                  <a:lnTo>
                    <a:pt x="1828792" y="0"/>
                  </a:lnTo>
                  <a:lnTo>
                    <a:pt x="1828792" y="38099"/>
                  </a:lnTo>
                  <a:close/>
                </a:path>
                <a:path w="12458700" h="1857375">
                  <a:moveTo>
                    <a:pt x="1981192" y="38099"/>
                  </a:moveTo>
                  <a:lnTo>
                    <a:pt x="1866892" y="38099"/>
                  </a:lnTo>
                  <a:lnTo>
                    <a:pt x="1866892" y="0"/>
                  </a:lnTo>
                  <a:lnTo>
                    <a:pt x="1981192" y="0"/>
                  </a:lnTo>
                  <a:lnTo>
                    <a:pt x="1981192" y="38099"/>
                  </a:lnTo>
                  <a:close/>
                </a:path>
                <a:path w="12458700" h="1857375">
                  <a:moveTo>
                    <a:pt x="2133592" y="38099"/>
                  </a:moveTo>
                  <a:lnTo>
                    <a:pt x="2019292" y="38099"/>
                  </a:lnTo>
                  <a:lnTo>
                    <a:pt x="2019292" y="0"/>
                  </a:lnTo>
                  <a:lnTo>
                    <a:pt x="2133592" y="0"/>
                  </a:lnTo>
                  <a:lnTo>
                    <a:pt x="2133592" y="38099"/>
                  </a:lnTo>
                  <a:close/>
                </a:path>
                <a:path w="12458700" h="1857375">
                  <a:moveTo>
                    <a:pt x="2285992" y="38099"/>
                  </a:moveTo>
                  <a:lnTo>
                    <a:pt x="2171692" y="38099"/>
                  </a:lnTo>
                  <a:lnTo>
                    <a:pt x="2171692" y="0"/>
                  </a:lnTo>
                  <a:lnTo>
                    <a:pt x="2285992" y="0"/>
                  </a:lnTo>
                  <a:lnTo>
                    <a:pt x="2285992" y="38099"/>
                  </a:lnTo>
                  <a:close/>
                </a:path>
                <a:path w="12458700" h="1857375">
                  <a:moveTo>
                    <a:pt x="2438392" y="38099"/>
                  </a:moveTo>
                  <a:lnTo>
                    <a:pt x="2324092" y="38099"/>
                  </a:lnTo>
                  <a:lnTo>
                    <a:pt x="2324092" y="0"/>
                  </a:lnTo>
                  <a:lnTo>
                    <a:pt x="2438392" y="0"/>
                  </a:lnTo>
                  <a:lnTo>
                    <a:pt x="2438392" y="38099"/>
                  </a:lnTo>
                  <a:close/>
                </a:path>
                <a:path w="12458700" h="1857375">
                  <a:moveTo>
                    <a:pt x="2590792" y="38099"/>
                  </a:moveTo>
                  <a:lnTo>
                    <a:pt x="2476492" y="38099"/>
                  </a:lnTo>
                  <a:lnTo>
                    <a:pt x="2476492" y="0"/>
                  </a:lnTo>
                  <a:lnTo>
                    <a:pt x="2590792" y="0"/>
                  </a:lnTo>
                  <a:lnTo>
                    <a:pt x="2590792" y="38099"/>
                  </a:lnTo>
                  <a:close/>
                </a:path>
                <a:path w="12458700" h="1857375">
                  <a:moveTo>
                    <a:pt x="2743192" y="38099"/>
                  </a:moveTo>
                  <a:lnTo>
                    <a:pt x="2628892" y="38099"/>
                  </a:lnTo>
                  <a:lnTo>
                    <a:pt x="2628892" y="0"/>
                  </a:lnTo>
                  <a:lnTo>
                    <a:pt x="2743192" y="0"/>
                  </a:lnTo>
                  <a:lnTo>
                    <a:pt x="2743192" y="38099"/>
                  </a:lnTo>
                  <a:close/>
                </a:path>
                <a:path w="12458700" h="1857375">
                  <a:moveTo>
                    <a:pt x="2895592" y="38099"/>
                  </a:moveTo>
                  <a:lnTo>
                    <a:pt x="2781292" y="38099"/>
                  </a:lnTo>
                  <a:lnTo>
                    <a:pt x="2781292" y="0"/>
                  </a:lnTo>
                  <a:lnTo>
                    <a:pt x="2895592" y="0"/>
                  </a:lnTo>
                  <a:lnTo>
                    <a:pt x="2895592" y="38099"/>
                  </a:lnTo>
                  <a:close/>
                </a:path>
                <a:path w="12458700" h="1857375">
                  <a:moveTo>
                    <a:pt x="3047992" y="38099"/>
                  </a:moveTo>
                  <a:lnTo>
                    <a:pt x="2933692" y="38099"/>
                  </a:lnTo>
                  <a:lnTo>
                    <a:pt x="2933692" y="0"/>
                  </a:lnTo>
                  <a:lnTo>
                    <a:pt x="3047992" y="0"/>
                  </a:lnTo>
                  <a:lnTo>
                    <a:pt x="3047992" y="38099"/>
                  </a:lnTo>
                  <a:close/>
                </a:path>
                <a:path w="12458700" h="1857375">
                  <a:moveTo>
                    <a:pt x="3200392" y="38099"/>
                  </a:moveTo>
                  <a:lnTo>
                    <a:pt x="3086092" y="38099"/>
                  </a:lnTo>
                  <a:lnTo>
                    <a:pt x="3086092" y="0"/>
                  </a:lnTo>
                  <a:lnTo>
                    <a:pt x="3200392" y="0"/>
                  </a:lnTo>
                  <a:lnTo>
                    <a:pt x="3200392" y="38099"/>
                  </a:lnTo>
                  <a:close/>
                </a:path>
                <a:path w="12458700" h="1857375">
                  <a:moveTo>
                    <a:pt x="3352792" y="38099"/>
                  </a:moveTo>
                  <a:lnTo>
                    <a:pt x="3238492" y="38099"/>
                  </a:lnTo>
                  <a:lnTo>
                    <a:pt x="3238492" y="0"/>
                  </a:lnTo>
                  <a:lnTo>
                    <a:pt x="3352792" y="0"/>
                  </a:lnTo>
                  <a:lnTo>
                    <a:pt x="3352792" y="38099"/>
                  </a:lnTo>
                  <a:close/>
                </a:path>
                <a:path w="12458700" h="1857375">
                  <a:moveTo>
                    <a:pt x="3505192" y="38099"/>
                  </a:moveTo>
                  <a:lnTo>
                    <a:pt x="3390892" y="38099"/>
                  </a:lnTo>
                  <a:lnTo>
                    <a:pt x="3390892" y="0"/>
                  </a:lnTo>
                  <a:lnTo>
                    <a:pt x="3505192" y="0"/>
                  </a:lnTo>
                  <a:lnTo>
                    <a:pt x="3505192" y="38099"/>
                  </a:lnTo>
                  <a:close/>
                </a:path>
                <a:path w="12458700" h="1857375">
                  <a:moveTo>
                    <a:pt x="3657592" y="38099"/>
                  </a:moveTo>
                  <a:lnTo>
                    <a:pt x="3543292" y="38099"/>
                  </a:lnTo>
                  <a:lnTo>
                    <a:pt x="3543292" y="0"/>
                  </a:lnTo>
                  <a:lnTo>
                    <a:pt x="3657592" y="0"/>
                  </a:lnTo>
                  <a:lnTo>
                    <a:pt x="3657592" y="38099"/>
                  </a:lnTo>
                  <a:close/>
                </a:path>
                <a:path w="12458700" h="1857375">
                  <a:moveTo>
                    <a:pt x="3809992" y="38099"/>
                  </a:moveTo>
                  <a:lnTo>
                    <a:pt x="3695692" y="38099"/>
                  </a:lnTo>
                  <a:lnTo>
                    <a:pt x="3695692" y="0"/>
                  </a:lnTo>
                  <a:lnTo>
                    <a:pt x="3809992" y="0"/>
                  </a:lnTo>
                  <a:lnTo>
                    <a:pt x="3809992" y="38099"/>
                  </a:lnTo>
                  <a:close/>
                </a:path>
                <a:path w="12458700" h="1857375">
                  <a:moveTo>
                    <a:pt x="3962392" y="38099"/>
                  </a:moveTo>
                  <a:lnTo>
                    <a:pt x="3848092" y="38099"/>
                  </a:lnTo>
                  <a:lnTo>
                    <a:pt x="3848092" y="0"/>
                  </a:lnTo>
                  <a:lnTo>
                    <a:pt x="3962392" y="0"/>
                  </a:lnTo>
                  <a:lnTo>
                    <a:pt x="3962392" y="38099"/>
                  </a:lnTo>
                  <a:close/>
                </a:path>
                <a:path w="12458700" h="1857375">
                  <a:moveTo>
                    <a:pt x="4114792" y="38099"/>
                  </a:moveTo>
                  <a:lnTo>
                    <a:pt x="4000492" y="38099"/>
                  </a:lnTo>
                  <a:lnTo>
                    <a:pt x="4000492" y="0"/>
                  </a:lnTo>
                  <a:lnTo>
                    <a:pt x="4114792" y="0"/>
                  </a:lnTo>
                  <a:lnTo>
                    <a:pt x="4114792" y="38099"/>
                  </a:lnTo>
                  <a:close/>
                </a:path>
                <a:path w="12458700" h="1857375">
                  <a:moveTo>
                    <a:pt x="4267192" y="38099"/>
                  </a:moveTo>
                  <a:lnTo>
                    <a:pt x="4152892" y="38099"/>
                  </a:lnTo>
                  <a:lnTo>
                    <a:pt x="4152892" y="0"/>
                  </a:lnTo>
                  <a:lnTo>
                    <a:pt x="4267192" y="0"/>
                  </a:lnTo>
                  <a:lnTo>
                    <a:pt x="4267192" y="38099"/>
                  </a:lnTo>
                  <a:close/>
                </a:path>
                <a:path w="12458700" h="1857375">
                  <a:moveTo>
                    <a:pt x="4419592" y="38099"/>
                  </a:moveTo>
                  <a:lnTo>
                    <a:pt x="4305292" y="38099"/>
                  </a:lnTo>
                  <a:lnTo>
                    <a:pt x="4305292" y="0"/>
                  </a:lnTo>
                  <a:lnTo>
                    <a:pt x="4419592" y="0"/>
                  </a:lnTo>
                  <a:lnTo>
                    <a:pt x="4419592" y="38099"/>
                  </a:lnTo>
                  <a:close/>
                </a:path>
                <a:path w="12458700" h="1857375">
                  <a:moveTo>
                    <a:pt x="4571992" y="38099"/>
                  </a:moveTo>
                  <a:lnTo>
                    <a:pt x="4457692" y="38099"/>
                  </a:lnTo>
                  <a:lnTo>
                    <a:pt x="4457692" y="0"/>
                  </a:lnTo>
                  <a:lnTo>
                    <a:pt x="4571992" y="0"/>
                  </a:lnTo>
                  <a:lnTo>
                    <a:pt x="4571992" y="38099"/>
                  </a:lnTo>
                  <a:close/>
                </a:path>
                <a:path w="12458700" h="1857375">
                  <a:moveTo>
                    <a:pt x="4724392" y="38099"/>
                  </a:moveTo>
                  <a:lnTo>
                    <a:pt x="4610092" y="38099"/>
                  </a:lnTo>
                  <a:lnTo>
                    <a:pt x="4610092" y="0"/>
                  </a:lnTo>
                  <a:lnTo>
                    <a:pt x="4724392" y="0"/>
                  </a:lnTo>
                  <a:lnTo>
                    <a:pt x="4724392" y="38099"/>
                  </a:lnTo>
                  <a:close/>
                </a:path>
                <a:path w="12458700" h="1857375">
                  <a:moveTo>
                    <a:pt x="4876792" y="38099"/>
                  </a:moveTo>
                  <a:lnTo>
                    <a:pt x="4762492" y="38099"/>
                  </a:lnTo>
                  <a:lnTo>
                    <a:pt x="4762492" y="0"/>
                  </a:lnTo>
                  <a:lnTo>
                    <a:pt x="4876792" y="0"/>
                  </a:lnTo>
                  <a:lnTo>
                    <a:pt x="4876792" y="38099"/>
                  </a:lnTo>
                  <a:close/>
                </a:path>
                <a:path w="12458700" h="1857375">
                  <a:moveTo>
                    <a:pt x="5029191" y="38099"/>
                  </a:moveTo>
                  <a:lnTo>
                    <a:pt x="4914891" y="38099"/>
                  </a:lnTo>
                  <a:lnTo>
                    <a:pt x="4914891" y="0"/>
                  </a:lnTo>
                  <a:lnTo>
                    <a:pt x="5029191" y="0"/>
                  </a:lnTo>
                  <a:lnTo>
                    <a:pt x="5029191" y="38099"/>
                  </a:lnTo>
                  <a:close/>
                </a:path>
                <a:path w="12458700" h="1857375">
                  <a:moveTo>
                    <a:pt x="5181591" y="38099"/>
                  </a:moveTo>
                  <a:lnTo>
                    <a:pt x="5067291" y="38099"/>
                  </a:lnTo>
                  <a:lnTo>
                    <a:pt x="5067291" y="0"/>
                  </a:lnTo>
                  <a:lnTo>
                    <a:pt x="5181591" y="0"/>
                  </a:lnTo>
                  <a:lnTo>
                    <a:pt x="5181591" y="38099"/>
                  </a:lnTo>
                  <a:close/>
                </a:path>
                <a:path w="12458700" h="1857375">
                  <a:moveTo>
                    <a:pt x="5333991" y="38099"/>
                  </a:moveTo>
                  <a:lnTo>
                    <a:pt x="5219691" y="38099"/>
                  </a:lnTo>
                  <a:lnTo>
                    <a:pt x="5219691" y="0"/>
                  </a:lnTo>
                  <a:lnTo>
                    <a:pt x="5333991" y="0"/>
                  </a:lnTo>
                  <a:lnTo>
                    <a:pt x="5333991" y="38099"/>
                  </a:lnTo>
                  <a:close/>
                </a:path>
                <a:path w="12458700" h="1857375">
                  <a:moveTo>
                    <a:pt x="5486391" y="38099"/>
                  </a:moveTo>
                  <a:lnTo>
                    <a:pt x="5372091" y="38099"/>
                  </a:lnTo>
                  <a:lnTo>
                    <a:pt x="5372091" y="0"/>
                  </a:lnTo>
                  <a:lnTo>
                    <a:pt x="5486391" y="0"/>
                  </a:lnTo>
                  <a:lnTo>
                    <a:pt x="5486391" y="38099"/>
                  </a:lnTo>
                  <a:close/>
                </a:path>
                <a:path w="12458700" h="1857375">
                  <a:moveTo>
                    <a:pt x="5638791" y="38099"/>
                  </a:moveTo>
                  <a:lnTo>
                    <a:pt x="5524491" y="38099"/>
                  </a:lnTo>
                  <a:lnTo>
                    <a:pt x="5524491" y="0"/>
                  </a:lnTo>
                  <a:lnTo>
                    <a:pt x="5638791" y="0"/>
                  </a:lnTo>
                  <a:lnTo>
                    <a:pt x="5638791" y="38099"/>
                  </a:lnTo>
                  <a:close/>
                </a:path>
                <a:path w="12458700" h="1857375">
                  <a:moveTo>
                    <a:pt x="5791191" y="38099"/>
                  </a:moveTo>
                  <a:lnTo>
                    <a:pt x="5676891" y="38099"/>
                  </a:lnTo>
                  <a:lnTo>
                    <a:pt x="5676891" y="0"/>
                  </a:lnTo>
                  <a:lnTo>
                    <a:pt x="5791191" y="0"/>
                  </a:lnTo>
                  <a:lnTo>
                    <a:pt x="5791191" y="38099"/>
                  </a:lnTo>
                  <a:close/>
                </a:path>
                <a:path w="12458700" h="1857375">
                  <a:moveTo>
                    <a:pt x="5943591" y="38099"/>
                  </a:moveTo>
                  <a:lnTo>
                    <a:pt x="5829291" y="38099"/>
                  </a:lnTo>
                  <a:lnTo>
                    <a:pt x="5829291" y="0"/>
                  </a:lnTo>
                  <a:lnTo>
                    <a:pt x="5943591" y="0"/>
                  </a:lnTo>
                  <a:lnTo>
                    <a:pt x="5943591" y="38099"/>
                  </a:lnTo>
                  <a:close/>
                </a:path>
                <a:path w="12458700" h="1857375">
                  <a:moveTo>
                    <a:pt x="6095991" y="38099"/>
                  </a:moveTo>
                  <a:lnTo>
                    <a:pt x="5981691" y="38099"/>
                  </a:lnTo>
                  <a:lnTo>
                    <a:pt x="5981691" y="0"/>
                  </a:lnTo>
                  <a:lnTo>
                    <a:pt x="6095991" y="0"/>
                  </a:lnTo>
                  <a:lnTo>
                    <a:pt x="6095991" y="38099"/>
                  </a:lnTo>
                  <a:close/>
                </a:path>
                <a:path w="12458700" h="1857375">
                  <a:moveTo>
                    <a:pt x="6248391" y="38099"/>
                  </a:moveTo>
                  <a:lnTo>
                    <a:pt x="6134091" y="38099"/>
                  </a:lnTo>
                  <a:lnTo>
                    <a:pt x="6134091" y="0"/>
                  </a:lnTo>
                  <a:lnTo>
                    <a:pt x="6248391" y="0"/>
                  </a:lnTo>
                  <a:lnTo>
                    <a:pt x="6248391" y="38099"/>
                  </a:lnTo>
                  <a:close/>
                </a:path>
                <a:path w="12458700" h="1857375">
                  <a:moveTo>
                    <a:pt x="6400791" y="38099"/>
                  </a:moveTo>
                  <a:lnTo>
                    <a:pt x="6286491" y="38099"/>
                  </a:lnTo>
                  <a:lnTo>
                    <a:pt x="6286491" y="0"/>
                  </a:lnTo>
                  <a:lnTo>
                    <a:pt x="6400791" y="0"/>
                  </a:lnTo>
                  <a:lnTo>
                    <a:pt x="6400791" y="38099"/>
                  </a:lnTo>
                  <a:close/>
                </a:path>
                <a:path w="12458700" h="1857375">
                  <a:moveTo>
                    <a:pt x="6553191" y="38099"/>
                  </a:moveTo>
                  <a:lnTo>
                    <a:pt x="6438891" y="38099"/>
                  </a:lnTo>
                  <a:lnTo>
                    <a:pt x="6438891" y="0"/>
                  </a:lnTo>
                  <a:lnTo>
                    <a:pt x="6553191" y="0"/>
                  </a:lnTo>
                  <a:lnTo>
                    <a:pt x="6553191" y="38099"/>
                  </a:lnTo>
                  <a:close/>
                </a:path>
                <a:path w="12458700" h="1857375">
                  <a:moveTo>
                    <a:pt x="6705591" y="38099"/>
                  </a:moveTo>
                  <a:lnTo>
                    <a:pt x="6591292" y="38099"/>
                  </a:lnTo>
                  <a:lnTo>
                    <a:pt x="6591292" y="0"/>
                  </a:lnTo>
                  <a:lnTo>
                    <a:pt x="6705591" y="0"/>
                  </a:lnTo>
                  <a:lnTo>
                    <a:pt x="6705591" y="38099"/>
                  </a:lnTo>
                  <a:close/>
                </a:path>
                <a:path w="12458700" h="1857375">
                  <a:moveTo>
                    <a:pt x="6857991" y="38099"/>
                  </a:moveTo>
                  <a:lnTo>
                    <a:pt x="6743691" y="38099"/>
                  </a:lnTo>
                  <a:lnTo>
                    <a:pt x="6743691" y="0"/>
                  </a:lnTo>
                  <a:lnTo>
                    <a:pt x="6857991" y="0"/>
                  </a:lnTo>
                  <a:lnTo>
                    <a:pt x="6857991" y="38099"/>
                  </a:lnTo>
                  <a:close/>
                </a:path>
                <a:path w="12458700" h="1857375">
                  <a:moveTo>
                    <a:pt x="7010392" y="38099"/>
                  </a:moveTo>
                  <a:lnTo>
                    <a:pt x="6896091" y="38099"/>
                  </a:lnTo>
                  <a:lnTo>
                    <a:pt x="6896091" y="0"/>
                  </a:lnTo>
                  <a:lnTo>
                    <a:pt x="7010392" y="0"/>
                  </a:lnTo>
                  <a:lnTo>
                    <a:pt x="7010392" y="38099"/>
                  </a:lnTo>
                  <a:close/>
                </a:path>
                <a:path w="12458700" h="1857375">
                  <a:moveTo>
                    <a:pt x="7162791" y="38099"/>
                  </a:moveTo>
                  <a:lnTo>
                    <a:pt x="7048491" y="38099"/>
                  </a:lnTo>
                  <a:lnTo>
                    <a:pt x="7048491" y="0"/>
                  </a:lnTo>
                  <a:lnTo>
                    <a:pt x="7162791" y="0"/>
                  </a:lnTo>
                  <a:lnTo>
                    <a:pt x="7162791" y="38099"/>
                  </a:lnTo>
                  <a:close/>
                </a:path>
                <a:path w="12458700" h="1857375">
                  <a:moveTo>
                    <a:pt x="7315191" y="38099"/>
                  </a:moveTo>
                  <a:lnTo>
                    <a:pt x="7200891" y="38099"/>
                  </a:lnTo>
                  <a:lnTo>
                    <a:pt x="7200891" y="0"/>
                  </a:lnTo>
                  <a:lnTo>
                    <a:pt x="7315191" y="0"/>
                  </a:lnTo>
                  <a:lnTo>
                    <a:pt x="7315191" y="38099"/>
                  </a:lnTo>
                  <a:close/>
                </a:path>
                <a:path w="12458700" h="1857375">
                  <a:moveTo>
                    <a:pt x="7467591" y="38099"/>
                  </a:moveTo>
                  <a:lnTo>
                    <a:pt x="7353291" y="38099"/>
                  </a:lnTo>
                  <a:lnTo>
                    <a:pt x="7353291" y="0"/>
                  </a:lnTo>
                  <a:lnTo>
                    <a:pt x="7467591" y="0"/>
                  </a:lnTo>
                  <a:lnTo>
                    <a:pt x="7467591" y="38099"/>
                  </a:lnTo>
                  <a:close/>
                </a:path>
                <a:path w="12458700" h="1857375">
                  <a:moveTo>
                    <a:pt x="7619991" y="38099"/>
                  </a:moveTo>
                  <a:lnTo>
                    <a:pt x="7505691" y="38099"/>
                  </a:lnTo>
                  <a:lnTo>
                    <a:pt x="7505691" y="0"/>
                  </a:lnTo>
                  <a:lnTo>
                    <a:pt x="7619991" y="0"/>
                  </a:lnTo>
                  <a:lnTo>
                    <a:pt x="7619991" y="38099"/>
                  </a:lnTo>
                  <a:close/>
                </a:path>
                <a:path w="12458700" h="1857375">
                  <a:moveTo>
                    <a:pt x="7772391" y="38099"/>
                  </a:moveTo>
                  <a:lnTo>
                    <a:pt x="7658092" y="38099"/>
                  </a:lnTo>
                  <a:lnTo>
                    <a:pt x="7658092" y="0"/>
                  </a:lnTo>
                  <a:lnTo>
                    <a:pt x="7772391" y="0"/>
                  </a:lnTo>
                  <a:lnTo>
                    <a:pt x="7772391" y="38099"/>
                  </a:lnTo>
                  <a:close/>
                </a:path>
                <a:path w="12458700" h="1857375">
                  <a:moveTo>
                    <a:pt x="7924791" y="38099"/>
                  </a:moveTo>
                  <a:lnTo>
                    <a:pt x="7810491" y="38099"/>
                  </a:lnTo>
                  <a:lnTo>
                    <a:pt x="7810491" y="0"/>
                  </a:lnTo>
                  <a:lnTo>
                    <a:pt x="7924791" y="0"/>
                  </a:lnTo>
                  <a:lnTo>
                    <a:pt x="7924791" y="38099"/>
                  </a:lnTo>
                  <a:close/>
                </a:path>
                <a:path w="12458700" h="1857375">
                  <a:moveTo>
                    <a:pt x="8077191" y="38099"/>
                  </a:moveTo>
                  <a:lnTo>
                    <a:pt x="7962891" y="38099"/>
                  </a:lnTo>
                  <a:lnTo>
                    <a:pt x="7962891" y="0"/>
                  </a:lnTo>
                  <a:lnTo>
                    <a:pt x="8077191" y="0"/>
                  </a:lnTo>
                  <a:lnTo>
                    <a:pt x="8077191" y="38099"/>
                  </a:lnTo>
                  <a:close/>
                </a:path>
                <a:path w="12458700" h="1857375">
                  <a:moveTo>
                    <a:pt x="8229591" y="38099"/>
                  </a:moveTo>
                  <a:lnTo>
                    <a:pt x="8115291" y="38099"/>
                  </a:lnTo>
                  <a:lnTo>
                    <a:pt x="8115291" y="0"/>
                  </a:lnTo>
                  <a:lnTo>
                    <a:pt x="8229591" y="0"/>
                  </a:lnTo>
                  <a:lnTo>
                    <a:pt x="8229591" y="38099"/>
                  </a:lnTo>
                  <a:close/>
                </a:path>
                <a:path w="12458700" h="1857375">
                  <a:moveTo>
                    <a:pt x="8381991" y="38099"/>
                  </a:moveTo>
                  <a:lnTo>
                    <a:pt x="8267691" y="38099"/>
                  </a:lnTo>
                  <a:lnTo>
                    <a:pt x="8267691" y="0"/>
                  </a:lnTo>
                  <a:lnTo>
                    <a:pt x="8381991" y="0"/>
                  </a:lnTo>
                  <a:lnTo>
                    <a:pt x="8381991" y="38099"/>
                  </a:lnTo>
                  <a:close/>
                </a:path>
                <a:path w="12458700" h="1857375">
                  <a:moveTo>
                    <a:pt x="8534392" y="38099"/>
                  </a:moveTo>
                  <a:lnTo>
                    <a:pt x="8420091" y="38099"/>
                  </a:lnTo>
                  <a:lnTo>
                    <a:pt x="8420091" y="0"/>
                  </a:lnTo>
                  <a:lnTo>
                    <a:pt x="8534392" y="0"/>
                  </a:lnTo>
                  <a:lnTo>
                    <a:pt x="8534392" y="38099"/>
                  </a:lnTo>
                  <a:close/>
                </a:path>
                <a:path w="12458700" h="1857375">
                  <a:moveTo>
                    <a:pt x="8686791" y="38099"/>
                  </a:moveTo>
                  <a:lnTo>
                    <a:pt x="8572491" y="38099"/>
                  </a:lnTo>
                  <a:lnTo>
                    <a:pt x="8572491" y="0"/>
                  </a:lnTo>
                  <a:lnTo>
                    <a:pt x="8686791" y="0"/>
                  </a:lnTo>
                  <a:lnTo>
                    <a:pt x="8686791" y="38099"/>
                  </a:lnTo>
                  <a:close/>
                </a:path>
                <a:path w="12458700" h="1857375">
                  <a:moveTo>
                    <a:pt x="8839191" y="38099"/>
                  </a:moveTo>
                  <a:lnTo>
                    <a:pt x="8724891" y="38099"/>
                  </a:lnTo>
                  <a:lnTo>
                    <a:pt x="8724891" y="0"/>
                  </a:lnTo>
                  <a:lnTo>
                    <a:pt x="8839191" y="0"/>
                  </a:lnTo>
                  <a:lnTo>
                    <a:pt x="8839191" y="38099"/>
                  </a:lnTo>
                  <a:close/>
                </a:path>
                <a:path w="12458700" h="1857375">
                  <a:moveTo>
                    <a:pt x="8991591" y="38099"/>
                  </a:moveTo>
                  <a:lnTo>
                    <a:pt x="8877291" y="38099"/>
                  </a:lnTo>
                  <a:lnTo>
                    <a:pt x="8877291" y="0"/>
                  </a:lnTo>
                  <a:lnTo>
                    <a:pt x="8991591" y="0"/>
                  </a:lnTo>
                  <a:lnTo>
                    <a:pt x="8991591" y="38099"/>
                  </a:lnTo>
                  <a:close/>
                </a:path>
                <a:path w="12458700" h="1857375">
                  <a:moveTo>
                    <a:pt x="9143991" y="38099"/>
                  </a:moveTo>
                  <a:lnTo>
                    <a:pt x="9029691" y="38099"/>
                  </a:lnTo>
                  <a:lnTo>
                    <a:pt x="9029691" y="0"/>
                  </a:lnTo>
                  <a:lnTo>
                    <a:pt x="9143991" y="0"/>
                  </a:lnTo>
                  <a:lnTo>
                    <a:pt x="9143991" y="38099"/>
                  </a:lnTo>
                  <a:close/>
                </a:path>
                <a:path w="12458700" h="1857375">
                  <a:moveTo>
                    <a:pt x="9296391" y="38099"/>
                  </a:moveTo>
                  <a:lnTo>
                    <a:pt x="9182092" y="38099"/>
                  </a:lnTo>
                  <a:lnTo>
                    <a:pt x="9182092" y="0"/>
                  </a:lnTo>
                  <a:lnTo>
                    <a:pt x="9296391" y="0"/>
                  </a:lnTo>
                  <a:lnTo>
                    <a:pt x="9296391" y="38099"/>
                  </a:lnTo>
                  <a:close/>
                </a:path>
                <a:path w="12458700" h="1857375">
                  <a:moveTo>
                    <a:pt x="9448791" y="38099"/>
                  </a:moveTo>
                  <a:lnTo>
                    <a:pt x="9334491" y="38099"/>
                  </a:lnTo>
                  <a:lnTo>
                    <a:pt x="9334491" y="0"/>
                  </a:lnTo>
                  <a:lnTo>
                    <a:pt x="9448791" y="0"/>
                  </a:lnTo>
                  <a:lnTo>
                    <a:pt x="9448791" y="38099"/>
                  </a:lnTo>
                  <a:close/>
                </a:path>
                <a:path w="12458700" h="1857375">
                  <a:moveTo>
                    <a:pt x="9601190" y="38099"/>
                  </a:moveTo>
                  <a:lnTo>
                    <a:pt x="9486891" y="38099"/>
                  </a:lnTo>
                  <a:lnTo>
                    <a:pt x="9486891" y="0"/>
                  </a:lnTo>
                  <a:lnTo>
                    <a:pt x="9601190" y="0"/>
                  </a:lnTo>
                  <a:lnTo>
                    <a:pt x="9601190" y="38099"/>
                  </a:lnTo>
                  <a:close/>
                </a:path>
                <a:path w="12458700" h="1857375">
                  <a:moveTo>
                    <a:pt x="9753591" y="38099"/>
                  </a:moveTo>
                  <a:lnTo>
                    <a:pt x="9639291" y="38099"/>
                  </a:lnTo>
                  <a:lnTo>
                    <a:pt x="9639291" y="0"/>
                  </a:lnTo>
                  <a:lnTo>
                    <a:pt x="9753591" y="0"/>
                  </a:lnTo>
                  <a:lnTo>
                    <a:pt x="9753591" y="38099"/>
                  </a:lnTo>
                  <a:close/>
                </a:path>
                <a:path w="12458700" h="1857375">
                  <a:moveTo>
                    <a:pt x="9905992" y="38099"/>
                  </a:moveTo>
                  <a:lnTo>
                    <a:pt x="9791692" y="38099"/>
                  </a:lnTo>
                  <a:lnTo>
                    <a:pt x="9791692" y="0"/>
                  </a:lnTo>
                  <a:lnTo>
                    <a:pt x="9905992" y="0"/>
                  </a:lnTo>
                  <a:lnTo>
                    <a:pt x="9905992" y="38099"/>
                  </a:lnTo>
                  <a:close/>
                </a:path>
                <a:path w="12458700" h="1857375">
                  <a:moveTo>
                    <a:pt x="10058392" y="38099"/>
                  </a:moveTo>
                  <a:lnTo>
                    <a:pt x="9944092" y="38099"/>
                  </a:lnTo>
                  <a:lnTo>
                    <a:pt x="9944092" y="0"/>
                  </a:lnTo>
                  <a:lnTo>
                    <a:pt x="10058392" y="0"/>
                  </a:lnTo>
                  <a:lnTo>
                    <a:pt x="10058392" y="38099"/>
                  </a:lnTo>
                  <a:close/>
                </a:path>
                <a:path w="12458700" h="1857375">
                  <a:moveTo>
                    <a:pt x="10210792" y="38099"/>
                  </a:moveTo>
                  <a:lnTo>
                    <a:pt x="10096492" y="38099"/>
                  </a:lnTo>
                  <a:lnTo>
                    <a:pt x="10096492" y="0"/>
                  </a:lnTo>
                  <a:lnTo>
                    <a:pt x="10210792" y="0"/>
                  </a:lnTo>
                  <a:lnTo>
                    <a:pt x="10210792" y="38099"/>
                  </a:lnTo>
                  <a:close/>
                </a:path>
                <a:path w="12458700" h="1857375">
                  <a:moveTo>
                    <a:pt x="10363192" y="38099"/>
                  </a:moveTo>
                  <a:lnTo>
                    <a:pt x="10248892" y="38099"/>
                  </a:lnTo>
                  <a:lnTo>
                    <a:pt x="10248892" y="0"/>
                  </a:lnTo>
                  <a:lnTo>
                    <a:pt x="10363192" y="0"/>
                  </a:lnTo>
                  <a:lnTo>
                    <a:pt x="10363192" y="38099"/>
                  </a:lnTo>
                  <a:close/>
                </a:path>
                <a:path w="12458700" h="1857375">
                  <a:moveTo>
                    <a:pt x="10515592" y="38099"/>
                  </a:moveTo>
                  <a:lnTo>
                    <a:pt x="10401292" y="38099"/>
                  </a:lnTo>
                  <a:lnTo>
                    <a:pt x="10401292" y="0"/>
                  </a:lnTo>
                  <a:lnTo>
                    <a:pt x="10515592" y="0"/>
                  </a:lnTo>
                  <a:lnTo>
                    <a:pt x="10515592" y="38099"/>
                  </a:lnTo>
                  <a:close/>
                </a:path>
                <a:path w="12458700" h="1857375">
                  <a:moveTo>
                    <a:pt x="10667992" y="38099"/>
                  </a:moveTo>
                  <a:lnTo>
                    <a:pt x="10553692" y="38099"/>
                  </a:lnTo>
                  <a:lnTo>
                    <a:pt x="10553692" y="0"/>
                  </a:lnTo>
                  <a:lnTo>
                    <a:pt x="10667992" y="0"/>
                  </a:lnTo>
                  <a:lnTo>
                    <a:pt x="10667992" y="38099"/>
                  </a:lnTo>
                  <a:close/>
                </a:path>
                <a:path w="12458700" h="1857375">
                  <a:moveTo>
                    <a:pt x="10820392" y="38099"/>
                  </a:moveTo>
                  <a:lnTo>
                    <a:pt x="10706092" y="38099"/>
                  </a:lnTo>
                  <a:lnTo>
                    <a:pt x="10706092" y="0"/>
                  </a:lnTo>
                  <a:lnTo>
                    <a:pt x="10820392" y="0"/>
                  </a:lnTo>
                  <a:lnTo>
                    <a:pt x="10820392" y="38099"/>
                  </a:lnTo>
                  <a:close/>
                </a:path>
                <a:path w="12458700" h="1857375">
                  <a:moveTo>
                    <a:pt x="10972792" y="38099"/>
                  </a:moveTo>
                  <a:lnTo>
                    <a:pt x="10858492" y="38099"/>
                  </a:lnTo>
                  <a:lnTo>
                    <a:pt x="10858492" y="0"/>
                  </a:lnTo>
                  <a:lnTo>
                    <a:pt x="10972792" y="0"/>
                  </a:lnTo>
                  <a:lnTo>
                    <a:pt x="10972792" y="38099"/>
                  </a:lnTo>
                  <a:close/>
                </a:path>
                <a:path w="12458700" h="1857375">
                  <a:moveTo>
                    <a:pt x="11125191" y="38099"/>
                  </a:moveTo>
                  <a:lnTo>
                    <a:pt x="11010892" y="38099"/>
                  </a:lnTo>
                  <a:lnTo>
                    <a:pt x="11010892" y="0"/>
                  </a:lnTo>
                  <a:lnTo>
                    <a:pt x="11125191" y="0"/>
                  </a:lnTo>
                  <a:lnTo>
                    <a:pt x="11125191" y="38099"/>
                  </a:lnTo>
                  <a:close/>
                </a:path>
                <a:path w="12458700" h="1857375">
                  <a:moveTo>
                    <a:pt x="11277591" y="38099"/>
                  </a:moveTo>
                  <a:lnTo>
                    <a:pt x="11163291" y="38099"/>
                  </a:lnTo>
                  <a:lnTo>
                    <a:pt x="11163291" y="0"/>
                  </a:lnTo>
                  <a:lnTo>
                    <a:pt x="11277591" y="0"/>
                  </a:lnTo>
                  <a:lnTo>
                    <a:pt x="11277591" y="38099"/>
                  </a:lnTo>
                  <a:close/>
                </a:path>
                <a:path w="12458700" h="1857375">
                  <a:moveTo>
                    <a:pt x="11429991" y="38099"/>
                  </a:moveTo>
                  <a:lnTo>
                    <a:pt x="11315691" y="38099"/>
                  </a:lnTo>
                  <a:lnTo>
                    <a:pt x="11315691" y="0"/>
                  </a:lnTo>
                  <a:lnTo>
                    <a:pt x="11429991" y="0"/>
                  </a:lnTo>
                  <a:lnTo>
                    <a:pt x="11429991" y="38099"/>
                  </a:lnTo>
                  <a:close/>
                </a:path>
                <a:path w="12458700" h="1857375">
                  <a:moveTo>
                    <a:pt x="11582391" y="38099"/>
                  </a:moveTo>
                  <a:lnTo>
                    <a:pt x="11468091" y="38099"/>
                  </a:lnTo>
                  <a:lnTo>
                    <a:pt x="11468091" y="0"/>
                  </a:lnTo>
                  <a:lnTo>
                    <a:pt x="11582391" y="0"/>
                  </a:lnTo>
                  <a:lnTo>
                    <a:pt x="11582391" y="38099"/>
                  </a:lnTo>
                  <a:close/>
                </a:path>
                <a:path w="12458700" h="1857375">
                  <a:moveTo>
                    <a:pt x="11734791" y="38099"/>
                  </a:moveTo>
                  <a:lnTo>
                    <a:pt x="11620491" y="38099"/>
                  </a:lnTo>
                  <a:lnTo>
                    <a:pt x="11620491" y="0"/>
                  </a:lnTo>
                  <a:lnTo>
                    <a:pt x="11734791" y="0"/>
                  </a:lnTo>
                  <a:lnTo>
                    <a:pt x="11734791" y="38099"/>
                  </a:lnTo>
                  <a:close/>
                </a:path>
                <a:path w="12458700" h="1857375">
                  <a:moveTo>
                    <a:pt x="11887191" y="38099"/>
                  </a:moveTo>
                  <a:lnTo>
                    <a:pt x="11772891" y="38099"/>
                  </a:lnTo>
                  <a:lnTo>
                    <a:pt x="11772891" y="0"/>
                  </a:lnTo>
                  <a:lnTo>
                    <a:pt x="11887191" y="0"/>
                  </a:lnTo>
                  <a:lnTo>
                    <a:pt x="11887191" y="38099"/>
                  </a:lnTo>
                  <a:close/>
                </a:path>
                <a:path w="12458700" h="1857375">
                  <a:moveTo>
                    <a:pt x="12039591" y="38099"/>
                  </a:moveTo>
                  <a:lnTo>
                    <a:pt x="11925291" y="38099"/>
                  </a:lnTo>
                  <a:lnTo>
                    <a:pt x="11925291" y="0"/>
                  </a:lnTo>
                  <a:lnTo>
                    <a:pt x="12039591" y="0"/>
                  </a:lnTo>
                  <a:lnTo>
                    <a:pt x="12039591" y="38099"/>
                  </a:lnTo>
                  <a:close/>
                </a:path>
                <a:path w="12458700" h="1857375">
                  <a:moveTo>
                    <a:pt x="12191991" y="38099"/>
                  </a:moveTo>
                  <a:lnTo>
                    <a:pt x="12077691" y="38099"/>
                  </a:lnTo>
                  <a:lnTo>
                    <a:pt x="12077691" y="0"/>
                  </a:lnTo>
                  <a:lnTo>
                    <a:pt x="12191991" y="0"/>
                  </a:lnTo>
                  <a:lnTo>
                    <a:pt x="12191991" y="38099"/>
                  </a:lnTo>
                  <a:close/>
                </a:path>
                <a:path w="12458700" h="1857375">
                  <a:moveTo>
                    <a:pt x="12327853" y="49899"/>
                  </a:moveTo>
                  <a:lnTo>
                    <a:pt x="12313598" y="44736"/>
                  </a:lnTo>
                  <a:lnTo>
                    <a:pt x="12299047" y="41049"/>
                  </a:lnTo>
                  <a:lnTo>
                    <a:pt x="12284201" y="38837"/>
                  </a:lnTo>
                  <a:lnTo>
                    <a:pt x="12269058" y="38099"/>
                  </a:lnTo>
                  <a:lnTo>
                    <a:pt x="12230091" y="38099"/>
                  </a:lnTo>
                  <a:lnTo>
                    <a:pt x="12230091" y="0"/>
                  </a:lnTo>
                  <a:lnTo>
                    <a:pt x="12269057" y="0"/>
                  </a:lnTo>
                  <a:lnTo>
                    <a:pt x="12306394" y="3694"/>
                  </a:lnTo>
                  <a:lnTo>
                    <a:pt x="12341956" y="14500"/>
                  </a:lnTo>
                  <a:lnTo>
                    <a:pt x="12342529" y="14806"/>
                  </a:lnTo>
                  <a:lnTo>
                    <a:pt x="12327853" y="49899"/>
                  </a:lnTo>
                  <a:close/>
                </a:path>
                <a:path w="12458700" h="1857375">
                  <a:moveTo>
                    <a:pt x="12411157" y="135437"/>
                  </a:moveTo>
                  <a:lnTo>
                    <a:pt x="12387486" y="94552"/>
                  </a:lnTo>
                  <a:lnTo>
                    <a:pt x="12354662" y="64414"/>
                  </a:lnTo>
                  <a:lnTo>
                    <a:pt x="12375979" y="33018"/>
                  </a:lnTo>
                  <a:lnTo>
                    <a:pt x="12403755" y="55793"/>
                  </a:lnTo>
                  <a:lnTo>
                    <a:pt x="12427545" y="84807"/>
                  </a:lnTo>
                  <a:lnTo>
                    <a:pt x="12445049" y="117594"/>
                  </a:lnTo>
                  <a:lnTo>
                    <a:pt x="12446330" y="121810"/>
                  </a:lnTo>
                  <a:lnTo>
                    <a:pt x="12411157" y="135437"/>
                  </a:lnTo>
                  <a:close/>
                </a:path>
                <a:path w="12458700" h="1857375">
                  <a:moveTo>
                    <a:pt x="12458530" y="272601"/>
                  </a:moveTo>
                  <a:lnTo>
                    <a:pt x="12421449" y="272601"/>
                  </a:lnTo>
                  <a:lnTo>
                    <a:pt x="12421449" y="190492"/>
                  </a:lnTo>
                  <a:lnTo>
                    <a:pt x="12421313" y="184031"/>
                  </a:lnTo>
                  <a:lnTo>
                    <a:pt x="12420904" y="177595"/>
                  </a:lnTo>
                  <a:lnTo>
                    <a:pt x="12420223" y="171184"/>
                  </a:lnTo>
                  <a:lnTo>
                    <a:pt x="12419268" y="164797"/>
                  </a:lnTo>
                  <a:lnTo>
                    <a:pt x="12456379" y="158448"/>
                  </a:lnTo>
                  <a:lnTo>
                    <a:pt x="12458530" y="180186"/>
                  </a:lnTo>
                  <a:lnTo>
                    <a:pt x="12458530" y="272601"/>
                  </a:lnTo>
                  <a:close/>
                </a:path>
                <a:path w="12458700" h="1857375">
                  <a:moveTo>
                    <a:pt x="12458530" y="425001"/>
                  </a:moveTo>
                  <a:lnTo>
                    <a:pt x="12421449" y="425001"/>
                  </a:lnTo>
                  <a:lnTo>
                    <a:pt x="12421449" y="310701"/>
                  </a:lnTo>
                  <a:lnTo>
                    <a:pt x="12458530" y="310701"/>
                  </a:lnTo>
                  <a:lnTo>
                    <a:pt x="12458530" y="425001"/>
                  </a:lnTo>
                  <a:close/>
                </a:path>
                <a:path w="12458700" h="1857375">
                  <a:moveTo>
                    <a:pt x="12458530" y="577401"/>
                  </a:moveTo>
                  <a:lnTo>
                    <a:pt x="12421449" y="577401"/>
                  </a:lnTo>
                  <a:lnTo>
                    <a:pt x="12421449" y="463101"/>
                  </a:lnTo>
                  <a:lnTo>
                    <a:pt x="12458530" y="463101"/>
                  </a:lnTo>
                  <a:lnTo>
                    <a:pt x="12458530" y="577401"/>
                  </a:lnTo>
                  <a:close/>
                </a:path>
                <a:path w="12458700" h="1857375">
                  <a:moveTo>
                    <a:pt x="12458530" y="729801"/>
                  </a:moveTo>
                  <a:lnTo>
                    <a:pt x="12421449" y="729801"/>
                  </a:lnTo>
                  <a:lnTo>
                    <a:pt x="12421449" y="615501"/>
                  </a:lnTo>
                  <a:lnTo>
                    <a:pt x="12458530" y="615501"/>
                  </a:lnTo>
                  <a:lnTo>
                    <a:pt x="12458530" y="729801"/>
                  </a:lnTo>
                  <a:close/>
                </a:path>
                <a:path w="12458700" h="1857375">
                  <a:moveTo>
                    <a:pt x="12458530" y="882201"/>
                  </a:moveTo>
                  <a:lnTo>
                    <a:pt x="12421449" y="882201"/>
                  </a:lnTo>
                  <a:lnTo>
                    <a:pt x="12421449" y="767901"/>
                  </a:lnTo>
                  <a:lnTo>
                    <a:pt x="12458530" y="767901"/>
                  </a:lnTo>
                  <a:lnTo>
                    <a:pt x="12458530" y="882201"/>
                  </a:lnTo>
                  <a:close/>
                </a:path>
                <a:path w="12458700" h="1857375">
                  <a:moveTo>
                    <a:pt x="12458530" y="1034601"/>
                  </a:moveTo>
                  <a:lnTo>
                    <a:pt x="12421449" y="1034601"/>
                  </a:lnTo>
                  <a:lnTo>
                    <a:pt x="12421449" y="920301"/>
                  </a:lnTo>
                  <a:lnTo>
                    <a:pt x="12458530" y="920301"/>
                  </a:lnTo>
                  <a:lnTo>
                    <a:pt x="12458530" y="1034601"/>
                  </a:lnTo>
                  <a:close/>
                </a:path>
                <a:path w="12458700" h="1857375">
                  <a:moveTo>
                    <a:pt x="12458530" y="1187000"/>
                  </a:moveTo>
                  <a:lnTo>
                    <a:pt x="12421449" y="1187000"/>
                  </a:lnTo>
                  <a:lnTo>
                    <a:pt x="12421449" y="1072701"/>
                  </a:lnTo>
                  <a:lnTo>
                    <a:pt x="12458530" y="1072701"/>
                  </a:lnTo>
                  <a:lnTo>
                    <a:pt x="12458530" y="1187000"/>
                  </a:lnTo>
                  <a:close/>
                </a:path>
                <a:path w="12458700" h="1857375">
                  <a:moveTo>
                    <a:pt x="12458530" y="1339401"/>
                  </a:moveTo>
                  <a:lnTo>
                    <a:pt x="12421449" y="1339401"/>
                  </a:lnTo>
                  <a:lnTo>
                    <a:pt x="12421449" y="1225100"/>
                  </a:lnTo>
                  <a:lnTo>
                    <a:pt x="12458530" y="1225100"/>
                  </a:lnTo>
                  <a:lnTo>
                    <a:pt x="12458530" y="1339401"/>
                  </a:lnTo>
                  <a:close/>
                </a:path>
                <a:path w="12458700" h="1857375">
                  <a:moveTo>
                    <a:pt x="12458530" y="1491801"/>
                  </a:moveTo>
                  <a:lnTo>
                    <a:pt x="12421449" y="1491801"/>
                  </a:lnTo>
                  <a:lnTo>
                    <a:pt x="12421449" y="1377501"/>
                  </a:lnTo>
                  <a:lnTo>
                    <a:pt x="12458530" y="1377501"/>
                  </a:lnTo>
                  <a:lnTo>
                    <a:pt x="12458530" y="1491801"/>
                  </a:lnTo>
                  <a:close/>
                </a:path>
                <a:path w="12458700" h="1857375">
                  <a:moveTo>
                    <a:pt x="12458530" y="1644200"/>
                  </a:moveTo>
                  <a:lnTo>
                    <a:pt x="12421449" y="1644200"/>
                  </a:lnTo>
                  <a:lnTo>
                    <a:pt x="12421449" y="1529900"/>
                  </a:lnTo>
                  <a:lnTo>
                    <a:pt x="12458530" y="1529900"/>
                  </a:lnTo>
                  <a:lnTo>
                    <a:pt x="12458530" y="1644200"/>
                  </a:lnTo>
                  <a:close/>
                </a:path>
                <a:path w="12458700" h="1857375">
                  <a:moveTo>
                    <a:pt x="12418424" y="1787262"/>
                  </a:moveTo>
                  <a:lnTo>
                    <a:pt x="12389103" y="1764331"/>
                  </a:lnTo>
                  <a:lnTo>
                    <a:pt x="12402016" y="1745108"/>
                  </a:lnTo>
                  <a:lnTo>
                    <a:pt x="12411662" y="1724644"/>
                  </a:lnTo>
                  <a:lnTo>
                    <a:pt x="12418040" y="1702939"/>
                  </a:lnTo>
                  <a:lnTo>
                    <a:pt x="12421151" y="1679992"/>
                  </a:lnTo>
                  <a:lnTo>
                    <a:pt x="12458375" y="1682324"/>
                  </a:lnTo>
                  <a:lnTo>
                    <a:pt x="12455856" y="1707790"/>
                  </a:lnTo>
                  <a:lnTo>
                    <a:pt x="12445049" y="1743352"/>
                  </a:lnTo>
                  <a:lnTo>
                    <a:pt x="12427545" y="1776139"/>
                  </a:lnTo>
                  <a:lnTo>
                    <a:pt x="12418424" y="1787262"/>
                  </a:lnTo>
                  <a:close/>
                </a:path>
                <a:path w="12458700" h="1857375">
                  <a:moveTo>
                    <a:pt x="12305157" y="1857374"/>
                  </a:moveTo>
                  <a:lnTo>
                    <a:pt x="12288338" y="1857374"/>
                  </a:lnTo>
                  <a:lnTo>
                    <a:pt x="12284695" y="1822042"/>
                  </a:lnTo>
                  <a:lnTo>
                    <a:pt x="12307512" y="1818010"/>
                  </a:lnTo>
                  <a:lnTo>
                    <a:pt x="12328954" y="1810758"/>
                  </a:lnTo>
                  <a:lnTo>
                    <a:pt x="12349023" y="1800288"/>
                  </a:lnTo>
                  <a:lnTo>
                    <a:pt x="12367717" y="1786600"/>
                  </a:lnTo>
                  <a:lnTo>
                    <a:pt x="12391803" y="1814953"/>
                  </a:lnTo>
                  <a:lnTo>
                    <a:pt x="12374743" y="1828941"/>
                  </a:lnTo>
                  <a:lnTo>
                    <a:pt x="12341956" y="1846446"/>
                  </a:lnTo>
                  <a:lnTo>
                    <a:pt x="12306394" y="1857252"/>
                  </a:lnTo>
                  <a:lnTo>
                    <a:pt x="12305157" y="1857374"/>
                  </a:lnTo>
                  <a:close/>
                </a:path>
                <a:path w="12458700" h="1857375">
                  <a:moveTo>
                    <a:pt x="12250437" y="1857374"/>
                  </a:moveTo>
                  <a:lnTo>
                    <a:pt x="12136137" y="1857374"/>
                  </a:lnTo>
                  <a:lnTo>
                    <a:pt x="12136137" y="1822846"/>
                  </a:lnTo>
                  <a:lnTo>
                    <a:pt x="12250437" y="1822846"/>
                  </a:lnTo>
                  <a:lnTo>
                    <a:pt x="12250437" y="1857374"/>
                  </a:lnTo>
                  <a:close/>
                </a:path>
                <a:path w="12458700" h="1857375">
                  <a:moveTo>
                    <a:pt x="12098037" y="1857374"/>
                  </a:moveTo>
                  <a:lnTo>
                    <a:pt x="11983737" y="1857374"/>
                  </a:lnTo>
                  <a:lnTo>
                    <a:pt x="11983737" y="1822846"/>
                  </a:lnTo>
                  <a:lnTo>
                    <a:pt x="12098037" y="1822846"/>
                  </a:lnTo>
                  <a:lnTo>
                    <a:pt x="12098037" y="1857374"/>
                  </a:lnTo>
                  <a:close/>
                </a:path>
                <a:path w="12458700" h="1857375">
                  <a:moveTo>
                    <a:pt x="11945637" y="1857374"/>
                  </a:moveTo>
                  <a:lnTo>
                    <a:pt x="11831337" y="1857374"/>
                  </a:lnTo>
                  <a:lnTo>
                    <a:pt x="11831337" y="1822846"/>
                  </a:lnTo>
                  <a:lnTo>
                    <a:pt x="11945637" y="1822846"/>
                  </a:lnTo>
                  <a:lnTo>
                    <a:pt x="11945637" y="1857374"/>
                  </a:lnTo>
                  <a:close/>
                </a:path>
                <a:path w="12458700" h="1857375">
                  <a:moveTo>
                    <a:pt x="11793237" y="1857374"/>
                  </a:moveTo>
                  <a:lnTo>
                    <a:pt x="11678937" y="1857374"/>
                  </a:lnTo>
                  <a:lnTo>
                    <a:pt x="11678937" y="1822846"/>
                  </a:lnTo>
                  <a:lnTo>
                    <a:pt x="11793237" y="1822846"/>
                  </a:lnTo>
                  <a:lnTo>
                    <a:pt x="11793237" y="1857374"/>
                  </a:lnTo>
                  <a:close/>
                </a:path>
                <a:path w="12458700" h="1857375">
                  <a:moveTo>
                    <a:pt x="11640837" y="1857374"/>
                  </a:moveTo>
                  <a:lnTo>
                    <a:pt x="11526537" y="1857374"/>
                  </a:lnTo>
                  <a:lnTo>
                    <a:pt x="11526537" y="1822846"/>
                  </a:lnTo>
                  <a:lnTo>
                    <a:pt x="11640837" y="1822846"/>
                  </a:lnTo>
                  <a:lnTo>
                    <a:pt x="11640837" y="1857374"/>
                  </a:lnTo>
                  <a:close/>
                </a:path>
                <a:path w="12458700" h="1857375">
                  <a:moveTo>
                    <a:pt x="11488437" y="1857374"/>
                  </a:moveTo>
                  <a:lnTo>
                    <a:pt x="11374137" y="1857374"/>
                  </a:lnTo>
                  <a:lnTo>
                    <a:pt x="11374137" y="1822846"/>
                  </a:lnTo>
                  <a:lnTo>
                    <a:pt x="11488437" y="1822846"/>
                  </a:lnTo>
                  <a:lnTo>
                    <a:pt x="11488437" y="1857374"/>
                  </a:lnTo>
                  <a:close/>
                </a:path>
                <a:path w="12458700" h="1857375">
                  <a:moveTo>
                    <a:pt x="11336037" y="1857374"/>
                  </a:moveTo>
                  <a:lnTo>
                    <a:pt x="11221737" y="1857374"/>
                  </a:lnTo>
                  <a:lnTo>
                    <a:pt x="11221737" y="1822846"/>
                  </a:lnTo>
                  <a:lnTo>
                    <a:pt x="11336037" y="1822846"/>
                  </a:lnTo>
                  <a:lnTo>
                    <a:pt x="11336037" y="1857374"/>
                  </a:lnTo>
                  <a:close/>
                </a:path>
                <a:path w="12458700" h="1857375">
                  <a:moveTo>
                    <a:pt x="11183637" y="1857374"/>
                  </a:moveTo>
                  <a:lnTo>
                    <a:pt x="11069337" y="1857374"/>
                  </a:lnTo>
                  <a:lnTo>
                    <a:pt x="11069337" y="1822846"/>
                  </a:lnTo>
                  <a:lnTo>
                    <a:pt x="11183637" y="1822846"/>
                  </a:lnTo>
                  <a:lnTo>
                    <a:pt x="11183637" y="1857374"/>
                  </a:lnTo>
                  <a:close/>
                </a:path>
                <a:path w="12458700" h="1857375">
                  <a:moveTo>
                    <a:pt x="11031237" y="1857374"/>
                  </a:moveTo>
                  <a:lnTo>
                    <a:pt x="10916937" y="1857374"/>
                  </a:lnTo>
                  <a:lnTo>
                    <a:pt x="10916937" y="1822846"/>
                  </a:lnTo>
                  <a:lnTo>
                    <a:pt x="11031237" y="1822846"/>
                  </a:lnTo>
                  <a:lnTo>
                    <a:pt x="11031237" y="1857374"/>
                  </a:lnTo>
                  <a:close/>
                </a:path>
                <a:path w="12458700" h="1857375">
                  <a:moveTo>
                    <a:pt x="10878837" y="1857374"/>
                  </a:moveTo>
                  <a:lnTo>
                    <a:pt x="10764537" y="1857374"/>
                  </a:lnTo>
                  <a:lnTo>
                    <a:pt x="10764537" y="1822846"/>
                  </a:lnTo>
                  <a:lnTo>
                    <a:pt x="10878837" y="1822846"/>
                  </a:lnTo>
                  <a:lnTo>
                    <a:pt x="10878837" y="1857374"/>
                  </a:lnTo>
                  <a:close/>
                </a:path>
                <a:path w="12458700" h="1857375">
                  <a:moveTo>
                    <a:pt x="10726437" y="1857374"/>
                  </a:moveTo>
                  <a:lnTo>
                    <a:pt x="10612137" y="1857374"/>
                  </a:lnTo>
                  <a:lnTo>
                    <a:pt x="10612137" y="1822846"/>
                  </a:lnTo>
                  <a:lnTo>
                    <a:pt x="10726437" y="1822846"/>
                  </a:lnTo>
                  <a:lnTo>
                    <a:pt x="10726437" y="1857374"/>
                  </a:lnTo>
                  <a:close/>
                </a:path>
                <a:path w="12458700" h="1857375">
                  <a:moveTo>
                    <a:pt x="10574037" y="1857374"/>
                  </a:moveTo>
                  <a:lnTo>
                    <a:pt x="10459737" y="1857374"/>
                  </a:lnTo>
                  <a:lnTo>
                    <a:pt x="10459737" y="1822846"/>
                  </a:lnTo>
                  <a:lnTo>
                    <a:pt x="10574037" y="1822846"/>
                  </a:lnTo>
                  <a:lnTo>
                    <a:pt x="10574037" y="1857374"/>
                  </a:lnTo>
                  <a:close/>
                </a:path>
                <a:path w="12458700" h="1857375">
                  <a:moveTo>
                    <a:pt x="10421637" y="1857374"/>
                  </a:moveTo>
                  <a:lnTo>
                    <a:pt x="10307337" y="1857374"/>
                  </a:lnTo>
                  <a:lnTo>
                    <a:pt x="10307337" y="1822846"/>
                  </a:lnTo>
                  <a:lnTo>
                    <a:pt x="10421637" y="1822846"/>
                  </a:lnTo>
                  <a:lnTo>
                    <a:pt x="10421637" y="1857374"/>
                  </a:lnTo>
                  <a:close/>
                </a:path>
                <a:path w="12458700" h="1857375">
                  <a:moveTo>
                    <a:pt x="10269237" y="1857374"/>
                  </a:moveTo>
                  <a:lnTo>
                    <a:pt x="10154937" y="1857374"/>
                  </a:lnTo>
                  <a:lnTo>
                    <a:pt x="10154937" y="1822846"/>
                  </a:lnTo>
                  <a:lnTo>
                    <a:pt x="10269237" y="1822846"/>
                  </a:lnTo>
                  <a:lnTo>
                    <a:pt x="10269237" y="1857374"/>
                  </a:lnTo>
                  <a:close/>
                </a:path>
                <a:path w="12458700" h="1857375">
                  <a:moveTo>
                    <a:pt x="10116837" y="1857374"/>
                  </a:moveTo>
                  <a:lnTo>
                    <a:pt x="10002537" y="1857374"/>
                  </a:lnTo>
                  <a:lnTo>
                    <a:pt x="10002537" y="1822846"/>
                  </a:lnTo>
                  <a:lnTo>
                    <a:pt x="10116837" y="1822846"/>
                  </a:lnTo>
                  <a:lnTo>
                    <a:pt x="10116837" y="1857374"/>
                  </a:lnTo>
                  <a:close/>
                </a:path>
                <a:path w="12458700" h="1857375">
                  <a:moveTo>
                    <a:pt x="9964437" y="1857374"/>
                  </a:moveTo>
                  <a:lnTo>
                    <a:pt x="9850137" y="1857374"/>
                  </a:lnTo>
                  <a:lnTo>
                    <a:pt x="9850137" y="1822846"/>
                  </a:lnTo>
                  <a:lnTo>
                    <a:pt x="9964437" y="1822846"/>
                  </a:lnTo>
                  <a:lnTo>
                    <a:pt x="9964437" y="1857374"/>
                  </a:lnTo>
                  <a:close/>
                </a:path>
                <a:path w="12458700" h="1857375">
                  <a:moveTo>
                    <a:pt x="9812037" y="1857374"/>
                  </a:moveTo>
                  <a:lnTo>
                    <a:pt x="9697737" y="1857374"/>
                  </a:lnTo>
                  <a:lnTo>
                    <a:pt x="9697737" y="1822846"/>
                  </a:lnTo>
                  <a:lnTo>
                    <a:pt x="9812037" y="1822846"/>
                  </a:lnTo>
                  <a:lnTo>
                    <a:pt x="9812037" y="1857374"/>
                  </a:lnTo>
                  <a:close/>
                </a:path>
                <a:path w="12458700" h="1857375">
                  <a:moveTo>
                    <a:pt x="9659637" y="1857374"/>
                  </a:moveTo>
                  <a:lnTo>
                    <a:pt x="9545337" y="1857374"/>
                  </a:lnTo>
                  <a:lnTo>
                    <a:pt x="9545337" y="1822846"/>
                  </a:lnTo>
                  <a:lnTo>
                    <a:pt x="9659637" y="1822846"/>
                  </a:lnTo>
                  <a:lnTo>
                    <a:pt x="9659637" y="1857374"/>
                  </a:lnTo>
                  <a:close/>
                </a:path>
                <a:path w="12458700" h="1857375">
                  <a:moveTo>
                    <a:pt x="9507237" y="1857374"/>
                  </a:moveTo>
                  <a:lnTo>
                    <a:pt x="9392937" y="1857374"/>
                  </a:lnTo>
                  <a:lnTo>
                    <a:pt x="9392937" y="1822846"/>
                  </a:lnTo>
                  <a:lnTo>
                    <a:pt x="9507237" y="1822846"/>
                  </a:lnTo>
                  <a:lnTo>
                    <a:pt x="9507237" y="1857374"/>
                  </a:lnTo>
                  <a:close/>
                </a:path>
                <a:path w="12458700" h="1857375">
                  <a:moveTo>
                    <a:pt x="9354837" y="1857374"/>
                  </a:moveTo>
                  <a:lnTo>
                    <a:pt x="9240537" y="1857374"/>
                  </a:lnTo>
                  <a:lnTo>
                    <a:pt x="9240537" y="1822846"/>
                  </a:lnTo>
                  <a:lnTo>
                    <a:pt x="9354837" y="1822846"/>
                  </a:lnTo>
                  <a:lnTo>
                    <a:pt x="9354837" y="1857374"/>
                  </a:lnTo>
                  <a:close/>
                </a:path>
                <a:path w="12458700" h="1857375">
                  <a:moveTo>
                    <a:pt x="9202437" y="1857374"/>
                  </a:moveTo>
                  <a:lnTo>
                    <a:pt x="9088137" y="1857374"/>
                  </a:lnTo>
                  <a:lnTo>
                    <a:pt x="9088137" y="1822846"/>
                  </a:lnTo>
                  <a:lnTo>
                    <a:pt x="9202437" y="1822846"/>
                  </a:lnTo>
                  <a:lnTo>
                    <a:pt x="9202437" y="1857374"/>
                  </a:lnTo>
                  <a:close/>
                </a:path>
                <a:path w="12458700" h="1857375">
                  <a:moveTo>
                    <a:pt x="9050037" y="1857374"/>
                  </a:moveTo>
                  <a:lnTo>
                    <a:pt x="8935737" y="1857374"/>
                  </a:lnTo>
                  <a:lnTo>
                    <a:pt x="8935737" y="1822846"/>
                  </a:lnTo>
                  <a:lnTo>
                    <a:pt x="9050037" y="1822846"/>
                  </a:lnTo>
                  <a:lnTo>
                    <a:pt x="9050037" y="1857374"/>
                  </a:lnTo>
                  <a:close/>
                </a:path>
                <a:path w="12458700" h="1857375">
                  <a:moveTo>
                    <a:pt x="8897637" y="1857374"/>
                  </a:moveTo>
                  <a:lnTo>
                    <a:pt x="8783337" y="1857374"/>
                  </a:lnTo>
                  <a:lnTo>
                    <a:pt x="8783337" y="1822846"/>
                  </a:lnTo>
                  <a:lnTo>
                    <a:pt x="8897637" y="1822846"/>
                  </a:lnTo>
                  <a:lnTo>
                    <a:pt x="8897637" y="1857374"/>
                  </a:lnTo>
                  <a:close/>
                </a:path>
                <a:path w="12458700" h="1857375">
                  <a:moveTo>
                    <a:pt x="8745237" y="1857374"/>
                  </a:moveTo>
                  <a:lnTo>
                    <a:pt x="8630937" y="1857374"/>
                  </a:lnTo>
                  <a:lnTo>
                    <a:pt x="8630937" y="1822846"/>
                  </a:lnTo>
                  <a:lnTo>
                    <a:pt x="8745237" y="1822846"/>
                  </a:lnTo>
                  <a:lnTo>
                    <a:pt x="8745237" y="1857374"/>
                  </a:lnTo>
                  <a:close/>
                </a:path>
                <a:path w="12458700" h="1857375">
                  <a:moveTo>
                    <a:pt x="8592837" y="1857374"/>
                  </a:moveTo>
                  <a:lnTo>
                    <a:pt x="8478537" y="1857374"/>
                  </a:lnTo>
                  <a:lnTo>
                    <a:pt x="8478537" y="1822846"/>
                  </a:lnTo>
                  <a:lnTo>
                    <a:pt x="8592837" y="1822846"/>
                  </a:lnTo>
                  <a:lnTo>
                    <a:pt x="8592837" y="1857374"/>
                  </a:lnTo>
                  <a:close/>
                </a:path>
                <a:path w="12458700" h="1857375">
                  <a:moveTo>
                    <a:pt x="8440437" y="1857374"/>
                  </a:moveTo>
                  <a:lnTo>
                    <a:pt x="8326137" y="1857374"/>
                  </a:lnTo>
                  <a:lnTo>
                    <a:pt x="8326137" y="1822846"/>
                  </a:lnTo>
                  <a:lnTo>
                    <a:pt x="8440437" y="1822846"/>
                  </a:lnTo>
                  <a:lnTo>
                    <a:pt x="8440437" y="1857374"/>
                  </a:lnTo>
                  <a:close/>
                </a:path>
                <a:path w="12458700" h="1857375">
                  <a:moveTo>
                    <a:pt x="8288037" y="1857374"/>
                  </a:moveTo>
                  <a:lnTo>
                    <a:pt x="8173737" y="1857374"/>
                  </a:lnTo>
                  <a:lnTo>
                    <a:pt x="8173737" y="1822846"/>
                  </a:lnTo>
                  <a:lnTo>
                    <a:pt x="8288037" y="1822846"/>
                  </a:lnTo>
                  <a:lnTo>
                    <a:pt x="8288037" y="1857374"/>
                  </a:lnTo>
                  <a:close/>
                </a:path>
                <a:path w="12458700" h="1857375">
                  <a:moveTo>
                    <a:pt x="8135637" y="1857374"/>
                  </a:moveTo>
                  <a:lnTo>
                    <a:pt x="8021337" y="1857374"/>
                  </a:lnTo>
                  <a:lnTo>
                    <a:pt x="8021337" y="1822846"/>
                  </a:lnTo>
                  <a:lnTo>
                    <a:pt x="8135637" y="1822846"/>
                  </a:lnTo>
                  <a:lnTo>
                    <a:pt x="8135637" y="1857374"/>
                  </a:lnTo>
                  <a:close/>
                </a:path>
                <a:path w="12458700" h="1857375">
                  <a:moveTo>
                    <a:pt x="7983237" y="1857374"/>
                  </a:moveTo>
                  <a:lnTo>
                    <a:pt x="7868937" y="1857374"/>
                  </a:lnTo>
                  <a:lnTo>
                    <a:pt x="7868937" y="1822846"/>
                  </a:lnTo>
                  <a:lnTo>
                    <a:pt x="7983237" y="1822846"/>
                  </a:lnTo>
                  <a:lnTo>
                    <a:pt x="7983237" y="1857374"/>
                  </a:lnTo>
                  <a:close/>
                </a:path>
                <a:path w="12458700" h="1857375">
                  <a:moveTo>
                    <a:pt x="7830837" y="1857374"/>
                  </a:moveTo>
                  <a:lnTo>
                    <a:pt x="7716537" y="1857374"/>
                  </a:lnTo>
                  <a:lnTo>
                    <a:pt x="7716537" y="1822846"/>
                  </a:lnTo>
                  <a:lnTo>
                    <a:pt x="7830837" y="1822846"/>
                  </a:lnTo>
                  <a:lnTo>
                    <a:pt x="7830837" y="1857374"/>
                  </a:lnTo>
                  <a:close/>
                </a:path>
                <a:path w="12458700" h="1857375">
                  <a:moveTo>
                    <a:pt x="7678437" y="1857374"/>
                  </a:moveTo>
                  <a:lnTo>
                    <a:pt x="7564137" y="1857374"/>
                  </a:lnTo>
                  <a:lnTo>
                    <a:pt x="7564137" y="1822846"/>
                  </a:lnTo>
                  <a:lnTo>
                    <a:pt x="7678437" y="1822846"/>
                  </a:lnTo>
                  <a:lnTo>
                    <a:pt x="7678437" y="1857374"/>
                  </a:lnTo>
                  <a:close/>
                </a:path>
                <a:path w="12458700" h="1857375">
                  <a:moveTo>
                    <a:pt x="7526037" y="1857374"/>
                  </a:moveTo>
                  <a:lnTo>
                    <a:pt x="7411737" y="1857374"/>
                  </a:lnTo>
                  <a:lnTo>
                    <a:pt x="7411737" y="1822846"/>
                  </a:lnTo>
                  <a:lnTo>
                    <a:pt x="7526037" y="1822846"/>
                  </a:lnTo>
                  <a:lnTo>
                    <a:pt x="7526037" y="1857374"/>
                  </a:lnTo>
                  <a:close/>
                </a:path>
                <a:path w="12458700" h="1857375">
                  <a:moveTo>
                    <a:pt x="7373637" y="1857374"/>
                  </a:moveTo>
                  <a:lnTo>
                    <a:pt x="7259337" y="1857374"/>
                  </a:lnTo>
                  <a:lnTo>
                    <a:pt x="7259337" y="1822846"/>
                  </a:lnTo>
                  <a:lnTo>
                    <a:pt x="7373637" y="1822846"/>
                  </a:lnTo>
                  <a:lnTo>
                    <a:pt x="7373637" y="1857374"/>
                  </a:lnTo>
                  <a:close/>
                </a:path>
                <a:path w="12458700" h="1857375">
                  <a:moveTo>
                    <a:pt x="7221237" y="1857374"/>
                  </a:moveTo>
                  <a:lnTo>
                    <a:pt x="7106937" y="1857374"/>
                  </a:lnTo>
                  <a:lnTo>
                    <a:pt x="7106937" y="1822846"/>
                  </a:lnTo>
                  <a:lnTo>
                    <a:pt x="7221237" y="1822846"/>
                  </a:lnTo>
                  <a:lnTo>
                    <a:pt x="7221237" y="1857374"/>
                  </a:lnTo>
                  <a:close/>
                </a:path>
                <a:path w="12458700" h="1857375">
                  <a:moveTo>
                    <a:pt x="7068837" y="1857374"/>
                  </a:moveTo>
                  <a:lnTo>
                    <a:pt x="6954537" y="1857374"/>
                  </a:lnTo>
                  <a:lnTo>
                    <a:pt x="6954537" y="1822846"/>
                  </a:lnTo>
                  <a:lnTo>
                    <a:pt x="7068837" y="1822846"/>
                  </a:lnTo>
                  <a:lnTo>
                    <a:pt x="7068837" y="1857374"/>
                  </a:lnTo>
                  <a:close/>
                </a:path>
                <a:path w="12458700" h="1857375">
                  <a:moveTo>
                    <a:pt x="6916437" y="1857374"/>
                  </a:moveTo>
                  <a:lnTo>
                    <a:pt x="6802137" y="1857374"/>
                  </a:lnTo>
                  <a:lnTo>
                    <a:pt x="6802137" y="1822846"/>
                  </a:lnTo>
                  <a:lnTo>
                    <a:pt x="6916437" y="1822846"/>
                  </a:lnTo>
                  <a:lnTo>
                    <a:pt x="6916437" y="1857374"/>
                  </a:lnTo>
                  <a:close/>
                </a:path>
                <a:path w="12458700" h="1857375">
                  <a:moveTo>
                    <a:pt x="6764037" y="1857374"/>
                  </a:moveTo>
                  <a:lnTo>
                    <a:pt x="6649737" y="1857374"/>
                  </a:lnTo>
                  <a:lnTo>
                    <a:pt x="6649737" y="1822846"/>
                  </a:lnTo>
                  <a:lnTo>
                    <a:pt x="6764037" y="1822846"/>
                  </a:lnTo>
                  <a:lnTo>
                    <a:pt x="6764037" y="1857374"/>
                  </a:lnTo>
                  <a:close/>
                </a:path>
                <a:path w="12458700" h="1857375">
                  <a:moveTo>
                    <a:pt x="6611637" y="1857374"/>
                  </a:moveTo>
                  <a:lnTo>
                    <a:pt x="6497337" y="1857374"/>
                  </a:lnTo>
                  <a:lnTo>
                    <a:pt x="6497337" y="1822846"/>
                  </a:lnTo>
                  <a:lnTo>
                    <a:pt x="6611637" y="1822846"/>
                  </a:lnTo>
                  <a:lnTo>
                    <a:pt x="6611637" y="1857374"/>
                  </a:lnTo>
                  <a:close/>
                </a:path>
                <a:path w="12458700" h="1857375">
                  <a:moveTo>
                    <a:pt x="6459237" y="1857374"/>
                  </a:moveTo>
                  <a:lnTo>
                    <a:pt x="6344937" y="1857374"/>
                  </a:lnTo>
                  <a:lnTo>
                    <a:pt x="6344937" y="1822846"/>
                  </a:lnTo>
                  <a:lnTo>
                    <a:pt x="6459237" y="1822846"/>
                  </a:lnTo>
                  <a:lnTo>
                    <a:pt x="6459237" y="1857374"/>
                  </a:lnTo>
                  <a:close/>
                </a:path>
                <a:path w="12458700" h="1857375">
                  <a:moveTo>
                    <a:pt x="6306837" y="1857374"/>
                  </a:moveTo>
                  <a:lnTo>
                    <a:pt x="6192537" y="1857374"/>
                  </a:lnTo>
                  <a:lnTo>
                    <a:pt x="6192537" y="1822846"/>
                  </a:lnTo>
                  <a:lnTo>
                    <a:pt x="6306837" y="1822846"/>
                  </a:lnTo>
                  <a:lnTo>
                    <a:pt x="6306837" y="1857374"/>
                  </a:lnTo>
                  <a:close/>
                </a:path>
                <a:path w="12458700" h="1857375">
                  <a:moveTo>
                    <a:pt x="6154437" y="1857374"/>
                  </a:moveTo>
                  <a:lnTo>
                    <a:pt x="6040137" y="1857374"/>
                  </a:lnTo>
                  <a:lnTo>
                    <a:pt x="6040137" y="1822846"/>
                  </a:lnTo>
                  <a:lnTo>
                    <a:pt x="6154437" y="1822846"/>
                  </a:lnTo>
                  <a:lnTo>
                    <a:pt x="6154437" y="1857374"/>
                  </a:lnTo>
                  <a:close/>
                </a:path>
                <a:path w="12458700" h="1857375">
                  <a:moveTo>
                    <a:pt x="6002037" y="1857374"/>
                  </a:moveTo>
                  <a:lnTo>
                    <a:pt x="5887737" y="1857374"/>
                  </a:lnTo>
                  <a:lnTo>
                    <a:pt x="5887737" y="1822846"/>
                  </a:lnTo>
                  <a:lnTo>
                    <a:pt x="6002037" y="1822846"/>
                  </a:lnTo>
                  <a:lnTo>
                    <a:pt x="6002037" y="1857374"/>
                  </a:lnTo>
                  <a:close/>
                </a:path>
                <a:path w="12458700" h="1857375">
                  <a:moveTo>
                    <a:pt x="5849637" y="1857374"/>
                  </a:moveTo>
                  <a:lnTo>
                    <a:pt x="5735337" y="1857374"/>
                  </a:lnTo>
                  <a:lnTo>
                    <a:pt x="5735337" y="1822846"/>
                  </a:lnTo>
                  <a:lnTo>
                    <a:pt x="5849637" y="1822846"/>
                  </a:lnTo>
                  <a:lnTo>
                    <a:pt x="5849637" y="1857374"/>
                  </a:lnTo>
                  <a:close/>
                </a:path>
                <a:path w="12458700" h="1857375">
                  <a:moveTo>
                    <a:pt x="5697237" y="1857374"/>
                  </a:moveTo>
                  <a:lnTo>
                    <a:pt x="5582938" y="1857374"/>
                  </a:lnTo>
                  <a:lnTo>
                    <a:pt x="5582938" y="1822846"/>
                  </a:lnTo>
                  <a:lnTo>
                    <a:pt x="5697237" y="1822846"/>
                  </a:lnTo>
                  <a:lnTo>
                    <a:pt x="5697237" y="1857374"/>
                  </a:lnTo>
                  <a:close/>
                </a:path>
                <a:path w="12458700" h="1857375">
                  <a:moveTo>
                    <a:pt x="5544837" y="1857374"/>
                  </a:moveTo>
                  <a:lnTo>
                    <a:pt x="5430537" y="1857374"/>
                  </a:lnTo>
                  <a:lnTo>
                    <a:pt x="5430537" y="1822846"/>
                  </a:lnTo>
                  <a:lnTo>
                    <a:pt x="5544837" y="1822846"/>
                  </a:lnTo>
                  <a:lnTo>
                    <a:pt x="5544837" y="1857374"/>
                  </a:lnTo>
                  <a:close/>
                </a:path>
                <a:path w="12458700" h="1857375">
                  <a:moveTo>
                    <a:pt x="5392437" y="1857374"/>
                  </a:moveTo>
                  <a:lnTo>
                    <a:pt x="5278137" y="1857374"/>
                  </a:lnTo>
                  <a:lnTo>
                    <a:pt x="5278137" y="1822846"/>
                  </a:lnTo>
                  <a:lnTo>
                    <a:pt x="5392437" y="1822846"/>
                  </a:lnTo>
                  <a:lnTo>
                    <a:pt x="5392437" y="1857374"/>
                  </a:lnTo>
                  <a:close/>
                </a:path>
                <a:path w="12458700" h="1857375">
                  <a:moveTo>
                    <a:pt x="5240037" y="1857374"/>
                  </a:moveTo>
                  <a:lnTo>
                    <a:pt x="5125737" y="1857374"/>
                  </a:lnTo>
                  <a:lnTo>
                    <a:pt x="5125737" y="1822846"/>
                  </a:lnTo>
                  <a:lnTo>
                    <a:pt x="5240037" y="1822846"/>
                  </a:lnTo>
                  <a:lnTo>
                    <a:pt x="5240037" y="1857374"/>
                  </a:lnTo>
                  <a:close/>
                </a:path>
                <a:path w="12458700" h="1857375">
                  <a:moveTo>
                    <a:pt x="5087637" y="1857374"/>
                  </a:moveTo>
                  <a:lnTo>
                    <a:pt x="4973337" y="1857374"/>
                  </a:lnTo>
                  <a:lnTo>
                    <a:pt x="4973337" y="1822846"/>
                  </a:lnTo>
                  <a:lnTo>
                    <a:pt x="5087637" y="1822846"/>
                  </a:lnTo>
                  <a:lnTo>
                    <a:pt x="5087637" y="1857374"/>
                  </a:lnTo>
                  <a:close/>
                </a:path>
                <a:path w="12458700" h="1857375">
                  <a:moveTo>
                    <a:pt x="4935238" y="1857374"/>
                  </a:moveTo>
                  <a:lnTo>
                    <a:pt x="4820937" y="1857374"/>
                  </a:lnTo>
                  <a:lnTo>
                    <a:pt x="4820937" y="1822846"/>
                  </a:lnTo>
                  <a:lnTo>
                    <a:pt x="4935238" y="1822846"/>
                  </a:lnTo>
                  <a:lnTo>
                    <a:pt x="4935238" y="1857374"/>
                  </a:lnTo>
                  <a:close/>
                </a:path>
                <a:path w="12458700" h="1857375">
                  <a:moveTo>
                    <a:pt x="4782837" y="1857374"/>
                  </a:moveTo>
                  <a:lnTo>
                    <a:pt x="4668537" y="1857374"/>
                  </a:lnTo>
                  <a:lnTo>
                    <a:pt x="4668537" y="1822846"/>
                  </a:lnTo>
                  <a:lnTo>
                    <a:pt x="4782837" y="1822846"/>
                  </a:lnTo>
                  <a:lnTo>
                    <a:pt x="4782837" y="1857374"/>
                  </a:lnTo>
                  <a:close/>
                </a:path>
                <a:path w="12458700" h="1857375">
                  <a:moveTo>
                    <a:pt x="4630437" y="1857374"/>
                  </a:moveTo>
                  <a:lnTo>
                    <a:pt x="4516137" y="1857374"/>
                  </a:lnTo>
                  <a:lnTo>
                    <a:pt x="4516137" y="1822846"/>
                  </a:lnTo>
                  <a:lnTo>
                    <a:pt x="4630437" y="1822846"/>
                  </a:lnTo>
                  <a:lnTo>
                    <a:pt x="4630437" y="1857374"/>
                  </a:lnTo>
                  <a:close/>
                </a:path>
                <a:path w="12458700" h="1857375">
                  <a:moveTo>
                    <a:pt x="4478037" y="1857374"/>
                  </a:moveTo>
                  <a:lnTo>
                    <a:pt x="4363737" y="1857374"/>
                  </a:lnTo>
                  <a:lnTo>
                    <a:pt x="4363737" y="1822846"/>
                  </a:lnTo>
                  <a:lnTo>
                    <a:pt x="4478037" y="1822846"/>
                  </a:lnTo>
                  <a:lnTo>
                    <a:pt x="4478037" y="1857374"/>
                  </a:lnTo>
                  <a:close/>
                </a:path>
                <a:path w="12458700" h="1857375">
                  <a:moveTo>
                    <a:pt x="4325637" y="1857374"/>
                  </a:moveTo>
                  <a:lnTo>
                    <a:pt x="4211337" y="1857374"/>
                  </a:lnTo>
                  <a:lnTo>
                    <a:pt x="4211337" y="1822846"/>
                  </a:lnTo>
                  <a:lnTo>
                    <a:pt x="4325637" y="1822846"/>
                  </a:lnTo>
                  <a:lnTo>
                    <a:pt x="4325637" y="1857374"/>
                  </a:lnTo>
                  <a:close/>
                </a:path>
                <a:path w="12458700" h="1857375">
                  <a:moveTo>
                    <a:pt x="4173237" y="1857374"/>
                  </a:moveTo>
                  <a:lnTo>
                    <a:pt x="4058938" y="1857374"/>
                  </a:lnTo>
                  <a:lnTo>
                    <a:pt x="4058938" y="1822846"/>
                  </a:lnTo>
                  <a:lnTo>
                    <a:pt x="4173237" y="1822846"/>
                  </a:lnTo>
                  <a:lnTo>
                    <a:pt x="4173237" y="1857374"/>
                  </a:lnTo>
                  <a:close/>
                </a:path>
                <a:path w="12458700" h="1857375">
                  <a:moveTo>
                    <a:pt x="4020837" y="1857374"/>
                  </a:moveTo>
                  <a:lnTo>
                    <a:pt x="3906537" y="1857374"/>
                  </a:lnTo>
                  <a:lnTo>
                    <a:pt x="3906537" y="1822846"/>
                  </a:lnTo>
                  <a:lnTo>
                    <a:pt x="4020837" y="1822846"/>
                  </a:lnTo>
                  <a:lnTo>
                    <a:pt x="4020837" y="1857374"/>
                  </a:lnTo>
                  <a:close/>
                </a:path>
                <a:path w="12458700" h="1857375">
                  <a:moveTo>
                    <a:pt x="3868437" y="1857374"/>
                  </a:moveTo>
                  <a:lnTo>
                    <a:pt x="3754137" y="1857374"/>
                  </a:lnTo>
                  <a:lnTo>
                    <a:pt x="3754137" y="1822846"/>
                  </a:lnTo>
                  <a:lnTo>
                    <a:pt x="3868437" y="1822846"/>
                  </a:lnTo>
                  <a:lnTo>
                    <a:pt x="3868437" y="1857374"/>
                  </a:lnTo>
                  <a:close/>
                </a:path>
                <a:path w="12458700" h="1857375">
                  <a:moveTo>
                    <a:pt x="3716037" y="1857374"/>
                  </a:moveTo>
                  <a:lnTo>
                    <a:pt x="3601737" y="1857374"/>
                  </a:lnTo>
                  <a:lnTo>
                    <a:pt x="3601737" y="1822846"/>
                  </a:lnTo>
                  <a:lnTo>
                    <a:pt x="3716037" y="1822846"/>
                  </a:lnTo>
                  <a:lnTo>
                    <a:pt x="3716037" y="1857374"/>
                  </a:lnTo>
                  <a:close/>
                </a:path>
                <a:path w="12458700" h="1857375">
                  <a:moveTo>
                    <a:pt x="3563637" y="1857374"/>
                  </a:moveTo>
                  <a:lnTo>
                    <a:pt x="3449337" y="1857374"/>
                  </a:lnTo>
                  <a:lnTo>
                    <a:pt x="3449337" y="1822846"/>
                  </a:lnTo>
                  <a:lnTo>
                    <a:pt x="3563637" y="1822846"/>
                  </a:lnTo>
                  <a:lnTo>
                    <a:pt x="3563637" y="1857374"/>
                  </a:lnTo>
                  <a:close/>
                </a:path>
                <a:path w="12458700" h="1857375">
                  <a:moveTo>
                    <a:pt x="3411238" y="1857374"/>
                  </a:moveTo>
                  <a:lnTo>
                    <a:pt x="3296937" y="1857374"/>
                  </a:lnTo>
                  <a:lnTo>
                    <a:pt x="3296937" y="1822846"/>
                  </a:lnTo>
                  <a:lnTo>
                    <a:pt x="3411238" y="1822846"/>
                  </a:lnTo>
                  <a:lnTo>
                    <a:pt x="3411238" y="1857374"/>
                  </a:lnTo>
                  <a:close/>
                </a:path>
                <a:path w="12458700" h="1857375">
                  <a:moveTo>
                    <a:pt x="3258837" y="1857374"/>
                  </a:moveTo>
                  <a:lnTo>
                    <a:pt x="3144537" y="1857374"/>
                  </a:lnTo>
                  <a:lnTo>
                    <a:pt x="3144537" y="1822846"/>
                  </a:lnTo>
                  <a:lnTo>
                    <a:pt x="3258837" y="1822846"/>
                  </a:lnTo>
                  <a:lnTo>
                    <a:pt x="3258837" y="1857374"/>
                  </a:lnTo>
                  <a:close/>
                </a:path>
                <a:path w="12458700" h="1857375">
                  <a:moveTo>
                    <a:pt x="3106437" y="1857374"/>
                  </a:moveTo>
                  <a:lnTo>
                    <a:pt x="2992138" y="1857374"/>
                  </a:lnTo>
                  <a:lnTo>
                    <a:pt x="2992138" y="1822846"/>
                  </a:lnTo>
                  <a:lnTo>
                    <a:pt x="3106437" y="1822846"/>
                  </a:lnTo>
                  <a:lnTo>
                    <a:pt x="3106437" y="1857374"/>
                  </a:lnTo>
                  <a:close/>
                </a:path>
                <a:path w="12458700" h="1857375">
                  <a:moveTo>
                    <a:pt x="2954037" y="1857374"/>
                  </a:moveTo>
                  <a:lnTo>
                    <a:pt x="2839737" y="1857374"/>
                  </a:lnTo>
                  <a:lnTo>
                    <a:pt x="2839737" y="1822846"/>
                  </a:lnTo>
                  <a:lnTo>
                    <a:pt x="2954037" y="1822846"/>
                  </a:lnTo>
                  <a:lnTo>
                    <a:pt x="2954037" y="1857374"/>
                  </a:lnTo>
                  <a:close/>
                </a:path>
                <a:path w="12458700" h="1857375">
                  <a:moveTo>
                    <a:pt x="2801637" y="1857374"/>
                  </a:moveTo>
                  <a:lnTo>
                    <a:pt x="2687337" y="1857374"/>
                  </a:lnTo>
                  <a:lnTo>
                    <a:pt x="2687337" y="1822846"/>
                  </a:lnTo>
                  <a:lnTo>
                    <a:pt x="2801637" y="1822846"/>
                  </a:lnTo>
                  <a:lnTo>
                    <a:pt x="2801637" y="1857374"/>
                  </a:lnTo>
                  <a:close/>
                </a:path>
                <a:path w="12458700" h="1857375">
                  <a:moveTo>
                    <a:pt x="2649237" y="1857374"/>
                  </a:moveTo>
                  <a:lnTo>
                    <a:pt x="2534937" y="1857374"/>
                  </a:lnTo>
                  <a:lnTo>
                    <a:pt x="2534937" y="1822846"/>
                  </a:lnTo>
                  <a:lnTo>
                    <a:pt x="2649237" y="1822846"/>
                  </a:lnTo>
                  <a:lnTo>
                    <a:pt x="2649237" y="1857374"/>
                  </a:lnTo>
                  <a:close/>
                </a:path>
                <a:path w="12458700" h="1857375">
                  <a:moveTo>
                    <a:pt x="2496837" y="1857374"/>
                  </a:moveTo>
                  <a:lnTo>
                    <a:pt x="2382537" y="1857374"/>
                  </a:lnTo>
                  <a:lnTo>
                    <a:pt x="2382537" y="1822846"/>
                  </a:lnTo>
                  <a:lnTo>
                    <a:pt x="2496837" y="1822846"/>
                  </a:lnTo>
                  <a:lnTo>
                    <a:pt x="2496837" y="1857374"/>
                  </a:lnTo>
                  <a:close/>
                </a:path>
                <a:path w="12458700" h="1857375">
                  <a:moveTo>
                    <a:pt x="2344437" y="1857374"/>
                  </a:moveTo>
                  <a:lnTo>
                    <a:pt x="2230138" y="1857374"/>
                  </a:lnTo>
                  <a:lnTo>
                    <a:pt x="2230138" y="1822846"/>
                  </a:lnTo>
                  <a:lnTo>
                    <a:pt x="2344437" y="1822846"/>
                  </a:lnTo>
                  <a:lnTo>
                    <a:pt x="2344437" y="1857374"/>
                  </a:lnTo>
                  <a:close/>
                </a:path>
                <a:path w="12458700" h="1857375">
                  <a:moveTo>
                    <a:pt x="2192038" y="1857374"/>
                  </a:moveTo>
                  <a:lnTo>
                    <a:pt x="2077738" y="1857374"/>
                  </a:lnTo>
                  <a:lnTo>
                    <a:pt x="2077738" y="1822846"/>
                  </a:lnTo>
                  <a:lnTo>
                    <a:pt x="2192038" y="1822846"/>
                  </a:lnTo>
                  <a:lnTo>
                    <a:pt x="2192038" y="1857374"/>
                  </a:lnTo>
                  <a:close/>
                </a:path>
                <a:path w="12458700" h="1857375">
                  <a:moveTo>
                    <a:pt x="2039638" y="1857374"/>
                  </a:moveTo>
                  <a:lnTo>
                    <a:pt x="1925338" y="1857374"/>
                  </a:lnTo>
                  <a:lnTo>
                    <a:pt x="1925338" y="1822846"/>
                  </a:lnTo>
                  <a:lnTo>
                    <a:pt x="2039638" y="1822846"/>
                  </a:lnTo>
                  <a:lnTo>
                    <a:pt x="2039638" y="1857374"/>
                  </a:lnTo>
                  <a:close/>
                </a:path>
                <a:path w="12458700" h="1857375">
                  <a:moveTo>
                    <a:pt x="1887238" y="1857374"/>
                  </a:moveTo>
                  <a:lnTo>
                    <a:pt x="1772938" y="1857374"/>
                  </a:lnTo>
                  <a:lnTo>
                    <a:pt x="1772938" y="1822846"/>
                  </a:lnTo>
                  <a:lnTo>
                    <a:pt x="1887238" y="1822846"/>
                  </a:lnTo>
                  <a:lnTo>
                    <a:pt x="1887238" y="1857374"/>
                  </a:lnTo>
                  <a:close/>
                </a:path>
                <a:path w="12458700" h="1857375">
                  <a:moveTo>
                    <a:pt x="1734838" y="1857374"/>
                  </a:moveTo>
                  <a:lnTo>
                    <a:pt x="1620538" y="1857374"/>
                  </a:lnTo>
                  <a:lnTo>
                    <a:pt x="1620538" y="1822846"/>
                  </a:lnTo>
                  <a:lnTo>
                    <a:pt x="1734838" y="1822846"/>
                  </a:lnTo>
                  <a:lnTo>
                    <a:pt x="1734838" y="1857374"/>
                  </a:lnTo>
                  <a:close/>
                </a:path>
                <a:path w="12458700" h="1857375">
                  <a:moveTo>
                    <a:pt x="1582438" y="1857374"/>
                  </a:moveTo>
                  <a:lnTo>
                    <a:pt x="1468138" y="1857374"/>
                  </a:lnTo>
                  <a:lnTo>
                    <a:pt x="1468138" y="1822846"/>
                  </a:lnTo>
                  <a:lnTo>
                    <a:pt x="1582438" y="1822846"/>
                  </a:lnTo>
                  <a:lnTo>
                    <a:pt x="1582438" y="1857374"/>
                  </a:lnTo>
                  <a:close/>
                </a:path>
                <a:path w="12458700" h="1857375">
                  <a:moveTo>
                    <a:pt x="1430038" y="1857374"/>
                  </a:moveTo>
                  <a:lnTo>
                    <a:pt x="1315738" y="1857374"/>
                  </a:lnTo>
                  <a:lnTo>
                    <a:pt x="1315738" y="1822846"/>
                  </a:lnTo>
                  <a:lnTo>
                    <a:pt x="1430038" y="1822846"/>
                  </a:lnTo>
                  <a:lnTo>
                    <a:pt x="1430038" y="1857374"/>
                  </a:lnTo>
                  <a:close/>
                </a:path>
                <a:path w="12458700" h="1857375">
                  <a:moveTo>
                    <a:pt x="1277638" y="1857374"/>
                  </a:moveTo>
                  <a:lnTo>
                    <a:pt x="1163338" y="1857374"/>
                  </a:lnTo>
                  <a:lnTo>
                    <a:pt x="1163338" y="1822846"/>
                  </a:lnTo>
                  <a:lnTo>
                    <a:pt x="1277638" y="1822846"/>
                  </a:lnTo>
                  <a:lnTo>
                    <a:pt x="1277638" y="1857374"/>
                  </a:lnTo>
                  <a:close/>
                </a:path>
                <a:path w="12458700" h="1857375">
                  <a:moveTo>
                    <a:pt x="1125238" y="1857374"/>
                  </a:moveTo>
                  <a:lnTo>
                    <a:pt x="1010938" y="1857374"/>
                  </a:lnTo>
                  <a:lnTo>
                    <a:pt x="1010938" y="1822846"/>
                  </a:lnTo>
                  <a:lnTo>
                    <a:pt x="1125238" y="1822846"/>
                  </a:lnTo>
                  <a:lnTo>
                    <a:pt x="1125238" y="1857374"/>
                  </a:lnTo>
                  <a:close/>
                </a:path>
                <a:path w="12458700" h="1857375">
                  <a:moveTo>
                    <a:pt x="972838" y="1857374"/>
                  </a:moveTo>
                  <a:lnTo>
                    <a:pt x="858538" y="1857374"/>
                  </a:lnTo>
                  <a:lnTo>
                    <a:pt x="858538" y="1822846"/>
                  </a:lnTo>
                  <a:lnTo>
                    <a:pt x="972838" y="1822846"/>
                  </a:lnTo>
                  <a:lnTo>
                    <a:pt x="972838" y="1857374"/>
                  </a:lnTo>
                  <a:close/>
                </a:path>
                <a:path w="12458700" h="1857375">
                  <a:moveTo>
                    <a:pt x="820438" y="1857374"/>
                  </a:moveTo>
                  <a:lnTo>
                    <a:pt x="706138" y="1857374"/>
                  </a:lnTo>
                  <a:lnTo>
                    <a:pt x="706138" y="1822846"/>
                  </a:lnTo>
                  <a:lnTo>
                    <a:pt x="820438" y="1822846"/>
                  </a:lnTo>
                  <a:lnTo>
                    <a:pt x="820438" y="1857374"/>
                  </a:lnTo>
                  <a:close/>
                </a:path>
                <a:path w="12458700" h="1857375">
                  <a:moveTo>
                    <a:pt x="668038" y="1857374"/>
                  </a:moveTo>
                  <a:lnTo>
                    <a:pt x="553738" y="1857374"/>
                  </a:lnTo>
                  <a:lnTo>
                    <a:pt x="553738" y="1822846"/>
                  </a:lnTo>
                  <a:lnTo>
                    <a:pt x="668038" y="1822846"/>
                  </a:lnTo>
                  <a:lnTo>
                    <a:pt x="668038" y="1857374"/>
                  </a:lnTo>
                  <a:close/>
                </a:path>
                <a:path w="12458700" h="1857375">
                  <a:moveTo>
                    <a:pt x="515638" y="1857374"/>
                  </a:moveTo>
                  <a:lnTo>
                    <a:pt x="401338" y="1857374"/>
                  </a:lnTo>
                  <a:lnTo>
                    <a:pt x="401338" y="1822846"/>
                  </a:lnTo>
                  <a:lnTo>
                    <a:pt x="515638" y="1822846"/>
                  </a:lnTo>
                  <a:lnTo>
                    <a:pt x="515638" y="1857374"/>
                  </a:lnTo>
                  <a:close/>
                </a:path>
                <a:path w="12458700" h="1857375">
                  <a:moveTo>
                    <a:pt x="363238" y="1857374"/>
                  </a:moveTo>
                  <a:lnTo>
                    <a:pt x="248938" y="1857374"/>
                  </a:lnTo>
                  <a:lnTo>
                    <a:pt x="248938" y="1822846"/>
                  </a:lnTo>
                  <a:lnTo>
                    <a:pt x="363238" y="1822846"/>
                  </a:lnTo>
                  <a:lnTo>
                    <a:pt x="363238" y="1857374"/>
                  </a:lnTo>
                  <a:close/>
                </a:path>
                <a:path w="12458700" h="1857375">
                  <a:moveTo>
                    <a:pt x="210838" y="1857374"/>
                  </a:moveTo>
                  <a:lnTo>
                    <a:pt x="154392" y="1857374"/>
                  </a:lnTo>
                  <a:lnTo>
                    <a:pt x="153155" y="1857252"/>
                  </a:lnTo>
                  <a:lnTo>
                    <a:pt x="117594" y="1846446"/>
                  </a:lnTo>
                  <a:lnTo>
                    <a:pt x="100615" y="1837381"/>
                  </a:lnTo>
                  <a:lnTo>
                    <a:pt x="118246" y="1804633"/>
                  </a:lnTo>
                  <a:lnTo>
                    <a:pt x="135447" y="1812601"/>
                  </a:lnTo>
                  <a:lnTo>
                    <a:pt x="153222" y="1818293"/>
                  </a:lnTo>
                  <a:lnTo>
                    <a:pt x="171570" y="1821708"/>
                  </a:lnTo>
                  <a:lnTo>
                    <a:pt x="190492" y="1822846"/>
                  </a:lnTo>
                  <a:lnTo>
                    <a:pt x="210838" y="1822846"/>
                  </a:lnTo>
                  <a:lnTo>
                    <a:pt x="210838" y="1857374"/>
                  </a:lnTo>
                  <a:close/>
                </a:path>
                <a:path w="12458700" h="1857375">
                  <a:moveTo>
                    <a:pt x="69089" y="1816054"/>
                  </a:moveTo>
                  <a:lnTo>
                    <a:pt x="55793" y="1805152"/>
                  </a:lnTo>
                  <a:lnTo>
                    <a:pt x="32004" y="1776139"/>
                  </a:lnTo>
                  <a:lnTo>
                    <a:pt x="14500" y="1743352"/>
                  </a:lnTo>
                  <a:lnTo>
                    <a:pt x="7818" y="1721362"/>
                  </a:lnTo>
                  <a:lnTo>
                    <a:pt x="43693" y="1711363"/>
                  </a:lnTo>
                  <a:lnTo>
                    <a:pt x="50162" y="1729998"/>
                  </a:lnTo>
                  <a:lnTo>
                    <a:pt x="58826" y="1747351"/>
                  </a:lnTo>
                  <a:lnTo>
                    <a:pt x="82734" y="1778211"/>
                  </a:lnTo>
                  <a:lnTo>
                    <a:pt x="92901" y="1787499"/>
                  </a:lnTo>
                  <a:lnTo>
                    <a:pt x="69089" y="1816054"/>
                  </a:lnTo>
                  <a:close/>
                </a:path>
                <a:path w="12458700" h="1857375">
                  <a:moveTo>
                    <a:pt x="1343" y="1684037"/>
                  </a:moveTo>
                  <a:lnTo>
                    <a:pt x="0" y="1670454"/>
                  </a:lnTo>
                  <a:lnTo>
                    <a:pt x="0" y="1569722"/>
                  </a:lnTo>
                  <a:lnTo>
                    <a:pt x="38099" y="1569722"/>
                  </a:lnTo>
                  <a:lnTo>
                    <a:pt x="38099" y="1674098"/>
                  </a:lnTo>
                  <a:lnTo>
                    <a:pt x="38230" y="1677738"/>
                  </a:lnTo>
                  <a:lnTo>
                    <a:pt x="38491" y="1681371"/>
                  </a:lnTo>
                  <a:lnTo>
                    <a:pt x="1343" y="1684037"/>
                  </a:lnTo>
                  <a:close/>
                </a:path>
                <a:path w="12458700" h="1857375">
                  <a:moveTo>
                    <a:pt x="38099" y="1531622"/>
                  </a:moveTo>
                  <a:lnTo>
                    <a:pt x="0" y="1531622"/>
                  </a:lnTo>
                  <a:lnTo>
                    <a:pt x="0" y="1417322"/>
                  </a:lnTo>
                  <a:lnTo>
                    <a:pt x="38099" y="1417322"/>
                  </a:lnTo>
                  <a:lnTo>
                    <a:pt x="38099" y="1531622"/>
                  </a:lnTo>
                  <a:close/>
                </a:path>
                <a:path w="12458700" h="1857375">
                  <a:moveTo>
                    <a:pt x="38099" y="1379222"/>
                  </a:moveTo>
                  <a:lnTo>
                    <a:pt x="0" y="1379222"/>
                  </a:lnTo>
                  <a:lnTo>
                    <a:pt x="0" y="1264922"/>
                  </a:lnTo>
                  <a:lnTo>
                    <a:pt x="38099" y="1264922"/>
                  </a:lnTo>
                  <a:lnTo>
                    <a:pt x="38099" y="1379222"/>
                  </a:lnTo>
                  <a:close/>
                </a:path>
                <a:path w="12458700" h="1857375">
                  <a:moveTo>
                    <a:pt x="38099" y="1226822"/>
                  </a:moveTo>
                  <a:lnTo>
                    <a:pt x="0" y="1226822"/>
                  </a:lnTo>
                  <a:lnTo>
                    <a:pt x="0" y="1112522"/>
                  </a:lnTo>
                  <a:lnTo>
                    <a:pt x="38099" y="1112522"/>
                  </a:lnTo>
                  <a:lnTo>
                    <a:pt x="38099" y="1226822"/>
                  </a:lnTo>
                  <a:close/>
                </a:path>
                <a:path w="12458700" h="1857375">
                  <a:moveTo>
                    <a:pt x="38099" y="1074422"/>
                  </a:moveTo>
                  <a:lnTo>
                    <a:pt x="0" y="1074422"/>
                  </a:lnTo>
                  <a:lnTo>
                    <a:pt x="0" y="960122"/>
                  </a:lnTo>
                  <a:lnTo>
                    <a:pt x="38099" y="960122"/>
                  </a:lnTo>
                  <a:lnTo>
                    <a:pt x="38099" y="1074422"/>
                  </a:lnTo>
                  <a:close/>
                </a:path>
                <a:path w="12458700" h="1857375">
                  <a:moveTo>
                    <a:pt x="38099" y="922022"/>
                  </a:moveTo>
                  <a:lnTo>
                    <a:pt x="0" y="922022"/>
                  </a:lnTo>
                  <a:lnTo>
                    <a:pt x="0" y="807722"/>
                  </a:lnTo>
                  <a:lnTo>
                    <a:pt x="38099" y="807722"/>
                  </a:lnTo>
                  <a:lnTo>
                    <a:pt x="38099" y="922022"/>
                  </a:lnTo>
                  <a:close/>
                </a:path>
                <a:path w="12458700" h="1857375">
                  <a:moveTo>
                    <a:pt x="38099" y="769622"/>
                  </a:moveTo>
                  <a:lnTo>
                    <a:pt x="0" y="769622"/>
                  </a:lnTo>
                  <a:lnTo>
                    <a:pt x="0" y="655322"/>
                  </a:lnTo>
                  <a:lnTo>
                    <a:pt x="38099" y="655322"/>
                  </a:lnTo>
                  <a:lnTo>
                    <a:pt x="38099" y="769622"/>
                  </a:lnTo>
                  <a:close/>
                </a:path>
                <a:path w="12458700" h="1857375">
                  <a:moveTo>
                    <a:pt x="38099" y="617222"/>
                  </a:moveTo>
                  <a:lnTo>
                    <a:pt x="0" y="617222"/>
                  </a:lnTo>
                  <a:lnTo>
                    <a:pt x="0" y="502922"/>
                  </a:lnTo>
                  <a:lnTo>
                    <a:pt x="38099" y="502922"/>
                  </a:lnTo>
                  <a:lnTo>
                    <a:pt x="38099" y="617222"/>
                  </a:lnTo>
                  <a:close/>
                </a:path>
                <a:path w="12458700" h="1857375">
                  <a:moveTo>
                    <a:pt x="38099" y="464822"/>
                  </a:moveTo>
                  <a:lnTo>
                    <a:pt x="0" y="464822"/>
                  </a:lnTo>
                  <a:lnTo>
                    <a:pt x="0" y="350522"/>
                  </a:lnTo>
                  <a:lnTo>
                    <a:pt x="38099" y="350522"/>
                  </a:lnTo>
                  <a:lnTo>
                    <a:pt x="38099" y="464822"/>
                  </a:lnTo>
                  <a:close/>
                </a:path>
                <a:path w="12458700" h="1857375">
                  <a:moveTo>
                    <a:pt x="38099" y="312422"/>
                  </a:moveTo>
                  <a:lnTo>
                    <a:pt x="0" y="312422"/>
                  </a:lnTo>
                  <a:lnTo>
                    <a:pt x="0" y="198122"/>
                  </a:lnTo>
                  <a:lnTo>
                    <a:pt x="38099" y="198122"/>
                  </a:lnTo>
                  <a:lnTo>
                    <a:pt x="38099" y="312422"/>
                  </a:lnTo>
                  <a:close/>
                </a:path>
                <a:path w="12458700" h="1857375">
                  <a:moveTo>
                    <a:pt x="40055" y="166150"/>
                  </a:moveTo>
                  <a:lnTo>
                    <a:pt x="3001" y="160154"/>
                  </a:lnTo>
                  <a:lnTo>
                    <a:pt x="3694" y="153155"/>
                  </a:lnTo>
                  <a:lnTo>
                    <a:pt x="14500" y="117594"/>
                  </a:lnTo>
                  <a:lnTo>
                    <a:pt x="32004" y="84807"/>
                  </a:lnTo>
                  <a:lnTo>
                    <a:pt x="53047" y="59143"/>
                  </a:lnTo>
                  <a:lnTo>
                    <a:pt x="80318" y="85206"/>
                  </a:lnTo>
                  <a:lnTo>
                    <a:pt x="65538" y="103097"/>
                  </a:lnTo>
                  <a:lnTo>
                    <a:pt x="53901" y="122551"/>
                  </a:lnTo>
                  <a:lnTo>
                    <a:pt x="45407" y="143569"/>
                  </a:lnTo>
                  <a:lnTo>
                    <a:pt x="40055" y="166150"/>
                  </a:lnTo>
                  <a:close/>
                </a:path>
                <a:path w="12458700" h="1857375">
                  <a:moveTo>
                    <a:pt x="103746" y="65197"/>
                  </a:moveTo>
                  <a:lnTo>
                    <a:pt x="82230" y="34117"/>
                  </a:lnTo>
                  <a:lnTo>
                    <a:pt x="84807" y="32004"/>
                  </a:lnTo>
                  <a:lnTo>
                    <a:pt x="117594" y="14500"/>
                  </a:lnTo>
                  <a:lnTo>
                    <a:pt x="153155" y="3694"/>
                  </a:lnTo>
                  <a:lnTo>
                    <a:pt x="189631" y="85"/>
                  </a:lnTo>
                  <a:lnTo>
                    <a:pt x="189803" y="38101"/>
                  </a:lnTo>
                  <a:lnTo>
                    <a:pt x="166714" y="39874"/>
                  </a:lnTo>
                  <a:lnTo>
                    <a:pt x="144675" y="44981"/>
                  </a:lnTo>
                  <a:lnTo>
                    <a:pt x="123686" y="53422"/>
                  </a:lnTo>
                  <a:lnTo>
                    <a:pt x="103746" y="65197"/>
                  </a:lnTo>
                  <a:close/>
                </a:path>
                <a:path w="12458700" h="1857375">
                  <a:moveTo>
                    <a:pt x="304792" y="38099"/>
                  </a:moveTo>
                  <a:lnTo>
                    <a:pt x="190492" y="38099"/>
                  </a:lnTo>
                  <a:lnTo>
                    <a:pt x="190492" y="0"/>
                  </a:lnTo>
                  <a:lnTo>
                    <a:pt x="304792" y="0"/>
                  </a:lnTo>
                  <a:lnTo>
                    <a:pt x="304792" y="38099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4575" y="8390582"/>
              <a:ext cx="85725" cy="857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4575" y="8762057"/>
              <a:ext cx="85725" cy="857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4575" y="9133532"/>
              <a:ext cx="85725" cy="8572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3826606" y="8183572"/>
            <a:ext cx="10822305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65">
                <a:solidFill>
                  <a:srgbClr val="4A4237"/>
                </a:solidFill>
                <a:latin typeface="Verdana"/>
                <a:cs typeface="Verdana"/>
              </a:rPr>
              <a:t>Jumlah</a:t>
            </a:r>
            <a:r>
              <a:rPr dirty="0" sz="2100" spc="-16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4A4237"/>
                </a:solidFill>
                <a:latin typeface="Verdana"/>
                <a:cs typeface="Verdana"/>
              </a:rPr>
              <a:t>pengamatan</a:t>
            </a:r>
            <a:r>
              <a:rPr dirty="0" sz="2100" spc="-15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emisi</a:t>
            </a:r>
            <a:r>
              <a:rPr dirty="0" sz="2100" spc="-15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4A4237"/>
                </a:solidFill>
                <a:latin typeface="Verdana"/>
                <a:cs typeface="Verdana"/>
              </a:rPr>
              <a:t>CO2</a:t>
            </a:r>
            <a:r>
              <a:rPr dirty="0" sz="2100" spc="-15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adalah</a:t>
            </a:r>
            <a:r>
              <a:rPr dirty="0" sz="2100" spc="-15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70" b="1">
                <a:solidFill>
                  <a:srgbClr val="4A4237"/>
                </a:solidFill>
                <a:latin typeface="Tahoma"/>
                <a:cs typeface="Tahoma"/>
              </a:rPr>
              <a:t>sama</a:t>
            </a:r>
            <a:r>
              <a:rPr dirty="0" sz="2100" spc="-3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di</a:t>
            </a:r>
            <a:r>
              <a:rPr dirty="0" sz="2100" spc="-15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seluruh</a:t>
            </a:r>
            <a:r>
              <a:rPr dirty="0" sz="2100" spc="-15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65" b="1">
                <a:solidFill>
                  <a:srgbClr val="4A4237"/>
                </a:solidFill>
                <a:latin typeface="Tahoma"/>
                <a:cs typeface="Tahoma"/>
              </a:rPr>
              <a:t>tahun</a:t>
            </a:r>
            <a:r>
              <a:rPr dirty="0" sz="2100" spc="1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spc="-150" b="1">
                <a:solidFill>
                  <a:srgbClr val="4A4237"/>
                </a:solidFill>
                <a:latin typeface="Tahoma"/>
                <a:cs typeface="Tahoma"/>
              </a:rPr>
              <a:t>(2019,</a:t>
            </a:r>
            <a:r>
              <a:rPr dirty="0" sz="2100" spc="15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ahoma"/>
                <a:cs typeface="Tahoma"/>
              </a:rPr>
              <a:t>2020,</a:t>
            </a:r>
            <a:r>
              <a:rPr dirty="0" sz="2100" spc="1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spc="-110" b="1">
                <a:solidFill>
                  <a:srgbClr val="4A4237"/>
                </a:solidFill>
                <a:latin typeface="Tahoma"/>
                <a:cs typeface="Tahoma"/>
              </a:rPr>
              <a:t>2021)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Tahun</a:t>
            </a:r>
            <a:r>
              <a:rPr dirty="0" sz="2100" spc="-114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-45" b="1">
                <a:solidFill>
                  <a:srgbClr val="4A4237"/>
                </a:solidFill>
                <a:latin typeface="Tahoma"/>
                <a:cs typeface="Tahoma"/>
              </a:rPr>
              <a:t>2022</a:t>
            </a:r>
            <a:r>
              <a:rPr dirty="0" sz="2100" spc="6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ahoma"/>
                <a:cs typeface="Tahoma"/>
              </a:rPr>
              <a:t>(dalam</a:t>
            </a:r>
            <a:r>
              <a:rPr dirty="0" sz="2100" spc="6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spc="50" b="1">
                <a:solidFill>
                  <a:srgbClr val="4A4237"/>
                </a:solidFill>
                <a:latin typeface="Tahoma"/>
                <a:cs typeface="Tahoma"/>
              </a:rPr>
              <a:t>data</a:t>
            </a:r>
            <a:r>
              <a:rPr dirty="0" sz="2100" spc="55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ahoma"/>
                <a:cs typeface="Tahoma"/>
              </a:rPr>
              <a:t>test)</a:t>
            </a:r>
            <a:r>
              <a:rPr dirty="0" sz="2100" spc="15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memiliki</a:t>
            </a:r>
            <a:r>
              <a:rPr dirty="0" sz="2100" spc="-11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jumlah</a:t>
            </a:r>
            <a:r>
              <a:rPr dirty="0" sz="2100" spc="-114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4A4237"/>
                </a:solidFill>
                <a:latin typeface="Verdana"/>
                <a:cs typeface="Verdana"/>
              </a:rPr>
              <a:t>pengamatan</a:t>
            </a:r>
            <a:r>
              <a:rPr dirty="0" sz="2100" spc="-11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yang</a:t>
            </a:r>
            <a:r>
              <a:rPr dirty="0" sz="2100" spc="-114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55" b="1">
                <a:solidFill>
                  <a:srgbClr val="4A4237"/>
                </a:solidFill>
                <a:latin typeface="Tahoma"/>
                <a:cs typeface="Tahoma"/>
              </a:rPr>
              <a:t>lebih</a:t>
            </a:r>
            <a:r>
              <a:rPr dirty="0" sz="2100" spc="60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spc="40" b="1">
                <a:solidFill>
                  <a:srgbClr val="4A4237"/>
                </a:solidFill>
                <a:latin typeface="Tahoma"/>
                <a:cs typeface="Tahoma"/>
              </a:rPr>
              <a:t>sedikit </a:t>
            </a:r>
            <a:r>
              <a:rPr dirty="0" sz="2100" spc="65">
                <a:solidFill>
                  <a:srgbClr val="4A4237"/>
                </a:solidFill>
                <a:latin typeface="Verdana"/>
                <a:cs typeface="Verdana"/>
              </a:rPr>
              <a:t>Jumlah</a:t>
            </a:r>
            <a:r>
              <a:rPr dirty="0" sz="2100" spc="-145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4A4237"/>
                </a:solidFill>
                <a:latin typeface="Verdana"/>
                <a:cs typeface="Verdana"/>
              </a:rPr>
              <a:t>pengamatan</a:t>
            </a:r>
            <a:r>
              <a:rPr dirty="0" sz="2100" spc="-14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emisi</a:t>
            </a:r>
            <a:r>
              <a:rPr dirty="0" sz="2100" spc="-14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4A4237"/>
                </a:solidFill>
                <a:latin typeface="Verdana"/>
                <a:cs typeface="Verdana"/>
              </a:rPr>
              <a:t>CO2</a:t>
            </a:r>
            <a:r>
              <a:rPr dirty="0" sz="2100" spc="-14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ahoma"/>
                <a:cs typeface="Tahoma"/>
              </a:rPr>
              <a:t>relatif</a:t>
            </a:r>
            <a:r>
              <a:rPr dirty="0" sz="2100" spc="25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spc="70" b="1">
                <a:solidFill>
                  <a:srgbClr val="4A4237"/>
                </a:solidFill>
                <a:latin typeface="Tahoma"/>
                <a:cs typeface="Tahoma"/>
              </a:rPr>
              <a:t>sama</a:t>
            </a:r>
            <a:r>
              <a:rPr dirty="0" sz="2100" spc="-15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4A4237"/>
                </a:solidFill>
                <a:latin typeface="Verdana"/>
                <a:cs typeface="Verdana"/>
              </a:rPr>
              <a:t>di</a:t>
            </a:r>
            <a:r>
              <a:rPr dirty="0" sz="2100" spc="-140">
                <a:solidFill>
                  <a:srgbClr val="4A4237"/>
                </a:solidFill>
                <a:latin typeface="Verdana"/>
                <a:cs typeface="Verdana"/>
              </a:rPr>
              <a:t> </a:t>
            </a:r>
            <a:r>
              <a:rPr dirty="0" sz="2100" spc="45" b="1">
                <a:solidFill>
                  <a:srgbClr val="4A4237"/>
                </a:solidFill>
                <a:latin typeface="Tahoma"/>
                <a:cs typeface="Tahoma"/>
              </a:rPr>
              <a:t>seluruh</a:t>
            </a:r>
            <a:r>
              <a:rPr dirty="0" sz="2100" spc="25" b="1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2100" spc="95" b="1">
                <a:solidFill>
                  <a:srgbClr val="4A4237"/>
                </a:solidFill>
                <a:latin typeface="Tahoma"/>
                <a:cs typeface="Tahoma"/>
              </a:rPr>
              <a:t>minggu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25"/>
              <a:t>DATA</a:t>
            </a:r>
            <a:r>
              <a:rPr dirty="0" spc="-135"/>
              <a:t> </a:t>
            </a:r>
            <a:r>
              <a:rPr dirty="0" spc="110"/>
              <a:t>UNDERSTANDING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07" y="3038075"/>
            <a:ext cx="8439149" cy="66960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774356" y="1469059"/>
            <a:ext cx="873950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275">
                <a:solidFill>
                  <a:srgbClr val="4A4237"/>
                </a:solidFill>
                <a:latin typeface="Tahoma"/>
                <a:cs typeface="Tahoma"/>
              </a:rPr>
              <a:t>EDA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085">
                <a:solidFill>
                  <a:srgbClr val="4A4237"/>
                </a:solidFill>
                <a:latin typeface="Tahoma"/>
                <a:cs typeface="Tahoma"/>
              </a:rPr>
              <a:t>-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410">
                <a:solidFill>
                  <a:srgbClr val="4A4237"/>
                </a:solidFill>
                <a:latin typeface="Tahoma"/>
                <a:cs typeface="Tahoma"/>
              </a:rPr>
              <a:t>CORRELATION</a:t>
            </a:r>
            <a:endParaRPr sz="96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649777" y="4708032"/>
            <a:ext cx="7609840" cy="3352800"/>
            <a:chOff x="9649777" y="4708032"/>
            <a:chExt cx="7609840" cy="3352800"/>
          </a:xfrm>
        </p:grpSpPr>
        <p:sp>
          <p:nvSpPr>
            <p:cNvPr id="7" name="object 7" descr=""/>
            <p:cNvSpPr/>
            <p:nvPr/>
          </p:nvSpPr>
          <p:spPr>
            <a:xfrm>
              <a:off x="9649777" y="4708032"/>
              <a:ext cx="7609840" cy="3352800"/>
            </a:xfrm>
            <a:custGeom>
              <a:avLst/>
              <a:gdLst/>
              <a:ahLst/>
              <a:cxnLst/>
              <a:rect l="l" t="t" r="r" b="b"/>
              <a:pathLst>
                <a:path w="7609840" h="3352800">
                  <a:moveTo>
                    <a:pt x="457197" y="38099"/>
                  </a:moveTo>
                  <a:lnTo>
                    <a:pt x="342897" y="38099"/>
                  </a:lnTo>
                  <a:lnTo>
                    <a:pt x="342897" y="0"/>
                  </a:lnTo>
                  <a:lnTo>
                    <a:pt x="457197" y="0"/>
                  </a:lnTo>
                  <a:lnTo>
                    <a:pt x="457197" y="38099"/>
                  </a:lnTo>
                  <a:close/>
                </a:path>
                <a:path w="7609840" h="3352800">
                  <a:moveTo>
                    <a:pt x="609597" y="38099"/>
                  </a:moveTo>
                  <a:lnTo>
                    <a:pt x="495297" y="38099"/>
                  </a:lnTo>
                  <a:lnTo>
                    <a:pt x="495297" y="0"/>
                  </a:lnTo>
                  <a:lnTo>
                    <a:pt x="609597" y="0"/>
                  </a:lnTo>
                  <a:lnTo>
                    <a:pt x="609597" y="38099"/>
                  </a:lnTo>
                  <a:close/>
                </a:path>
                <a:path w="7609840" h="3352800">
                  <a:moveTo>
                    <a:pt x="761997" y="38099"/>
                  </a:moveTo>
                  <a:lnTo>
                    <a:pt x="647697" y="38099"/>
                  </a:lnTo>
                  <a:lnTo>
                    <a:pt x="647697" y="0"/>
                  </a:lnTo>
                  <a:lnTo>
                    <a:pt x="761997" y="0"/>
                  </a:lnTo>
                  <a:lnTo>
                    <a:pt x="761997" y="38099"/>
                  </a:lnTo>
                  <a:close/>
                </a:path>
                <a:path w="7609840" h="3352800">
                  <a:moveTo>
                    <a:pt x="914397" y="38099"/>
                  </a:moveTo>
                  <a:lnTo>
                    <a:pt x="800097" y="38099"/>
                  </a:lnTo>
                  <a:lnTo>
                    <a:pt x="800097" y="0"/>
                  </a:lnTo>
                  <a:lnTo>
                    <a:pt x="914397" y="0"/>
                  </a:lnTo>
                  <a:lnTo>
                    <a:pt x="914397" y="38099"/>
                  </a:lnTo>
                  <a:close/>
                </a:path>
                <a:path w="7609840" h="3352800">
                  <a:moveTo>
                    <a:pt x="1066797" y="38099"/>
                  </a:moveTo>
                  <a:lnTo>
                    <a:pt x="952497" y="38099"/>
                  </a:lnTo>
                  <a:lnTo>
                    <a:pt x="952497" y="0"/>
                  </a:lnTo>
                  <a:lnTo>
                    <a:pt x="1066797" y="0"/>
                  </a:lnTo>
                  <a:lnTo>
                    <a:pt x="1066797" y="38099"/>
                  </a:lnTo>
                  <a:close/>
                </a:path>
                <a:path w="7609840" h="3352800">
                  <a:moveTo>
                    <a:pt x="1219197" y="38099"/>
                  </a:moveTo>
                  <a:lnTo>
                    <a:pt x="1104897" y="38099"/>
                  </a:lnTo>
                  <a:lnTo>
                    <a:pt x="1104897" y="0"/>
                  </a:lnTo>
                  <a:lnTo>
                    <a:pt x="1219197" y="0"/>
                  </a:lnTo>
                  <a:lnTo>
                    <a:pt x="1219197" y="38099"/>
                  </a:lnTo>
                  <a:close/>
                </a:path>
                <a:path w="7609840" h="3352800">
                  <a:moveTo>
                    <a:pt x="1371597" y="38099"/>
                  </a:moveTo>
                  <a:lnTo>
                    <a:pt x="1257297" y="38099"/>
                  </a:lnTo>
                  <a:lnTo>
                    <a:pt x="1257297" y="0"/>
                  </a:lnTo>
                  <a:lnTo>
                    <a:pt x="1371597" y="0"/>
                  </a:lnTo>
                  <a:lnTo>
                    <a:pt x="1371597" y="38099"/>
                  </a:lnTo>
                  <a:close/>
                </a:path>
                <a:path w="7609840" h="3352800">
                  <a:moveTo>
                    <a:pt x="1523997" y="38099"/>
                  </a:moveTo>
                  <a:lnTo>
                    <a:pt x="1409697" y="38099"/>
                  </a:lnTo>
                  <a:lnTo>
                    <a:pt x="1409697" y="0"/>
                  </a:lnTo>
                  <a:lnTo>
                    <a:pt x="1523997" y="0"/>
                  </a:lnTo>
                  <a:lnTo>
                    <a:pt x="1523997" y="38099"/>
                  </a:lnTo>
                  <a:close/>
                </a:path>
                <a:path w="7609840" h="3352800">
                  <a:moveTo>
                    <a:pt x="1676397" y="38099"/>
                  </a:moveTo>
                  <a:lnTo>
                    <a:pt x="1562097" y="38099"/>
                  </a:lnTo>
                  <a:lnTo>
                    <a:pt x="1562097" y="0"/>
                  </a:lnTo>
                  <a:lnTo>
                    <a:pt x="1676397" y="0"/>
                  </a:lnTo>
                  <a:lnTo>
                    <a:pt x="1676397" y="38099"/>
                  </a:lnTo>
                  <a:close/>
                </a:path>
                <a:path w="7609840" h="3352800">
                  <a:moveTo>
                    <a:pt x="1828797" y="38099"/>
                  </a:moveTo>
                  <a:lnTo>
                    <a:pt x="1714497" y="38099"/>
                  </a:lnTo>
                  <a:lnTo>
                    <a:pt x="1714497" y="0"/>
                  </a:lnTo>
                  <a:lnTo>
                    <a:pt x="1828797" y="0"/>
                  </a:lnTo>
                  <a:lnTo>
                    <a:pt x="1828797" y="38099"/>
                  </a:lnTo>
                  <a:close/>
                </a:path>
                <a:path w="7609840" h="3352800">
                  <a:moveTo>
                    <a:pt x="1981197" y="38099"/>
                  </a:moveTo>
                  <a:lnTo>
                    <a:pt x="1866897" y="38099"/>
                  </a:lnTo>
                  <a:lnTo>
                    <a:pt x="1866897" y="0"/>
                  </a:lnTo>
                  <a:lnTo>
                    <a:pt x="1981197" y="0"/>
                  </a:lnTo>
                  <a:lnTo>
                    <a:pt x="1981197" y="38099"/>
                  </a:lnTo>
                  <a:close/>
                </a:path>
                <a:path w="7609840" h="3352800">
                  <a:moveTo>
                    <a:pt x="2133597" y="38099"/>
                  </a:moveTo>
                  <a:lnTo>
                    <a:pt x="2019297" y="38099"/>
                  </a:lnTo>
                  <a:lnTo>
                    <a:pt x="2019297" y="0"/>
                  </a:lnTo>
                  <a:lnTo>
                    <a:pt x="2133597" y="0"/>
                  </a:lnTo>
                  <a:lnTo>
                    <a:pt x="2133597" y="38099"/>
                  </a:lnTo>
                  <a:close/>
                </a:path>
                <a:path w="7609840" h="3352800">
                  <a:moveTo>
                    <a:pt x="2285997" y="38099"/>
                  </a:moveTo>
                  <a:lnTo>
                    <a:pt x="2171697" y="38099"/>
                  </a:lnTo>
                  <a:lnTo>
                    <a:pt x="2171697" y="0"/>
                  </a:lnTo>
                  <a:lnTo>
                    <a:pt x="2285997" y="0"/>
                  </a:lnTo>
                  <a:lnTo>
                    <a:pt x="2285997" y="38099"/>
                  </a:lnTo>
                  <a:close/>
                </a:path>
                <a:path w="7609840" h="3352800">
                  <a:moveTo>
                    <a:pt x="2438397" y="38099"/>
                  </a:moveTo>
                  <a:lnTo>
                    <a:pt x="2324097" y="38099"/>
                  </a:lnTo>
                  <a:lnTo>
                    <a:pt x="2324097" y="0"/>
                  </a:lnTo>
                  <a:lnTo>
                    <a:pt x="2438397" y="0"/>
                  </a:lnTo>
                  <a:lnTo>
                    <a:pt x="2438397" y="38099"/>
                  </a:lnTo>
                  <a:close/>
                </a:path>
                <a:path w="7609840" h="3352800">
                  <a:moveTo>
                    <a:pt x="2590797" y="38099"/>
                  </a:moveTo>
                  <a:lnTo>
                    <a:pt x="2476497" y="38099"/>
                  </a:lnTo>
                  <a:lnTo>
                    <a:pt x="2476497" y="0"/>
                  </a:lnTo>
                  <a:lnTo>
                    <a:pt x="2590797" y="0"/>
                  </a:lnTo>
                  <a:lnTo>
                    <a:pt x="2590797" y="38099"/>
                  </a:lnTo>
                  <a:close/>
                </a:path>
                <a:path w="7609840" h="3352800">
                  <a:moveTo>
                    <a:pt x="2743197" y="38099"/>
                  </a:moveTo>
                  <a:lnTo>
                    <a:pt x="2628897" y="38099"/>
                  </a:lnTo>
                  <a:lnTo>
                    <a:pt x="2628897" y="0"/>
                  </a:lnTo>
                  <a:lnTo>
                    <a:pt x="2743197" y="0"/>
                  </a:lnTo>
                  <a:lnTo>
                    <a:pt x="2743197" y="38099"/>
                  </a:lnTo>
                  <a:close/>
                </a:path>
                <a:path w="7609840" h="3352800">
                  <a:moveTo>
                    <a:pt x="2895597" y="38099"/>
                  </a:moveTo>
                  <a:lnTo>
                    <a:pt x="2781297" y="38099"/>
                  </a:lnTo>
                  <a:lnTo>
                    <a:pt x="2781297" y="0"/>
                  </a:lnTo>
                  <a:lnTo>
                    <a:pt x="2895597" y="0"/>
                  </a:lnTo>
                  <a:lnTo>
                    <a:pt x="2895597" y="38099"/>
                  </a:lnTo>
                  <a:close/>
                </a:path>
                <a:path w="7609840" h="3352800">
                  <a:moveTo>
                    <a:pt x="3047997" y="38099"/>
                  </a:moveTo>
                  <a:lnTo>
                    <a:pt x="2933697" y="38099"/>
                  </a:lnTo>
                  <a:lnTo>
                    <a:pt x="2933697" y="0"/>
                  </a:lnTo>
                  <a:lnTo>
                    <a:pt x="3047997" y="0"/>
                  </a:lnTo>
                  <a:lnTo>
                    <a:pt x="3047997" y="38099"/>
                  </a:lnTo>
                  <a:close/>
                </a:path>
                <a:path w="7609840" h="3352800">
                  <a:moveTo>
                    <a:pt x="3200397" y="38099"/>
                  </a:moveTo>
                  <a:lnTo>
                    <a:pt x="3086097" y="38099"/>
                  </a:lnTo>
                  <a:lnTo>
                    <a:pt x="3086097" y="0"/>
                  </a:lnTo>
                  <a:lnTo>
                    <a:pt x="3200397" y="0"/>
                  </a:lnTo>
                  <a:lnTo>
                    <a:pt x="3200397" y="38099"/>
                  </a:lnTo>
                  <a:close/>
                </a:path>
                <a:path w="7609840" h="3352800">
                  <a:moveTo>
                    <a:pt x="3352797" y="38099"/>
                  </a:moveTo>
                  <a:lnTo>
                    <a:pt x="3238497" y="38099"/>
                  </a:lnTo>
                  <a:lnTo>
                    <a:pt x="3238497" y="0"/>
                  </a:lnTo>
                  <a:lnTo>
                    <a:pt x="3352797" y="0"/>
                  </a:lnTo>
                  <a:lnTo>
                    <a:pt x="3352797" y="38099"/>
                  </a:lnTo>
                  <a:close/>
                </a:path>
                <a:path w="7609840" h="3352800">
                  <a:moveTo>
                    <a:pt x="3505197" y="38099"/>
                  </a:moveTo>
                  <a:lnTo>
                    <a:pt x="3390897" y="38099"/>
                  </a:lnTo>
                  <a:lnTo>
                    <a:pt x="3390897" y="0"/>
                  </a:lnTo>
                  <a:lnTo>
                    <a:pt x="3505197" y="0"/>
                  </a:lnTo>
                  <a:lnTo>
                    <a:pt x="3505197" y="38099"/>
                  </a:lnTo>
                  <a:close/>
                </a:path>
                <a:path w="7609840" h="3352800">
                  <a:moveTo>
                    <a:pt x="3657597" y="38099"/>
                  </a:moveTo>
                  <a:lnTo>
                    <a:pt x="3543297" y="38099"/>
                  </a:lnTo>
                  <a:lnTo>
                    <a:pt x="3543297" y="0"/>
                  </a:lnTo>
                  <a:lnTo>
                    <a:pt x="3657597" y="0"/>
                  </a:lnTo>
                  <a:lnTo>
                    <a:pt x="3657597" y="38099"/>
                  </a:lnTo>
                  <a:close/>
                </a:path>
                <a:path w="7609840" h="3352800">
                  <a:moveTo>
                    <a:pt x="3809996" y="38099"/>
                  </a:moveTo>
                  <a:lnTo>
                    <a:pt x="3695697" y="38099"/>
                  </a:lnTo>
                  <a:lnTo>
                    <a:pt x="3695697" y="0"/>
                  </a:lnTo>
                  <a:lnTo>
                    <a:pt x="3809996" y="0"/>
                  </a:lnTo>
                  <a:lnTo>
                    <a:pt x="3809996" y="38099"/>
                  </a:lnTo>
                  <a:close/>
                </a:path>
                <a:path w="7609840" h="3352800">
                  <a:moveTo>
                    <a:pt x="3962397" y="38099"/>
                  </a:moveTo>
                  <a:lnTo>
                    <a:pt x="3848097" y="38099"/>
                  </a:lnTo>
                  <a:lnTo>
                    <a:pt x="3848097" y="0"/>
                  </a:lnTo>
                  <a:lnTo>
                    <a:pt x="3962397" y="0"/>
                  </a:lnTo>
                  <a:lnTo>
                    <a:pt x="3962397" y="38099"/>
                  </a:lnTo>
                  <a:close/>
                </a:path>
                <a:path w="7609840" h="3352800">
                  <a:moveTo>
                    <a:pt x="4114797" y="38099"/>
                  </a:moveTo>
                  <a:lnTo>
                    <a:pt x="4000497" y="38099"/>
                  </a:lnTo>
                  <a:lnTo>
                    <a:pt x="4000497" y="0"/>
                  </a:lnTo>
                  <a:lnTo>
                    <a:pt x="4114797" y="0"/>
                  </a:lnTo>
                  <a:lnTo>
                    <a:pt x="4114797" y="38099"/>
                  </a:lnTo>
                  <a:close/>
                </a:path>
                <a:path w="7609840" h="3352800">
                  <a:moveTo>
                    <a:pt x="4267197" y="38099"/>
                  </a:moveTo>
                  <a:lnTo>
                    <a:pt x="4152897" y="38099"/>
                  </a:lnTo>
                  <a:lnTo>
                    <a:pt x="4152897" y="0"/>
                  </a:lnTo>
                  <a:lnTo>
                    <a:pt x="4267197" y="0"/>
                  </a:lnTo>
                  <a:lnTo>
                    <a:pt x="4267197" y="38099"/>
                  </a:lnTo>
                  <a:close/>
                </a:path>
                <a:path w="7609840" h="3352800">
                  <a:moveTo>
                    <a:pt x="4419597" y="38099"/>
                  </a:moveTo>
                  <a:lnTo>
                    <a:pt x="4305296" y="38099"/>
                  </a:lnTo>
                  <a:lnTo>
                    <a:pt x="4305296" y="0"/>
                  </a:lnTo>
                  <a:lnTo>
                    <a:pt x="4419597" y="0"/>
                  </a:lnTo>
                  <a:lnTo>
                    <a:pt x="4419597" y="38099"/>
                  </a:lnTo>
                  <a:close/>
                </a:path>
                <a:path w="7609840" h="3352800">
                  <a:moveTo>
                    <a:pt x="4571997" y="38099"/>
                  </a:moveTo>
                  <a:lnTo>
                    <a:pt x="4457697" y="38099"/>
                  </a:lnTo>
                  <a:lnTo>
                    <a:pt x="4457697" y="0"/>
                  </a:lnTo>
                  <a:lnTo>
                    <a:pt x="4571997" y="0"/>
                  </a:lnTo>
                  <a:lnTo>
                    <a:pt x="4571997" y="38099"/>
                  </a:lnTo>
                  <a:close/>
                </a:path>
                <a:path w="7609840" h="3352800">
                  <a:moveTo>
                    <a:pt x="4724397" y="38099"/>
                  </a:moveTo>
                  <a:lnTo>
                    <a:pt x="4610097" y="38099"/>
                  </a:lnTo>
                  <a:lnTo>
                    <a:pt x="4610097" y="0"/>
                  </a:lnTo>
                  <a:lnTo>
                    <a:pt x="4724397" y="0"/>
                  </a:lnTo>
                  <a:lnTo>
                    <a:pt x="4724397" y="38099"/>
                  </a:lnTo>
                  <a:close/>
                </a:path>
                <a:path w="7609840" h="3352800">
                  <a:moveTo>
                    <a:pt x="4876797" y="38099"/>
                  </a:moveTo>
                  <a:lnTo>
                    <a:pt x="4762496" y="38099"/>
                  </a:lnTo>
                  <a:lnTo>
                    <a:pt x="4762496" y="0"/>
                  </a:lnTo>
                  <a:lnTo>
                    <a:pt x="4876797" y="0"/>
                  </a:lnTo>
                  <a:lnTo>
                    <a:pt x="4876797" y="38099"/>
                  </a:lnTo>
                  <a:close/>
                </a:path>
                <a:path w="7609840" h="3352800">
                  <a:moveTo>
                    <a:pt x="5029197" y="38099"/>
                  </a:moveTo>
                  <a:lnTo>
                    <a:pt x="4914897" y="38099"/>
                  </a:lnTo>
                  <a:lnTo>
                    <a:pt x="4914897" y="0"/>
                  </a:lnTo>
                  <a:lnTo>
                    <a:pt x="5029197" y="0"/>
                  </a:lnTo>
                  <a:lnTo>
                    <a:pt x="5029197" y="38099"/>
                  </a:lnTo>
                  <a:close/>
                </a:path>
                <a:path w="7609840" h="3352800">
                  <a:moveTo>
                    <a:pt x="5181597" y="38099"/>
                  </a:moveTo>
                  <a:lnTo>
                    <a:pt x="5067297" y="38099"/>
                  </a:lnTo>
                  <a:lnTo>
                    <a:pt x="5067297" y="0"/>
                  </a:lnTo>
                  <a:lnTo>
                    <a:pt x="5181597" y="0"/>
                  </a:lnTo>
                  <a:lnTo>
                    <a:pt x="5181597" y="38099"/>
                  </a:lnTo>
                  <a:close/>
                </a:path>
                <a:path w="7609840" h="3352800">
                  <a:moveTo>
                    <a:pt x="5333997" y="38099"/>
                  </a:moveTo>
                  <a:lnTo>
                    <a:pt x="5219697" y="38099"/>
                  </a:lnTo>
                  <a:lnTo>
                    <a:pt x="5219697" y="0"/>
                  </a:lnTo>
                  <a:lnTo>
                    <a:pt x="5333997" y="0"/>
                  </a:lnTo>
                  <a:lnTo>
                    <a:pt x="5333997" y="38099"/>
                  </a:lnTo>
                  <a:close/>
                </a:path>
                <a:path w="7609840" h="3352800">
                  <a:moveTo>
                    <a:pt x="5486397" y="38099"/>
                  </a:moveTo>
                  <a:lnTo>
                    <a:pt x="5372097" y="38099"/>
                  </a:lnTo>
                  <a:lnTo>
                    <a:pt x="5372097" y="0"/>
                  </a:lnTo>
                  <a:lnTo>
                    <a:pt x="5486397" y="0"/>
                  </a:lnTo>
                  <a:lnTo>
                    <a:pt x="5486397" y="38099"/>
                  </a:lnTo>
                  <a:close/>
                </a:path>
                <a:path w="7609840" h="3352800">
                  <a:moveTo>
                    <a:pt x="5638797" y="38099"/>
                  </a:moveTo>
                  <a:lnTo>
                    <a:pt x="5524497" y="38099"/>
                  </a:lnTo>
                  <a:lnTo>
                    <a:pt x="5524497" y="0"/>
                  </a:lnTo>
                  <a:lnTo>
                    <a:pt x="5638797" y="0"/>
                  </a:lnTo>
                  <a:lnTo>
                    <a:pt x="5638797" y="38099"/>
                  </a:lnTo>
                  <a:close/>
                </a:path>
                <a:path w="7609840" h="3352800">
                  <a:moveTo>
                    <a:pt x="5791197" y="38099"/>
                  </a:moveTo>
                  <a:lnTo>
                    <a:pt x="5676897" y="38099"/>
                  </a:lnTo>
                  <a:lnTo>
                    <a:pt x="5676897" y="0"/>
                  </a:lnTo>
                  <a:lnTo>
                    <a:pt x="5791197" y="0"/>
                  </a:lnTo>
                  <a:lnTo>
                    <a:pt x="5791197" y="38099"/>
                  </a:lnTo>
                  <a:close/>
                </a:path>
                <a:path w="7609840" h="3352800">
                  <a:moveTo>
                    <a:pt x="5943596" y="38099"/>
                  </a:moveTo>
                  <a:lnTo>
                    <a:pt x="5829297" y="38099"/>
                  </a:lnTo>
                  <a:lnTo>
                    <a:pt x="5829297" y="0"/>
                  </a:lnTo>
                  <a:lnTo>
                    <a:pt x="5943596" y="0"/>
                  </a:lnTo>
                  <a:lnTo>
                    <a:pt x="5943596" y="38099"/>
                  </a:lnTo>
                  <a:close/>
                </a:path>
                <a:path w="7609840" h="3352800">
                  <a:moveTo>
                    <a:pt x="6095996" y="38099"/>
                  </a:moveTo>
                  <a:lnTo>
                    <a:pt x="5981696" y="38099"/>
                  </a:lnTo>
                  <a:lnTo>
                    <a:pt x="5981696" y="0"/>
                  </a:lnTo>
                  <a:lnTo>
                    <a:pt x="6095996" y="0"/>
                  </a:lnTo>
                  <a:lnTo>
                    <a:pt x="6095996" y="38099"/>
                  </a:lnTo>
                  <a:close/>
                </a:path>
                <a:path w="7609840" h="3352800">
                  <a:moveTo>
                    <a:pt x="6248396" y="38099"/>
                  </a:moveTo>
                  <a:lnTo>
                    <a:pt x="6134096" y="38099"/>
                  </a:lnTo>
                  <a:lnTo>
                    <a:pt x="6134096" y="0"/>
                  </a:lnTo>
                  <a:lnTo>
                    <a:pt x="6248396" y="0"/>
                  </a:lnTo>
                  <a:lnTo>
                    <a:pt x="6248396" y="38099"/>
                  </a:lnTo>
                  <a:close/>
                </a:path>
                <a:path w="7609840" h="3352800">
                  <a:moveTo>
                    <a:pt x="6400796" y="38099"/>
                  </a:moveTo>
                  <a:lnTo>
                    <a:pt x="6286496" y="38099"/>
                  </a:lnTo>
                  <a:lnTo>
                    <a:pt x="6286496" y="0"/>
                  </a:lnTo>
                  <a:lnTo>
                    <a:pt x="6400796" y="0"/>
                  </a:lnTo>
                  <a:lnTo>
                    <a:pt x="6400796" y="38099"/>
                  </a:lnTo>
                  <a:close/>
                </a:path>
                <a:path w="7609840" h="3352800">
                  <a:moveTo>
                    <a:pt x="6553196" y="38099"/>
                  </a:moveTo>
                  <a:lnTo>
                    <a:pt x="6438896" y="38099"/>
                  </a:lnTo>
                  <a:lnTo>
                    <a:pt x="6438896" y="0"/>
                  </a:lnTo>
                  <a:lnTo>
                    <a:pt x="6553196" y="0"/>
                  </a:lnTo>
                  <a:lnTo>
                    <a:pt x="6553196" y="38099"/>
                  </a:lnTo>
                  <a:close/>
                </a:path>
                <a:path w="7609840" h="3352800">
                  <a:moveTo>
                    <a:pt x="6705596" y="38099"/>
                  </a:moveTo>
                  <a:lnTo>
                    <a:pt x="6591296" y="38099"/>
                  </a:lnTo>
                  <a:lnTo>
                    <a:pt x="6591296" y="0"/>
                  </a:lnTo>
                  <a:lnTo>
                    <a:pt x="6705596" y="0"/>
                  </a:lnTo>
                  <a:lnTo>
                    <a:pt x="6705596" y="38099"/>
                  </a:lnTo>
                  <a:close/>
                </a:path>
                <a:path w="7609840" h="3352800">
                  <a:moveTo>
                    <a:pt x="6857996" y="38099"/>
                  </a:moveTo>
                  <a:lnTo>
                    <a:pt x="6743696" y="38099"/>
                  </a:lnTo>
                  <a:lnTo>
                    <a:pt x="6743696" y="0"/>
                  </a:lnTo>
                  <a:lnTo>
                    <a:pt x="6857996" y="0"/>
                  </a:lnTo>
                  <a:lnTo>
                    <a:pt x="6857996" y="38099"/>
                  </a:lnTo>
                  <a:close/>
                </a:path>
                <a:path w="7609840" h="3352800">
                  <a:moveTo>
                    <a:pt x="7010396" y="38099"/>
                  </a:moveTo>
                  <a:lnTo>
                    <a:pt x="6896096" y="38099"/>
                  </a:lnTo>
                  <a:lnTo>
                    <a:pt x="6896096" y="0"/>
                  </a:lnTo>
                  <a:lnTo>
                    <a:pt x="7010396" y="0"/>
                  </a:lnTo>
                  <a:lnTo>
                    <a:pt x="7010396" y="38099"/>
                  </a:lnTo>
                  <a:close/>
                </a:path>
                <a:path w="7609840" h="3352800">
                  <a:moveTo>
                    <a:pt x="7162796" y="38099"/>
                  </a:moveTo>
                  <a:lnTo>
                    <a:pt x="7048496" y="38099"/>
                  </a:lnTo>
                  <a:lnTo>
                    <a:pt x="7048496" y="0"/>
                  </a:lnTo>
                  <a:lnTo>
                    <a:pt x="7162796" y="0"/>
                  </a:lnTo>
                  <a:lnTo>
                    <a:pt x="7162796" y="38099"/>
                  </a:lnTo>
                  <a:close/>
                </a:path>
                <a:path w="7609840" h="3352800">
                  <a:moveTo>
                    <a:pt x="7315196" y="38099"/>
                  </a:moveTo>
                  <a:lnTo>
                    <a:pt x="7200896" y="38099"/>
                  </a:lnTo>
                  <a:lnTo>
                    <a:pt x="7200896" y="0"/>
                  </a:lnTo>
                  <a:lnTo>
                    <a:pt x="7315196" y="0"/>
                  </a:lnTo>
                  <a:lnTo>
                    <a:pt x="7315196" y="38099"/>
                  </a:lnTo>
                  <a:close/>
                </a:path>
                <a:path w="7609840" h="3352800">
                  <a:moveTo>
                    <a:pt x="7457517" y="43064"/>
                  </a:moveTo>
                  <a:lnTo>
                    <a:pt x="7447993" y="40892"/>
                  </a:lnTo>
                  <a:lnTo>
                    <a:pt x="7438387" y="39341"/>
                  </a:lnTo>
                  <a:lnTo>
                    <a:pt x="7428701" y="38410"/>
                  </a:lnTo>
                  <a:lnTo>
                    <a:pt x="7418934" y="38099"/>
                  </a:lnTo>
                  <a:lnTo>
                    <a:pt x="7353296" y="38099"/>
                  </a:lnTo>
                  <a:lnTo>
                    <a:pt x="7353296" y="0"/>
                  </a:lnTo>
                  <a:lnTo>
                    <a:pt x="7418936" y="0"/>
                  </a:lnTo>
                  <a:lnTo>
                    <a:pt x="7456273" y="3694"/>
                  </a:lnTo>
                  <a:lnTo>
                    <a:pt x="7466971" y="6945"/>
                  </a:lnTo>
                  <a:lnTo>
                    <a:pt x="7457517" y="43064"/>
                  </a:lnTo>
                  <a:close/>
                </a:path>
                <a:path w="7609840" h="3352800">
                  <a:moveTo>
                    <a:pt x="7551956" y="116131"/>
                  </a:moveTo>
                  <a:lnTo>
                    <a:pt x="7526696" y="82736"/>
                  </a:lnTo>
                  <a:lnTo>
                    <a:pt x="7486059" y="53678"/>
                  </a:lnTo>
                  <a:lnTo>
                    <a:pt x="7502488" y="20188"/>
                  </a:lnTo>
                  <a:lnTo>
                    <a:pt x="7524623" y="32005"/>
                  </a:lnTo>
                  <a:lnTo>
                    <a:pt x="7553637" y="55795"/>
                  </a:lnTo>
                  <a:lnTo>
                    <a:pt x="7577427" y="84809"/>
                  </a:lnTo>
                  <a:lnTo>
                    <a:pt x="7584451" y="97966"/>
                  </a:lnTo>
                  <a:lnTo>
                    <a:pt x="7551956" y="116131"/>
                  </a:lnTo>
                  <a:close/>
                </a:path>
                <a:path w="7609840" h="3352800">
                  <a:moveTo>
                    <a:pt x="7609432" y="245925"/>
                  </a:moveTo>
                  <a:lnTo>
                    <a:pt x="7571332" y="245925"/>
                  </a:lnTo>
                  <a:lnTo>
                    <a:pt x="7571332" y="190497"/>
                  </a:lnTo>
                  <a:lnTo>
                    <a:pt x="7570879" y="178674"/>
                  </a:lnTo>
                  <a:lnTo>
                    <a:pt x="7569520" y="166993"/>
                  </a:lnTo>
                  <a:lnTo>
                    <a:pt x="7567256" y="155455"/>
                  </a:lnTo>
                  <a:lnTo>
                    <a:pt x="7564085" y="144060"/>
                  </a:lnTo>
                  <a:lnTo>
                    <a:pt x="7599527" y="132719"/>
                  </a:lnTo>
                  <a:lnTo>
                    <a:pt x="7605738" y="153159"/>
                  </a:lnTo>
                  <a:lnTo>
                    <a:pt x="7609432" y="190497"/>
                  </a:lnTo>
                  <a:lnTo>
                    <a:pt x="7609432" y="245925"/>
                  </a:lnTo>
                  <a:close/>
                </a:path>
                <a:path w="7609840" h="3352800">
                  <a:moveTo>
                    <a:pt x="7609432" y="398325"/>
                  </a:moveTo>
                  <a:lnTo>
                    <a:pt x="7571332" y="398325"/>
                  </a:lnTo>
                  <a:lnTo>
                    <a:pt x="7571332" y="284025"/>
                  </a:lnTo>
                  <a:lnTo>
                    <a:pt x="7609432" y="284025"/>
                  </a:lnTo>
                  <a:lnTo>
                    <a:pt x="7609432" y="398325"/>
                  </a:lnTo>
                  <a:close/>
                </a:path>
                <a:path w="7609840" h="3352800">
                  <a:moveTo>
                    <a:pt x="7609432" y="550725"/>
                  </a:moveTo>
                  <a:lnTo>
                    <a:pt x="7571332" y="550725"/>
                  </a:lnTo>
                  <a:lnTo>
                    <a:pt x="7571332" y="436425"/>
                  </a:lnTo>
                  <a:lnTo>
                    <a:pt x="7609432" y="436425"/>
                  </a:lnTo>
                  <a:lnTo>
                    <a:pt x="7609432" y="550725"/>
                  </a:lnTo>
                  <a:close/>
                </a:path>
                <a:path w="7609840" h="3352800">
                  <a:moveTo>
                    <a:pt x="7609432" y="703125"/>
                  </a:moveTo>
                  <a:lnTo>
                    <a:pt x="7571332" y="703125"/>
                  </a:lnTo>
                  <a:lnTo>
                    <a:pt x="7571332" y="588825"/>
                  </a:lnTo>
                  <a:lnTo>
                    <a:pt x="7609432" y="588825"/>
                  </a:lnTo>
                  <a:lnTo>
                    <a:pt x="7609432" y="703125"/>
                  </a:lnTo>
                  <a:close/>
                </a:path>
                <a:path w="7609840" h="3352800">
                  <a:moveTo>
                    <a:pt x="7609432" y="855525"/>
                  </a:moveTo>
                  <a:lnTo>
                    <a:pt x="7571332" y="855525"/>
                  </a:lnTo>
                  <a:lnTo>
                    <a:pt x="7571332" y="741225"/>
                  </a:lnTo>
                  <a:lnTo>
                    <a:pt x="7609432" y="741225"/>
                  </a:lnTo>
                  <a:lnTo>
                    <a:pt x="7609432" y="855525"/>
                  </a:lnTo>
                  <a:close/>
                </a:path>
                <a:path w="7609840" h="3352800">
                  <a:moveTo>
                    <a:pt x="7609432" y="1007925"/>
                  </a:moveTo>
                  <a:lnTo>
                    <a:pt x="7571332" y="1007925"/>
                  </a:lnTo>
                  <a:lnTo>
                    <a:pt x="7571332" y="893625"/>
                  </a:lnTo>
                  <a:lnTo>
                    <a:pt x="7609432" y="893625"/>
                  </a:lnTo>
                  <a:lnTo>
                    <a:pt x="7609432" y="1007925"/>
                  </a:lnTo>
                  <a:close/>
                </a:path>
                <a:path w="7609840" h="3352800">
                  <a:moveTo>
                    <a:pt x="7609432" y="1160325"/>
                  </a:moveTo>
                  <a:lnTo>
                    <a:pt x="7571332" y="1160325"/>
                  </a:lnTo>
                  <a:lnTo>
                    <a:pt x="7571332" y="1046025"/>
                  </a:lnTo>
                  <a:lnTo>
                    <a:pt x="7609432" y="1046025"/>
                  </a:lnTo>
                  <a:lnTo>
                    <a:pt x="7609432" y="1160325"/>
                  </a:lnTo>
                  <a:close/>
                </a:path>
                <a:path w="7609840" h="3352800">
                  <a:moveTo>
                    <a:pt x="7609432" y="1312725"/>
                  </a:moveTo>
                  <a:lnTo>
                    <a:pt x="7571332" y="1312725"/>
                  </a:lnTo>
                  <a:lnTo>
                    <a:pt x="7571332" y="1198425"/>
                  </a:lnTo>
                  <a:lnTo>
                    <a:pt x="7609432" y="1198425"/>
                  </a:lnTo>
                  <a:lnTo>
                    <a:pt x="7609432" y="1312725"/>
                  </a:lnTo>
                  <a:close/>
                </a:path>
                <a:path w="7609840" h="3352800">
                  <a:moveTo>
                    <a:pt x="7609432" y="1465125"/>
                  </a:moveTo>
                  <a:lnTo>
                    <a:pt x="7571332" y="1465125"/>
                  </a:lnTo>
                  <a:lnTo>
                    <a:pt x="7571332" y="1350825"/>
                  </a:lnTo>
                  <a:lnTo>
                    <a:pt x="7609432" y="1350825"/>
                  </a:lnTo>
                  <a:lnTo>
                    <a:pt x="7609432" y="1465125"/>
                  </a:lnTo>
                  <a:close/>
                </a:path>
                <a:path w="7609840" h="3352800">
                  <a:moveTo>
                    <a:pt x="7609432" y="1617525"/>
                  </a:moveTo>
                  <a:lnTo>
                    <a:pt x="7571332" y="1617525"/>
                  </a:lnTo>
                  <a:lnTo>
                    <a:pt x="7571332" y="1503225"/>
                  </a:lnTo>
                  <a:lnTo>
                    <a:pt x="7609432" y="1503225"/>
                  </a:lnTo>
                  <a:lnTo>
                    <a:pt x="7609432" y="1617525"/>
                  </a:lnTo>
                  <a:close/>
                </a:path>
                <a:path w="7609840" h="3352800">
                  <a:moveTo>
                    <a:pt x="7609432" y="1769925"/>
                  </a:moveTo>
                  <a:lnTo>
                    <a:pt x="7571332" y="1769925"/>
                  </a:lnTo>
                  <a:lnTo>
                    <a:pt x="7571332" y="1655625"/>
                  </a:lnTo>
                  <a:lnTo>
                    <a:pt x="7609432" y="1655625"/>
                  </a:lnTo>
                  <a:lnTo>
                    <a:pt x="7609432" y="1769925"/>
                  </a:lnTo>
                  <a:close/>
                </a:path>
                <a:path w="7609840" h="3352800">
                  <a:moveTo>
                    <a:pt x="7609432" y="1922325"/>
                  </a:moveTo>
                  <a:lnTo>
                    <a:pt x="7571332" y="1922325"/>
                  </a:lnTo>
                  <a:lnTo>
                    <a:pt x="7571332" y="1808025"/>
                  </a:lnTo>
                  <a:lnTo>
                    <a:pt x="7609432" y="1808025"/>
                  </a:lnTo>
                  <a:lnTo>
                    <a:pt x="7609432" y="1922325"/>
                  </a:lnTo>
                  <a:close/>
                </a:path>
                <a:path w="7609840" h="3352800">
                  <a:moveTo>
                    <a:pt x="7609432" y="2074725"/>
                  </a:moveTo>
                  <a:lnTo>
                    <a:pt x="7571332" y="2074725"/>
                  </a:lnTo>
                  <a:lnTo>
                    <a:pt x="7571332" y="1960425"/>
                  </a:lnTo>
                  <a:lnTo>
                    <a:pt x="7609432" y="1960425"/>
                  </a:lnTo>
                  <a:lnTo>
                    <a:pt x="7609432" y="2074725"/>
                  </a:lnTo>
                  <a:close/>
                </a:path>
                <a:path w="7609840" h="3352800">
                  <a:moveTo>
                    <a:pt x="7609432" y="2227125"/>
                  </a:moveTo>
                  <a:lnTo>
                    <a:pt x="7571332" y="2227125"/>
                  </a:lnTo>
                  <a:lnTo>
                    <a:pt x="7571332" y="2112825"/>
                  </a:lnTo>
                  <a:lnTo>
                    <a:pt x="7609432" y="2112825"/>
                  </a:lnTo>
                  <a:lnTo>
                    <a:pt x="7609432" y="2227125"/>
                  </a:lnTo>
                  <a:close/>
                </a:path>
                <a:path w="7609840" h="3352800">
                  <a:moveTo>
                    <a:pt x="7609432" y="2379525"/>
                  </a:moveTo>
                  <a:lnTo>
                    <a:pt x="7571332" y="2379525"/>
                  </a:lnTo>
                  <a:lnTo>
                    <a:pt x="7571332" y="2265225"/>
                  </a:lnTo>
                  <a:lnTo>
                    <a:pt x="7609432" y="2265225"/>
                  </a:lnTo>
                  <a:lnTo>
                    <a:pt x="7609432" y="2379525"/>
                  </a:lnTo>
                  <a:close/>
                </a:path>
                <a:path w="7609840" h="3352800">
                  <a:moveTo>
                    <a:pt x="7609432" y="2531925"/>
                  </a:moveTo>
                  <a:lnTo>
                    <a:pt x="7571332" y="2531925"/>
                  </a:lnTo>
                  <a:lnTo>
                    <a:pt x="7571332" y="2417625"/>
                  </a:lnTo>
                  <a:lnTo>
                    <a:pt x="7609432" y="2417625"/>
                  </a:lnTo>
                  <a:lnTo>
                    <a:pt x="7609432" y="2531925"/>
                  </a:lnTo>
                  <a:close/>
                </a:path>
                <a:path w="7609840" h="3352800">
                  <a:moveTo>
                    <a:pt x="7609432" y="2684325"/>
                  </a:moveTo>
                  <a:lnTo>
                    <a:pt x="7571332" y="2684325"/>
                  </a:lnTo>
                  <a:lnTo>
                    <a:pt x="7571332" y="2570025"/>
                  </a:lnTo>
                  <a:lnTo>
                    <a:pt x="7609432" y="2570025"/>
                  </a:lnTo>
                  <a:lnTo>
                    <a:pt x="7609432" y="2684325"/>
                  </a:lnTo>
                  <a:close/>
                </a:path>
                <a:path w="7609840" h="3352800">
                  <a:moveTo>
                    <a:pt x="7609432" y="2836725"/>
                  </a:moveTo>
                  <a:lnTo>
                    <a:pt x="7571332" y="2836725"/>
                  </a:lnTo>
                  <a:lnTo>
                    <a:pt x="7571332" y="2722425"/>
                  </a:lnTo>
                  <a:lnTo>
                    <a:pt x="7609432" y="2722425"/>
                  </a:lnTo>
                  <a:lnTo>
                    <a:pt x="7609432" y="2836725"/>
                  </a:lnTo>
                  <a:close/>
                </a:path>
                <a:path w="7609840" h="3352800">
                  <a:moveTo>
                    <a:pt x="7609432" y="2989125"/>
                  </a:moveTo>
                  <a:lnTo>
                    <a:pt x="7571332" y="2989125"/>
                  </a:lnTo>
                  <a:lnTo>
                    <a:pt x="7571332" y="2874825"/>
                  </a:lnTo>
                  <a:lnTo>
                    <a:pt x="7609432" y="2874825"/>
                  </a:lnTo>
                  <a:lnTo>
                    <a:pt x="7609432" y="2989125"/>
                  </a:lnTo>
                  <a:close/>
                </a:path>
                <a:path w="7609840" h="3352800">
                  <a:moveTo>
                    <a:pt x="7609432" y="3141525"/>
                  </a:moveTo>
                  <a:lnTo>
                    <a:pt x="7571332" y="3141525"/>
                  </a:lnTo>
                  <a:lnTo>
                    <a:pt x="7571332" y="3027225"/>
                  </a:lnTo>
                  <a:lnTo>
                    <a:pt x="7609432" y="3027225"/>
                  </a:lnTo>
                  <a:lnTo>
                    <a:pt x="7609432" y="3141525"/>
                  </a:lnTo>
                  <a:close/>
                </a:path>
                <a:path w="7609840" h="3352800">
                  <a:moveTo>
                    <a:pt x="7565647" y="3283658"/>
                  </a:moveTo>
                  <a:lnTo>
                    <a:pt x="7536878" y="3260114"/>
                  </a:lnTo>
                  <a:lnTo>
                    <a:pt x="7550217" y="3241178"/>
                  </a:lnTo>
                  <a:lnTo>
                    <a:pt x="7560315" y="3220927"/>
                  </a:lnTo>
                  <a:lnTo>
                    <a:pt x="7567172" y="3199362"/>
                  </a:lnTo>
                  <a:lnTo>
                    <a:pt x="7570787" y="3176483"/>
                  </a:lnTo>
                  <a:lnTo>
                    <a:pt x="7607847" y="3179623"/>
                  </a:lnTo>
                  <a:lnTo>
                    <a:pt x="7605738" y="3200941"/>
                  </a:lnTo>
                  <a:lnTo>
                    <a:pt x="7594932" y="3236504"/>
                  </a:lnTo>
                  <a:lnTo>
                    <a:pt x="7577427" y="3269292"/>
                  </a:lnTo>
                  <a:lnTo>
                    <a:pt x="7565647" y="3283658"/>
                  </a:lnTo>
                  <a:close/>
                </a:path>
                <a:path w="7609840" h="3352800">
                  <a:moveTo>
                    <a:pt x="7434249" y="3352586"/>
                  </a:moveTo>
                  <a:lnTo>
                    <a:pt x="7431245" y="3315503"/>
                  </a:lnTo>
                  <a:lnTo>
                    <a:pt x="7454137" y="3311973"/>
                  </a:lnTo>
                  <a:lnTo>
                    <a:pt x="7475727" y="3305198"/>
                  </a:lnTo>
                  <a:lnTo>
                    <a:pt x="7496015" y="3295177"/>
                  </a:lnTo>
                  <a:lnTo>
                    <a:pt x="7515001" y="3281910"/>
                  </a:lnTo>
                  <a:lnTo>
                    <a:pt x="7538437" y="3310768"/>
                  </a:lnTo>
                  <a:lnTo>
                    <a:pt x="7524623" y="3322095"/>
                  </a:lnTo>
                  <a:lnTo>
                    <a:pt x="7491835" y="3339600"/>
                  </a:lnTo>
                  <a:lnTo>
                    <a:pt x="7456273" y="3350407"/>
                  </a:lnTo>
                  <a:lnTo>
                    <a:pt x="7434249" y="3352586"/>
                  </a:lnTo>
                  <a:close/>
                </a:path>
                <a:path w="7609840" h="3352800">
                  <a:moveTo>
                    <a:pt x="7396145" y="3352781"/>
                  </a:moveTo>
                  <a:lnTo>
                    <a:pt x="7281845" y="3352781"/>
                  </a:lnTo>
                  <a:lnTo>
                    <a:pt x="7281845" y="3316001"/>
                  </a:lnTo>
                  <a:lnTo>
                    <a:pt x="7396145" y="3316001"/>
                  </a:lnTo>
                  <a:lnTo>
                    <a:pt x="7396145" y="3352781"/>
                  </a:lnTo>
                  <a:close/>
                </a:path>
                <a:path w="7609840" h="3352800">
                  <a:moveTo>
                    <a:pt x="7243745" y="3352781"/>
                  </a:moveTo>
                  <a:lnTo>
                    <a:pt x="7129445" y="3352781"/>
                  </a:lnTo>
                  <a:lnTo>
                    <a:pt x="7129445" y="3316001"/>
                  </a:lnTo>
                  <a:lnTo>
                    <a:pt x="7243745" y="3316001"/>
                  </a:lnTo>
                  <a:lnTo>
                    <a:pt x="7243745" y="3352781"/>
                  </a:lnTo>
                  <a:close/>
                </a:path>
                <a:path w="7609840" h="3352800">
                  <a:moveTo>
                    <a:pt x="7091345" y="3352781"/>
                  </a:moveTo>
                  <a:lnTo>
                    <a:pt x="6977045" y="3352781"/>
                  </a:lnTo>
                  <a:lnTo>
                    <a:pt x="6977045" y="3316001"/>
                  </a:lnTo>
                  <a:lnTo>
                    <a:pt x="7091345" y="3316001"/>
                  </a:lnTo>
                  <a:lnTo>
                    <a:pt x="7091345" y="3352781"/>
                  </a:lnTo>
                  <a:close/>
                </a:path>
                <a:path w="7609840" h="3352800">
                  <a:moveTo>
                    <a:pt x="6938945" y="3352781"/>
                  </a:moveTo>
                  <a:lnTo>
                    <a:pt x="6824645" y="3352781"/>
                  </a:lnTo>
                  <a:lnTo>
                    <a:pt x="6824645" y="3316001"/>
                  </a:lnTo>
                  <a:lnTo>
                    <a:pt x="6938945" y="3316001"/>
                  </a:lnTo>
                  <a:lnTo>
                    <a:pt x="6938945" y="3352781"/>
                  </a:lnTo>
                  <a:close/>
                </a:path>
                <a:path w="7609840" h="3352800">
                  <a:moveTo>
                    <a:pt x="6786545" y="3352781"/>
                  </a:moveTo>
                  <a:lnTo>
                    <a:pt x="6672245" y="3352781"/>
                  </a:lnTo>
                  <a:lnTo>
                    <a:pt x="6672245" y="3316001"/>
                  </a:lnTo>
                  <a:lnTo>
                    <a:pt x="6786545" y="3316001"/>
                  </a:lnTo>
                  <a:lnTo>
                    <a:pt x="6786545" y="3352781"/>
                  </a:lnTo>
                  <a:close/>
                </a:path>
                <a:path w="7609840" h="3352800">
                  <a:moveTo>
                    <a:pt x="6634145" y="3352781"/>
                  </a:moveTo>
                  <a:lnTo>
                    <a:pt x="6519845" y="3352781"/>
                  </a:lnTo>
                  <a:lnTo>
                    <a:pt x="6519845" y="3316001"/>
                  </a:lnTo>
                  <a:lnTo>
                    <a:pt x="6634145" y="3316001"/>
                  </a:lnTo>
                  <a:lnTo>
                    <a:pt x="6634145" y="3352781"/>
                  </a:lnTo>
                  <a:close/>
                </a:path>
                <a:path w="7609840" h="3352800">
                  <a:moveTo>
                    <a:pt x="6481745" y="3352781"/>
                  </a:moveTo>
                  <a:lnTo>
                    <a:pt x="6367445" y="3352781"/>
                  </a:lnTo>
                  <a:lnTo>
                    <a:pt x="6367445" y="3316001"/>
                  </a:lnTo>
                  <a:lnTo>
                    <a:pt x="6481745" y="3316001"/>
                  </a:lnTo>
                  <a:lnTo>
                    <a:pt x="6481745" y="3352781"/>
                  </a:lnTo>
                  <a:close/>
                </a:path>
                <a:path w="7609840" h="3352800">
                  <a:moveTo>
                    <a:pt x="6329345" y="3352781"/>
                  </a:moveTo>
                  <a:lnTo>
                    <a:pt x="6215045" y="3352781"/>
                  </a:lnTo>
                  <a:lnTo>
                    <a:pt x="6215045" y="3316001"/>
                  </a:lnTo>
                  <a:lnTo>
                    <a:pt x="6329345" y="3316001"/>
                  </a:lnTo>
                  <a:lnTo>
                    <a:pt x="6329345" y="3352781"/>
                  </a:lnTo>
                  <a:close/>
                </a:path>
                <a:path w="7609840" h="3352800">
                  <a:moveTo>
                    <a:pt x="6176945" y="3352781"/>
                  </a:moveTo>
                  <a:lnTo>
                    <a:pt x="6062645" y="3352781"/>
                  </a:lnTo>
                  <a:lnTo>
                    <a:pt x="6062645" y="3316001"/>
                  </a:lnTo>
                  <a:lnTo>
                    <a:pt x="6176945" y="3316001"/>
                  </a:lnTo>
                  <a:lnTo>
                    <a:pt x="6176945" y="3352781"/>
                  </a:lnTo>
                  <a:close/>
                </a:path>
                <a:path w="7609840" h="3352800">
                  <a:moveTo>
                    <a:pt x="6024545" y="3352781"/>
                  </a:moveTo>
                  <a:lnTo>
                    <a:pt x="5910245" y="3352781"/>
                  </a:lnTo>
                  <a:lnTo>
                    <a:pt x="5910245" y="3316001"/>
                  </a:lnTo>
                  <a:lnTo>
                    <a:pt x="6024545" y="3316001"/>
                  </a:lnTo>
                  <a:lnTo>
                    <a:pt x="6024545" y="3352781"/>
                  </a:lnTo>
                  <a:close/>
                </a:path>
                <a:path w="7609840" h="3352800">
                  <a:moveTo>
                    <a:pt x="5872145" y="3352781"/>
                  </a:moveTo>
                  <a:lnTo>
                    <a:pt x="5757845" y="3352781"/>
                  </a:lnTo>
                  <a:lnTo>
                    <a:pt x="5757845" y="3316001"/>
                  </a:lnTo>
                  <a:lnTo>
                    <a:pt x="5872145" y="3316001"/>
                  </a:lnTo>
                  <a:lnTo>
                    <a:pt x="5872145" y="3352781"/>
                  </a:lnTo>
                  <a:close/>
                </a:path>
                <a:path w="7609840" h="3352800">
                  <a:moveTo>
                    <a:pt x="5719745" y="3352781"/>
                  </a:moveTo>
                  <a:lnTo>
                    <a:pt x="5605445" y="3352781"/>
                  </a:lnTo>
                  <a:lnTo>
                    <a:pt x="5605445" y="3316001"/>
                  </a:lnTo>
                  <a:lnTo>
                    <a:pt x="5719745" y="3316001"/>
                  </a:lnTo>
                  <a:lnTo>
                    <a:pt x="5719745" y="3352781"/>
                  </a:lnTo>
                  <a:close/>
                </a:path>
                <a:path w="7609840" h="3352800">
                  <a:moveTo>
                    <a:pt x="5567345" y="3352781"/>
                  </a:moveTo>
                  <a:lnTo>
                    <a:pt x="5453045" y="3352781"/>
                  </a:lnTo>
                  <a:lnTo>
                    <a:pt x="5453045" y="3316001"/>
                  </a:lnTo>
                  <a:lnTo>
                    <a:pt x="5567345" y="3316001"/>
                  </a:lnTo>
                  <a:lnTo>
                    <a:pt x="5567345" y="3352781"/>
                  </a:lnTo>
                  <a:close/>
                </a:path>
                <a:path w="7609840" h="3352800">
                  <a:moveTo>
                    <a:pt x="5414945" y="3352781"/>
                  </a:moveTo>
                  <a:lnTo>
                    <a:pt x="5300645" y="3352781"/>
                  </a:lnTo>
                  <a:lnTo>
                    <a:pt x="5300645" y="3316001"/>
                  </a:lnTo>
                  <a:lnTo>
                    <a:pt x="5414945" y="3316001"/>
                  </a:lnTo>
                  <a:lnTo>
                    <a:pt x="5414945" y="3352781"/>
                  </a:lnTo>
                  <a:close/>
                </a:path>
                <a:path w="7609840" h="3352800">
                  <a:moveTo>
                    <a:pt x="5262545" y="3352781"/>
                  </a:moveTo>
                  <a:lnTo>
                    <a:pt x="5148245" y="3352781"/>
                  </a:lnTo>
                  <a:lnTo>
                    <a:pt x="5148245" y="3316001"/>
                  </a:lnTo>
                  <a:lnTo>
                    <a:pt x="5262545" y="3316001"/>
                  </a:lnTo>
                  <a:lnTo>
                    <a:pt x="5262545" y="3352781"/>
                  </a:lnTo>
                  <a:close/>
                </a:path>
                <a:path w="7609840" h="3352800">
                  <a:moveTo>
                    <a:pt x="5110145" y="3352781"/>
                  </a:moveTo>
                  <a:lnTo>
                    <a:pt x="4995845" y="3352781"/>
                  </a:lnTo>
                  <a:lnTo>
                    <a:pt x="4995845" y="3316001"/>
                  </a:lnTo>
                  <a:lnTo>
                    <a:pt x="5110145" y="3316001"/>
                  </a:lnTo>
                  <a:lnTo>
                    <a:pt x="5110145" y="3352781"/>
                  </a:lnTo>
                  <a:close/>
                </a:path>
                <a:path w="7609840" h="3352800">
                  <a:moveTo>
                    <a:pt x="4957745" y="3352781"/>
                  </a:moveTo>
                  <a:lnTo>
                    <a:pt x="4843445" y="3352781"/>
                  </a:lnTo>
                  <a:lnTo>
                    <a:pt x="4843445" y="3316001"/>
                  </a:lnTo>
                  <a:lnTo>
                    <a:pt x="4957745" y="3316001"/>
                  </a:lnTo>
                  <a:lnTo>
                    <a:pt x="4957745" y="3352781"/>
                  </a:lnTo>
                  <a:close/>
                </a:path>
                <a:path w="7609840" h="3352800">
                  <a:moveTo>
                    <a:pt x="4805345" y="3352781"/>
                  </a:moveTo>
                  <a:lnTo>
                    <a:pt x="4691045" y="3352781"/>
                  </a:lnTo>
                  <a:lnTo>
                    <a:pt x="4691045" y="3316001"/>
                  </a:lnTo>
                  <a:lnTo>
                    <a:pt x="4805345" y="3316001"/>
                  </a:lnTo>
                  <a:lnTo>
                    <a:pt x="4805345" y="3352781"/>
                  </a:lnTo>
                  <a:close/>
                </a:path>
                <a:path w="7609840" h="3352800">
                  <a:moveTo>
                    <a:pt x="4652945" y="3352781"/>
                  </a:moveTo>
                  <a:lnTo>
                    <a:pt x="4538645" y="3352781"/>
                  </a:lnTo>
                  <a:lnTo>
                    <a:pt x="4538645" y="3316001"/>
                  </a:lnTo>
                  <a:lnTo>
                    <a:pt x="4652945" y="3316001"/>
                  </a:lnTo>
                  <a:lnTo>
                    <a:pt x="4652945" y="3352781"/>
                  </a:lnTo>
                  <a:close/>
                </a:path>
                <a:path w="7609840" h="3352800">
                  <a:moveTo>
                    <a:pt x="4500545" y="3352781"/>
                  </a:moveTo>
                  <a:lnTo>
                    <a:pt x="4386245" y="3352781"/>
                  </a:lnTo>
                  <a:lnTo>
                    <a:pt x="4386245" y="3316001"/>
                  </a:lnTo>
                  <a:lnTo>
                    <a:pt x="4500545" y="3316001"/>
                  </a:lnTo>
                  <a:lnTo>
                    <a:pt x="4500545" y="3352781"/>
                  </a:lnTo>
                  <a:close/>
                </a:path>
                <a:path w="7609840" h="3352800">
                  <a:moveTo>
                    <a:pt x="4348145" y="3352781"/>
                  </a:moveTo>
                  <a:lnTo>
                    <a:pt x="4233845" y="3352781"/>
                  </a:lnTo>
                  <a:lnTo>
                    <a:pt x="4233845" y="3316001"/>
                  </a:lnTo>
                  <a:lnTo>
                    <a:pt x="4348145" y="3316001"/>
                  </a:lnTo>
                  <a:lnTo>
                    <a:pt x="4348145" y="3352781"/>
                  </a:lnTo>
                  <a:close/>
                </a:path>
                <a:path w="7609840" h="3352800">
                  <a:moveTo>
                    <a:pt x="4195745" y="3352781"/>
                  </a:moveTo>
                  <a:lnTo>
                    <a:pt x="4081445" y="3352781"/>
                  </a:lnTo>
                  <a:lnTo>
                    <a:pt x="4081445" y="3316001"/>
                  </a:lnTo>
                  <a:lnTo>
                    <a:pt x="4195745" y="3316001"/>
                  </a:lnTo>
                  <a:lnTo>
                    <a:pt x="4195745" y="3352781"/>
                  </a:lnTo>
                  <a:close/>
                </a:path>
                <a:path w="7609840" h="3352800">
                  <a:moveTo>
                    <a:pt x="4043345" y="3352781"/>
                  </a:moveTo>
                  <a:lnTo>
                    <a:pt x="3929045" y="3352781"/>
                  </a:lnTo>
                  <a:lnTo>
                    <a:pt x="3929045" y="3316001"/>
                  </a:lnTo>
                  <a:lnTo>
                    <a:pt x="4043345" y="3316001"/>
                  </a:lnTo>
                  <a:lnTo>
                    <a:pt x="4043345" y="3352781"/>
                  </a:lnTo>
                  <a:close/>
                </a:path>
                <a:path w="7609840" h="3352800">
                  <a:moveTo>
                    <a:pt x="3890945" y="3352781"/>
                  </a:moveTo>
                  <a:lnTo>
                    <a:pt x="3776645" y="3352781"/>
                  </a:lnTo>
                  <a:lnTo>
                    <a:pt x="3776645" y="3316001"/>
                  </a:lnTo>
                  <a:lnTo>
                    <a:pt x="3890945" y="3316001"/>
                  </a:lnTo>
                  <a:lnTo>
                    <a:pt x="3890945" y="3352781"/>
                  </a:lnTo>
                  <a:close/>
                </a:path>
                <a:path w="7609840" h="3352800">
                  <a:moveTo>
                    <a:pt x="3738545" y="3352781"/>
                  </a:moveTo>
                  <a:lnTo>
                    <a:pt x="3624245" y="3352781"/>
                  </a:lnTo>
                  <a:lnTo>
                    <a:pt x="3624245" y="3316001"/>
                  </a:lnTo>
                  <a:lnTo>
                    <a:pt x="3738545" y="3316001"/>
                  </a:lnTo>
                  <a:lnTo>
                    <a:pt x="3738545" y="3352781"/>
                  </a:lnTo>
                  <a:close/>
                </a:path>
                <a:path w="7609840" h="3352800">
                  <a:moveTo>
                    <a:pt x="3586145" y="3352781"/>
                  </a:moveTo>
                  <a:lnTo>
                    <a:pt x="3471845" y="3352781"/>
                  </a:lnTo>
                  <a:lnTo>
                    <a:pt x="3471845" y="3316001"/>
                  </a:lnTo>
                  <a:lnTo>
                    <a:pt x="3586145" y="3316001"/>
                  </a:lnTo>
                  <a:lnTo>
                    <a:pt x="3586145" y="3352781"/>
                  </a:lnTo>
                  <a:close/>
                </a:path>
                <a:path w="7609840" h="3352800">
                  <a:moveTo>
                    <a:pt x="3433745" y="3352781"/>
                  </a:moveTo>
                  <a:lnTo>
                    <a:pt x="3319446" y="3352781"/>
                  </a:lnTo>
                  <a:lnTo>
                    <a:pt x="3319446" y="3316001"/>
                  </a:lnTo>
                  <a:lnTo>
                    <a:pt x="3433745" y="3316001"/>
                  </a:lnTo>
                  <a:lnTo>
                    <a:pt x="3433745" y="3352781"/>
                  </a:lnTo>
                  <a:close/>
                </a:path>
                <a:path w="7609840" h="3352800">
                  <a:moveTo>
                    <a:pt x="3281345" y="3352781"/>
                  </a:moveTo>
                  <a:lnTo>
                    <a:pt x="3167045" y="3352781"/>
                  </a:lnTo>
                  <a:lnTo>
                    <a:pt x="3167045" y="3316001"/>
                  </a:lnTo>
                  <a:lnTo>
                    <a:pt x="3281345" y="3316001"/>
                  </a:lnTo>
                  <a:lnTo>
                    <a:pt x="3281345" y="3352781"/>
                  </a:lnTo>
                  <a:close/>
                </a:path>
                <a:path w="7609840" h="3352800">
                  <a:moveTo>
                    <a:pt x="3128945" y="3352781"/>
                  </a:moveTo>
                  <a:lnTo>
                    <a:pt x="3014645" y="3352781"/>
                  </a:lnTo>
                  <a:lnTo>
                    <a:pt x="3014645" y="3316001"/>
                  </a:lnTo>
                  <a:lnTo>
                    <a:pt x="3128945" y="3316001"/>
                  </a:lnTo>
                  <a:lnTo>
                    <a:pt x="3128945" y="3352781"/>
                  </a:lnTo>
                  <a:close/>
                </a:path>
                <a:path w="7609840" h="3352800">
                  <a:moveTo>
                    <a:pt x="2976545" y="3352781"/>
                  </a:moveTo>
                  <a:lnTo>
                    <a:pt x="2862245" y="3352781"/>
                  </a:lnTo>
                  <a:lnTo>
                    <a:pt x="2862245" y="3316001"/>
                  </a:lnTo>
                  <a:lnTo>
                    <a:pt x="2976545" y="3316001"/>
                  </a:lnTo>
                  <a:lnTo>
                    <a:pt x="2976545" y="3352781"/>
                  </a:lnTo>
                  <a:close/>
                </a:path>
                <a:path w="7609840" h="3352800">
                  <a:moveTo>
                    <a:pt x="2824146" y="3352781"/>
                  </a:moveTo>
                  <a:lnTo>
                    <a:pt x="2709845" y="3352781"/>
                  </a:lnTo>
                  <a:lnTo>
                    <a:pt x="2709845" y="3316001"/>
                  </a:lnTo>
                  <a:lnTo>
                    <a:pt x="2824146" y="3316001"/>
                  </a:lnTo>
                  <a:lnTo>
                    <a:pt x="2824146" y="3352781"/>
                  </a:lnTo>
                  <a:close/>
                </a:path>
                <a:path w="7609840" h="3352800">
                  <a:moveTo>
                    <a:pt x="2671745" y="3352781"/>
                  </a:moveTo>
                  <a:lnTo>
                    <a:pt x="2557445" y="3352781"/>
                  </a:lnTo>
                  <a:lnTo>
                    <a:pt x="2557445" y="3316001"/>
                  </a:lnTo>
                  <a:lnTo>
                    <a:pt x="2671745" y="3316001"/>
                  </a:lnTo>
                  <a:lnTo>
                    <a:pt x="2671745" y="3352781"/>
                  </a:lnTo>
                  <a:close/>
                </a:path>
                <a:path w="7609840" h="3352800">
                  <a:moveTo>
                    <a:pt x="2519345" y="3352781"/>
                  </a:moveTo>
                  <a:lnTo>
                    <a:pt x="2405045" y="3352781"/>
                  </a:lnTo>
                  <a:lnTo>
                    <a:pt x="2405045" y="3316001"/>
                  </a:lnTo>
                  <a:lnTo>
                    <a:pt x="2519345" y="3316001"/>
                  </a:lnTo>
                  <a:lnTo>
                    <a:pt x="2519345" y="3352781"/>
                  </a:lnTo>
                  <a:close/>
                </a:path>
                <a:path w="7609840" h="3352800">
                  <a:moveTo>
                    <a:pt x="2366945" y="3352781"/>
                  </a:moveTo>
                  <a:lnTo>
                    <a:pt x="2252645" y="3352781"/>
                  </a:lnTo>
                  <a:lnTo>
                    <a:pt x="2252645" y="3316001"/>
                  </a:lnTo>
                  <a:lnTo>
                    <a:pt x="2366945" y="3316001"/>
                  </a:lnTo>
                  <a:lnTo>
                    <a:pt x="2366945" y="3352781"/>
                  </a:lnTo>
                  <a:close/>
                </a:path>
                <a:path w="7609840" h="3352800">
                  <a:moveTo>
                    <a:pt x="2214545" y="3352781"/>
                  </a:moveTo>
                  <a:lnTo>
                    <a:pt x="2100245" y="3352781"/>
                  </a:lnTo>
                  <a:lnTo>
                    <a:pt x="2100245" y="3316001"/>
                  </a:lnTo>
                  <a:lnTo>
                    <a:pt x="2214545" y="3316001"/>
                  </a:lnTo>
                  <a:lnTo>
                    <a:pt x="2214545" y="3352781"/>
                  </a:lnTo>
                  <a:close/>
                </a:path>
                <a:path w="7609840" h="3352800">
                  <a:moveTo>
                    <a:pt x="2062145" y="3352781"/>
                  </a:moveTo>
                  <a:lnTo>
                    <a:pt x="1947845" y="3352781"/>
                  </a:lnTo>
                  <a:lnTo>
                    <a:pt x="1947845" y="3316001"/>
                  </a:lnTo>
                  <a:lnTo>
                    <a:pt x="2062145" y="3316001"/>
                  </a:lnTo>
                  <a:lnTo>
                    <a:pt x="2062145" y="3352781"/>
                  </a:lnTo>
                  <a:close/>
                </a:path>
                <a:path w="7609840" h="3352800">
                  <a:moveTo>
                    <a:pt x="1909745" y="3352781"/>
                  </a:moveTo>
                  <a:lnTo>
                    <a:pt x="1795445" y="3352781"/>
                  </a:lnTo>
                  <a:lnTo>
                    <a:pt x="1795445" y="3316001"/>
                  </a:lnTo>
                  <a:lnTo>
                    <a:pt x="1909745" y="3316001"/>
                  </a:lnTo>
                  <a:lnTo>
                    <a:pt x="1909745" y="3352781"/>
                  </a:lnTo>
                  <a:close/>
                </a:path>
                <a:path w="7609840" h="3352800">
                  <a:moveTo>
                    <a:pt x="1757345" y="3352781"/>
                  </a:moveTo>
                  <a:lnTo>
                    <a:pt x="1643045" y="3352781"/>
                  </a:lnTo>
                  <a:lnTo>
                    <a:pt x="1643045" y="3316001"/>
                  </a:lnTo>
                  <a:lnTo>
                    <a:pt x="1757345" y="3316001"/>
                  </a:lnTo>
                  <a:lnTo>
                    <a:pt x="1757345" y="3352781"/>
                  </a:lnTo>
                  <a:close/>
                </a:path>
                <a:path w="7609840" h="3352800">
                  <a:moveTo>
                    <a:pt x="1604945" y="3352781"/>
                  </a:moveTo>
                  <a:lnTo>
                    <a:pt x="1490645" y="3352781"/>
                  </a:lnTo>
                  <a:lnTo>
                    <a:pt x="1490645" y="3316001"/>
                  </a:lnTo>
                  <a:lnTo>
                    <a:pt x="1604945" y="3316001"/>
                  </a:lnTo>
                  <a:lnTo>
                    <a:pt x="1604945" y="3352781"/>
                  </a:lnTo>
                  <a:close/>
                </a:path>
                <a:path w="7609840" h="3352800">
                  <a:moveTo>
                    <a:pt x="1452545" y="3352781"/>
                  </a:moveTo>
                  <a:lnTo>
                    <a:pt x="1338245" y="3352781"/>
                  </a:lnTo>
                  <a:lnTo>
                    <a:pt x="1338245" y="3316001"/>
                  </a:lnTo>
                  <a:lnTo>
                    <a:pt x="1452545" y="3316001"/>
                  </a:lnTo>
                  <a:lnTo>
                    <a:pt x="1452545" y="3352781"/>
                  </a:lnTo>
                  <a:close/>
                </a:path>
                <a:path w="7609840" h="3352800">
                  <a:moveTo>
                    <a:pt x="1300145" y="3352781"/>
                  </a:moveTo>
                  <a:lnTo>
                    <a:pt x="1185845" y="3352781"/>
                  </a:lnTo>
                  <a:lnTo>
                    <a:pt x="1185845" y="3316001"/>
                  </a:lnTo>
                  <a:lnTo>
                    <a:pt x="1300145" y="3316001"/>
                  </a:lnTo>
                  <a:lnTo>
                    <a:pt x="1300145" y="3352781"/>
                  </a:lnTo>
                  <a:close/>
                </a:path>
                <a:path w="7609840" h="3352800">
                  <a:moveTo>
                    <a:pt x="1147745" y="3352781"/>
                  </a:moveTo>
                  <a:lnTo>
                    <a:pt x="1033445" y="3352781"/>
                  </a:lnTo>
                  <a:lnTo>
                    <a:pt x="1033445" y="3316001"/>
                  </a:lnTo>
                  <a:lnTo>
                    <a:pt x="1147745" y="3316001"/>
                  </a:lnTo>
                  <a:lnTo>
                    <a:pt x="1147745" y="3352781"/>
                  </a:lnTo>
                  <a:close/>
                </a:path>
                <a:path w="7609840" h="3352800">
                  <a:moveTo>
                    <a:pt x="995345" y="3352781"/>
                  </a:moveTo>
                  <a:lnTo>
                    <a:pt x="881045" y="3352781"/>
                  </a:lnTo>
                  <a:lnTo>
                    <a:pt x="881045" y="3316001"/>
                  </a:lnTo>
                  <a:lnTo>
                    <a:pt x="995345" y="3316001"/>
                  </a:lnTo>
                  <a:lnTo>
                    <a:pt x="995345" y="3352781"/>
                  </a:lnTo>
                  <a:close/>
                </a:path>
                <a:path w="7609840" h="3352800">
                  <a:moveTo>
                    <a:pt x="842945" y="3352781"/>
                  </a:moveTo>
                  <a:lnTo>
                    <a:pt x="728645" y="3352781"/>
                  </a:lnTo>
                  <a:lnTo>
                    <a:pt x="728645" y="3316001"/>
                  </a:lnTo>
                  <a:lnTo>
                    <a:pt x="842945" y="3316001"/>
                  </a:lnTo>
                  <a:lnTo>
                    <a:pt x="842945" y="3352781"/>
                  </a:lnTo>
                  <a:close/>
                </a:path>
                <a:path w="7609840" h="3352800">
                  <a:moveTo>
                    <a:pt x="690545" y="3352781"/>
                  </a:moveTo>
                  <a:lnTo>
                    <a:pt x="576245" y="3352781"/>
                  </a:lnTo>
                  <a:lnTo>
                    <a:pt x="576245" y="3316001"/>
                  </a:lnTo>
                  <a:lnTo>
                    <a:pt x="690545" y="3316001"/>
                  </a:lnTo>
                  <a:lnTo>
                    <a:pt x="690545" y="3352781"/>
                  </a:lnTo>
                  <a:close/>
                </a:path>
                <a:path w="7609840" h="3352800">
                  <a:moveTo>
                    <a:pt x="538145" y="3352781"/>
                  </a:moveTo>
                  <a:lnTo>
                    <a:pt x="423845" y="3352781"/>
                  </a:lnTo>
                  <a:lnTo>
                    <a:pt x="423845" y="3316001"/>
                  </a:lnTo>
                  <a:lnTo>
                    <a:pt x="538145" y="3316001"/>
                  </a:lnTo>
                  <a:lnTo>
                    <a:pt x="538145" y="3352781"/>
                  </a:lnTo>
                  <a:close/>
                </a:path>
                <a:path w="7609840" h="3352800">
                  <a:moveTo>
                    <a:pt x="385746" y="3352781"/>
                  </a:moveTo>
                  <a:lnTo>
                    <a:pt x="271446" y="3352781"/>
                  </a:lnTo>
                  <a:lnTo>
                    <a:pt x="271446" y="3316001"/>
                  </a:lnTo>
                  <a:lnTo>
                    <a:pt x="385746" y="3316001"/>
                  </a:lnTo>
                  <a:lnTo>
                    <a:pt x="385746" y="3352781"/>
                  </a:lnTo>
                  <a:close/>
                </a:path>
                <a:path w="7609840" h="3352800">
                  <a:moveTo>
                    <a:pt x="233346" y="3352781"/>
                  </a:moveTo>
                  <a:lnTo>
                    <a:pt x="177155" y="3352781"/>
                  </a:lnTo>
                  <a:lnTo>
                    <a:pt x="153159" y="3350407"/>
                  </a:lnTo>
                  <a:lnTo>
                    <a:pt x="120704" y="3340545"/>
                  </a:lnTo>
                  <a:lnTo>
                    <a:pt x="134578" y="3305371"/>
                  </a:lnTo>
                  <a:lnTo>
                    <a:pt x="148179" y="3310021"/>
                  </a:lnTo>
                  <a:lnTo>
                    <a:pt x="162032" y="3313343"/>
                  </a:lnTo>
                  <a:lnTo>
                    <a:pt x="176138" y="3315336"/>
                  </a:lnTo>
                  <a:lnTo>
                    <a:pt x="190497" y="3316001"/>
                  </a:lnTo>
                  <a:lnTo>
                    <a:pt x="233346" y="3316001"/>
                  </a:lnTo>
                  <a:lnTo>
                    <a:pt x="233346" y="3352781"/>
                  </a:lnTo>
                  <a:close/>
                </a:path>
                <a:path w="7609840" h="3352800">
                  <a:moveTo>
                    <a:pt x="86855" y="3323188"/>
                  </a:moveTo>
                  <a:lnTo>
                    <a:pt x="55795" y="3298305"/>
                  </a:lnTo>
                  <a:lnTo>
                    <a:pt x="14500" y="3236504"/>
                  </a:lnTo>
                  <a:lnTo>
                    <a:pt x="14352" y="3236017"/>
                  </a:lnTo>
                  <a:lnTo>
                    <a:pt x="49546" y="3221549"/>
                  </a:lnTo>
                  <a:lnTo>
                    <a:pt x="55972" y="3235249"/>
                  </a:lnTo>
                  <a:lnTo>
                    <a:pt x="63646" y="3248119"/>
                  </a:lnTo>
                  <a:lnTo>
                    <a:pt x="94588" y="3282041"/>
                  </a:lnTo>
                  <a:lnTo>
                    <a:pt x="107490" y="3291412"/>
                  </a:lnTo>
                  <a:lnTo>
                    <a:pt x="86855" y="3323188"/>
                  </a:lnTo>
                  <a:close/>
                </a:path>
                <a:path w="7609840" h="3352800">
                  <a:moveTo>
                    <a:pt x="3552" y="3199510"/>
                  </a:moveTo>
                  <a:lnTo>
                    <a:pt x="0" y="3163603"/>
                  </a:lnTo>
                  <a:lnTo>
                    <a:pt x="0" y="3085386"/>
                  </a:lnTo>
                  <a:lnTo>
                    <a:pt x="38099" y="3085386"/>
                  </a:lnTo>
                  <a:lnTo>
                    <a:pt x="38099" y="3163603"/>
                  </a:lnTo>
                  <a:lnTo>
                    <a:pt x="38270" y="3170840"/>
                  </a:lnTo>
                  <a:lnTo>
                    <a:pt x="38783" y="3178043"/>
                  </a:lnTo>
                  <a:lnTo>
                    <a:pt x="39638" y="3185213"/>
                  </a:lnTo>
                  <a:lnTo>
                    <a:pt x="40834" y="3192349"/>
                  </a:lnTo>
                  <a:lnTo>
                    <a:pt x="3552" y="3199510"/>
                  </a:lnTo>
                  <a:close/>
                </a:path>
                <a:path w="7609840" h="3352800">
                  <a:moveTo>
                    <a:pt x="38099" y="3047286"/>
                  </a:moveTo>
                  <a:lnTo>
                    <a:pt x="0" y="3047286"/>
                  </a:lnTo>
                  <a:lnTo>
                    <a:pt x="0" y="2932986"/>
                  </a:lnTo>
                  <a:lnTo>
                    <a:pt x="38099" y="2932986"/>
                  </a:lnTo>
                  <a:lnTo>
                    <a:pt x="38099" y="3047286"/>
                  </a:lnTo>
                  <a:close/>
                </a:path>
                <a:path w="7609840" h="3352800">
                  <a:moveTo>
                    <a:pt x="38099" y="2894886"/>
                  </a:moveTo>
                  <a:lnTo>
                    <a:pt x="0" y="2894886"/>
                  </a:lnTo>
                  <a:lnTo>
                    <a:pt x="0" y="2780586"/>
                  </a:lnTo>
                  <a:lnTo>
                    <a:pt x="38099" y="2780586"/>
                  </a:lnTo>
                  <a:lnTo>
                    <a:pt x="38099" y="2894886"/>
                  </a:lnTo>
                  <a:close/>
                </a:path>
                <a:path w="7609840" h="3352800">
                  <a:moveTo>
                    <a:pt x="38099" y="2742486"/>
                  </a:moveTo>
                  <a:lnTo>
                    <a:pt x="0" y="2742486"/>
                  </a:lnTo>
                  <a:lnTo>
                    <a:pt x="0" y="2628186"/>
                  </a:lnTo>
                  <a:lnTo>
                    <a:pt x="38099" y="2628186"/>
                  </a:lnTo>
                  <a:lnTo>
                    <a:pt x="38099" y="2742486"/>
                  </a:lnTo>
                  <a:close/>
                </a:path>
                <a:path w="7609840" h="3352800">
                  <a:moveTo>
                    <a:pt x="38099" y="2590086"/>
                  </a:moveTo>
                  <a:lnTo>
                    <a:pt x="0" y="2590086"/>
                  </a:lnTo>
                  <a:lnTo>
                    <a:pt x="0" y="2475786"/>
                  </a:lnTo>
                  <a:lnTo>
                    <a:pt x="38099" y="2475786"/>
                  </a:lnTo>
                  <a:lnTo>
                    <a:pt x="38099" y="2590086"/>
                  </a:lnTo>
                  <a:close/>
                </a:path>
                <a:path w="7609840" h="3352800">
                  <a:moveTo>
                    <a:pt x="38099" y="2437686"/>
                  </a:moveTo>
                  <a:lnTo>
                    <a:pt x="0" y="2437686"/>
                  </a:lnTo>
                  <a:lnTo>
                    <a:pt x="0" y="2323385"/>
                  </a:lnTo>
                  <a:lnTo>
                    <a:pt x="38099" y="2323385"/>
                  </a:lnTo>
                  <a:lnTo>
                    <a:pt x="38099" y="2437686"/>
                  </a:lnTo>
                  <a:close/>
                </a:path>
                <a:path w="7609840" h="3352800">
                  <a:moveTo>
                    <a:pt x="38099" y="2285285"/>
                  </a:moveTo>
                  <a:lnTo>
                    <a:pt x="0" y="2285285"/>
                  </a:lnTo>
                  <a:lnTo>
                    <a:pt x="0" y="2170986"/>
                  </a:lnTo>
                  <a:lnTo>
                    <a:pt x="38099" y="2170986"/>
                  </a:lnTo>
                  <a:lnTo>
                    <a:pt x="38099" y="2285285"/>
                  </a:lnTo>
                  <a:close/>
                </a:path>
                <a:path w="7609840" h="3352800">
                  <a:moveTo>
                    <a:pt x="38099" y="2132886"/>
                  </a:moveTo>
                  <a:lnTo>
                    <a:pt x="0" y="2132886"/>
                  </a:lnTo>
                  <a:lnTo>
                    <a:pt x="0" y="2018586"/>
                  </a:lnTo>
                  <a:lnTo>
                    <a:pt x="38099" y="2018586"/>
                  </a:lnTo>
                  <a:lnTo>
                    <a:pt x="38099" y="2132886"/>
                  </a:lnTo>
                  <a:close/>
                </a:path>
                <a:path w="7609840" h="3352800">
                  <a:moveTo>
                    <a:pt x="38099" y="1980486"/>
                  </a:moveTo>
                  <a:lnTo>
                    <a:pt x="0" y="1980486"/>
                  </a:lnTo>
                  <a:lnTo>
                    <a:pt x="0" y="1866185"/>
                  </a:lnTo>
                  <a:lnTo>
                    <a:pt x="38099" y="1866185"/>
                  </a:lnTo>
                  <a:lnTo>
                    <a:pt x="38099" y="1980486"/>
                  </a:lnTo>
                  <a:close/>
                </a:path>
                <a:path w="7609840" h="3352800">
                  <a:moveTo>
                    <a:pt x="38099" y="1828085"/>
                  </a:moveTo>
                  <a:lnTo>
                    <a:pt x="0" y="1828085"/>
                  </a:lnTo>
                  <a:lnTo>
                    <a:pt x="0" y="1713785"/>
                  </a:lnTo>
                  <a:lnTo>
                    <a:pt x="38099" y="1713785"/>
                  </a:lnTo>
                  <a:lnTo>
                    <a:pt x="38099" y="1828085"/>
                  </a:lnTo>
                  <a:close/>
                </a:path>
                <a:path w="7609840" h="3352800">
                  <a:moveTo>
                    <a:pt x="38099" y="1675685"/>
                  </a:moveTo>
                  <a:lnTo>
                    <a:pt x="0" y="1675685"/>
                  </a:lnTo>
                  <a:lnTo>
                    <a:pt x="0" y="1561386"/>
                  </a:lnTo>
                  <a:lnTo>
                    <a:pt x="38099" y="1561386"/>
                  </a:lnTo>
                  <a:lnTo>
                    <a:pt x="38099" y="1675685"/>
                  </a:lnTo>
                  <a:close/>
                </a:path>
                <a:path w="7609840" h="3352800">
                  <a:moveTo>
                    <a:pt x="38099" y="1523286"/>
                  </a:moveTo>
                  <a:lnTo>
                    <a:pt x="0" y="1523286"/>
                  </a:lnTo>
                  <a:lnTo>
                    <a:pt x="0" y="1408986"/>
                  </a:lnTo>
                  <a:lnTo>
                    <a:pt x="38099" y="1408986"/>
                  </a:lnTo>
                  <a:lnTo>
                    <a:pt x="38099" y="1523286"/>
                  </a:lnTo>
                  <a:close/>
                </a:path>
                <a:path w="7609840" h="3352800">
                  <a:moveTo>
                    <a:pt x="38099" y="1370886"/>
                  </a:moveTo>
                  <a:lnTo>
                    <a:pt x="0" y="1370886"/>
                  </a:lnTo>
                  <a:lnTo>
                    <a:pt x="0" y="1256586"/>
                  </a:lnTo>
                  <a:lnTo>
                    <a:pt x="38099" y="1256586"/>
                  </a:lnTo>
                  <a:lnTo>
                    <a:pt x="38099" y="1370886"/>
                  </a:lnTo>
                  <a:close/>
                </a:path>
                <a:path w="7609840" h="3352800">
                  <a:moveTo>
                    <a:pt x="38099" y="1218486"/>
                  </a:moveTo>
                  <a:lnTo>
                    <a:pt x="0" y="1218486"/>
                  </a:lnTo>
                  <a:lnTo>
                    <a:pt x="0" y="1104186"/>
                  </a:lnTo>
                  <a:lnTo>
                    <a:pt x="38099" y="1104186"/>
                  </a:lnTo>
                  <a:lnTo>
                    <a:pt x="38099" y="1218486"/>
                  </a:lnTo>
                  <a:close/>
                </a:path>
                <a:path w="7609840" h="3352800">
                  <a:moveTo>
                    <a:pt x="38099" y="1066086"/>
                  </a:moveTo>
                  <a:lnTo>
                    <a:pt x="0" y="1066086"/>
                  </a:lnTo>
                  <a:lnTo>
                    <a:pt x="0" y="951785"/>
                  </a:lnTo>
                  <a:lnTo>
                    <a:pt x="38099" y="951785"/>
                  </a:lnTo>
                  <a:lnTo>
                    <a:pt x="38099" y="1066086"/>
                  </a:lnTo>
                  <a:close/>
                </a:path>
                <a:path w="7609840" h="3352800">
                  <a:moveTo>
                    <a:pt x="38099" y="913685"/>
                  </a:moveTo>
                  <a:lnTo>
                    <a:pt x="0" y="913685"/>
                  </a:lnTo>
                  <a:lnTo>
                    <a:pt x="0" y="799385"/>
                  </a:lnTo>
                  <a:lnTo>
                    <a:pt x="38099" y="799385"/>
                  </a:lnTo>
                  <a:lnTo>
                    <a:pt x="38099" y="913685"/>
                  </a:lnTo>
                  <a:close/>
                </a:path>
                <a:path w="7609840" h="3352800">
                  <a:moveTo>
                    <a:pt x="38099" y="761285"/>
                  </a:moveTo>
                  <a:lnTo>
                    <a:pt x="0" y="761285"/>
                  </a:lnTo>
                  <a:lnTo>
                    <a:pt x="0" y="646985"/>
                  </a:lnTo>
                  <a:lnTo>
                    <a:pt x="38099" y="646985"/>
                  </a:lnTo>
                  <a:lnTo>
                    <a:pt x="38099" y="761285"/>
                  </a:lnTo>
                  <a:close/>
                </a:path>
                <a:path w="7609840" h="3352800">
                  <a:moveTo>
                    <a:pt x="38099" y="608885"/>
                  </a:moveTo>
                  <a:lnTo>
                    <a:pt x="0" y="608885"/>
                  </a:lnTo>
                  <a:lnTo>
                    <a:pt x="0" y="494585"/>
                  </a:lnTo>
                  <a:lnTo>
                    <a:pt x="38099" y="494585"/>
                  </a:lnTo>
                  <a:lnTo>
                    <a:pt x="38099" y="608885"/>
                  </a:lnTo>
                  <a:close/>
                </a:path>
                <a:path w="7609840" h="3352800">
                  <a:moveTo>
                    <a:pt x="38099" y="456485"/>
                  </a:moveTo>
                  <a:lnTo>
                    <a:pt x="0" y="456485"/>
                  </a:lnTo>
                  <a:lnTo>
                    <a:pt x="0" y="342185"/>
                  </a:lnTo>
                  <a:lnTo>
                    <a:pt x="38099" y="342185"/>
                  </a:lnTo>
                  <a:lnTo>
                    <a:pt x="38099" y="456485"/>
                  </a:lnTo>
                  <a:close/>
                </a:path>
                <a:path w="7609840" h="3352800">
                  <a:moveTo>
                    <a:pt x="38099" y="304085"/>
                  </a:moveTo>
                  <a:lnTo>
                    <a:pt x="0" y="304085"/>
                  </a:lnTo>
                  <a:lnTo>
                    <a:pt x="71" y="189779"/>
                  </a:lnTo>
                  <a:lnTo>
                    <a:pt x="38101" y="189850"/>
                  </a:lnTo>
                  <a:lnTo>
                    <a:pt x="38099" y="304085"/>
                  </a:lnTo>
                  <a:close/>
                </a:path>
                <a:path w="7609840" h="3352800">
                  <a:moveTo>
                    <a:pt x="41261" y="159611"/>
                  </a:moveTo>
                  <a:lnTo>
                    <a:pt x="4072" y="151914"/>
                  </a:lnTo>
                  <a:lnTo>
                    <a:pt x="14500" y="117597"/>
                  </a:lnTo>
                  <a:lnTo>
                    <a:pt x="32005" y="84809"/>
                  </a:lnTo>
                  <a:lnTo>
                    <a:pt x="55795" y="55795"/>
                  </a:lnTo>
                  <a:lnTo>
                    <a:pt x="59030" y="53143"/>
                  </a:lnTo>
                  <a:lnTo>
                    <a:pt x="85121" y="80402"/>
                  </a:lnTo>
                  <a:lnTo>
                    <a:pt x="82736" y="82736"/>
                  </a:lnTo>
                  <a:lnTo>
                    <a:pt x="68055" y="99628"/>
                  </a:lnTo>
                  <a:lnTo>
                    <a:pt x="56250" y="118072"/>
                  </a:lnTo>
                  <a:lnTo>
                    <a:pt x="47318" y="138066"/>
                  </a:lnTo>
                  <a:lnTo>
                    <a:pt x="41261" y="159611"/>
                  </a:lnTo>
                  <a:close/>
                </a:path>
                <a:path w="7609840" h="3352800">
                  <a:moveTo>
                    <a:pt x="109338" y="61507"/>
                  </a:moveTo>
                  <a:lnTo>
                    <a:pt x="89276" y="29620"/>
                  </a:lnTo>
                  <a:lnTo>
                    <a:pt x="117597" y="14500"/>
                  </a:lnTo>
                  <a:lnTo>
                    <a:pt x="153159" y="3694"/>
                  </a:lnTo>
                  <a:lnTo>
                    <a:pt x="190497" y="0"/>
                  </a:lnTo>
                  <a:lnTo>
                    <a:pt x="304797" y="0"/>
                  </a:lnTo>
                  <a:lnTo>
                    <a:pt x="304797" y="38099"/>
                  </a:lnTo>
                  <a:lnTo>
                    <a:pt x="190497" y="38099"/>
                  </a:lnTo>
                  <a:lnTo>
                    <a:pt x="168942" y="39562"/>
                  </a:lnTo>
                  <a:lnTo>
                    <a:pt x="148230" y="43951"/>
                  </a:lnTo>
                  <a:lnTo>
                    <a:pt x="128362" y="51266"/>
                  </a:lnTo>
                  <a:lnTo>
                    <a:pt x="109338" y="61507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4005" y="5294434"/>
              <a:ext cx="95250" cy="952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4005" y="6132634"/>
              <a:ext cx="95250" cy="9524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0195086" y="5049324"/>
            <a:ext cx="6764655" cy="2540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1000"/>
              </a:lnSpc>
              <a:spcBef>
                <a:spcPts val="95"/>
              </a:spcBef>
            </a:pP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Beberapa</a:t>
            </a:r>
            <a:r>
              <a:rPr dirty="0" sz="2100" spc="35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fitur</a:t>
            </a:r>
            <a:r>
              <a:rPr dirty="0" sz="2100" spc="35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memiliki</a:t>
            </a:r>
            <a:r>
              <a:rPr dirty="0" sz="2100" spc="35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korelasi</a:t>
            </a:r>
            <a:r>
              <a:rPr dirty="0" sz="2100" spc="35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114">
                <a:solidFill>
                  <a:srgbClr val="4A4237"/>
                </a:solidFill>
                <a:latin typeface="Lucida Sans Unicode"/>
                <a:cs typeface="Lucida Sans Unicode"/>
              </a:rPr>
              <a:t>yang</a:t>
            </a:r>
            <a:r>
              <a:rPr dirty="0" sz="2100" spc="35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tinggi </a:t>
            </a:r>
            <a:r>
              <a:rPr dirty="0" sz="2100" spc="105">
                <a:solidFill>
                  <a:srgbClr val="4A4237"/>
                </a:solidFill>
                <a:latin typeface="Lucida Sans Unicode"/>
                <a:cs typeface="Lucida Sans Unicode"/>
              </a:rPr>
              <a:t>dengan</a:t>
            </a:r>
            <a:r>
              <a:rPr dirty="0" sz="2100" spc="-9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55">
                <a:solidFill>
                  <a:srgbClr val="4A4237"/>
                </a:solidFill>
                <a:latin typeface="Lucida Sans Unicode"/>
                <a:cs typeface="Lucida Sans Unicode"/>
              </a:rPr>
              <a:t>fitur</a:t>
            </a:r>
            <a:r>
              <a:rPr dirty="0" sz="2100" spc="-8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lainnya</a:t>
            </a:r>
            <a:endParaRPr sz="2100">
              <a:latin typeface="Lucida Sans Unicode"/>
              <a:cs typeface="Lucida Sans Unicode"/>
            </a:endParaRPr>
          </a:p>
          <a:p>
            <a:pPr algn="just" marL="12700" marR="5080">
              <a:lnSpc>
                <a:spcPts val="3300"/>
              </a:lnSpc>
              <a:spcBef>
                <a:spcPts val="100"/>
              </a:spcBef>
            </a:pPr>
            <a:r>
              <a:rPr dirty="0" sz="2100" spc="60">
                <a:solidFill>
                  <a:srgbClr val="4A4237"/>
                </a:solidFill>
                <a:latin typeface="Lucida Sans Unicode"/>
                <a:cs typeface="Lucida Sans Unicode"/>
              </a:rPr>
              <a:t>Diantara</a:t>
            </a:r>
            <a:r>
              <a:rPr dirty="0" sz="2100" spc="-6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45">
                <a:solidFill>
                  <a:srgbClr val="4A4237"/>
                </a:solidFill>
                <a:latin typeface="Lucida Sans Unicode"/>
                <a:cs typeface="Lucida Sans Unicode"/>
              </a:rPr>
              <a:t>fitur</a:t>
            </a:r>
            <a:r>
              <a:rPr dirty="0" sz="2100" spc="-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14">
                <a:solidFill>
                  <a:srgbClr val="4A4237"/>
                </a:solidFill>
                <a:latin typeface="Lucida Sans Unicode"/>
                <a:cs typeface="Lucida Sans Unicode"/>
              </a:rPr>
              <a:t>yang</a:t>
            </a:r>
            <a:r>
              <a:rPr dirty="0" sz="2100" spc="-6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00">
                <a:solidFill>
                  <a:srgbClr val="4A4237"/>
                </a:solidFill>
                <a:latin typeface="Lucida Sans Unicode"/>
                <a:cs typeface="Lucida Sans Unicode"/>
              </a:rPr>
              <a:t>ada</a:t>
            </a:r>
            <a:r>
              <a:rPr dirty="0" sz="2100" spc="-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30">
                <a:solidFill>
                  <a:srgbClr val="4A4237"/>
                </a:solidFill>
                <a:latin typeface="Lucida Sans Unicode"/>
                <a:cs typeface="Lucida Sans Unicode"/>
              </a:rPr>
              <a:t>hanya</a:t>
            </a:r>
            <a:r>
              <a:rPr dirty="0" sz="2100" spc="-6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45">
                <a:solidFill>
                  <a:srgbClr val="4A4237"/>
                </a:solidFill>
                <a:latin typeface="Lucida Sans Unicode"/>
                <a:cs typeface="Lucida Sans Unicode"/>
              </a:rPr>
              <a:t>fitur</a:t>
            </a:r>
            <a:r>
              <a:rPr dirty="0" sz="2100" spc="-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longitude</a:t>
            </a:r>
            <a:r>
              <a:rPr dirty="0" sz="2100" spc="-6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>
                <a:solidFill>
                  <a:srgbClr val="4A4237"/>
                </a:solidFill>
                <a:latin typeface="Lucida Sans Unicode"/>
                <a:cs typeface="Lucida Sans Unicode"/>
              </a:rPr>
              <a:t>yang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memiliki</a:t>
            </a:r>
            <a:r>
              <a:rPr dirty="0" sz="2100" spc="-2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korelasi</a:t>
            </a:r>
            <a:r>
              <a:rPr dirty="0" sz="2100" spc="-2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lebih</a:t>
            </a:r>
            <a:r>
              <a:rPr dirty="0" sz="2100" spc="-2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tinggi</a:t>
            </a:r>
            <a:r>
              <a:rPr dirty="0" sz="2100" spc="-2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dibandingkan</a:t>
            </a:r>
            <a:r>
              <a:rPr dirty="0" sz="2100" spc="-2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100" spc="-25">
                <a:solidFill>
                  <a:srgbClr val="4A4237"/>
                </a:solidFill>
                <a:latin typeface="Lucida Sans Unicode"/>
                <a:cs typeface="Lucida Sans Unicode"/>
              </a:rPr>
              <a:t>fitur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lainnya,</a:t>
            </a:r>
            <a:r>
              <a:rPr dirty="0" sz="2100" spc="-4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namun</a:t>
            </a:r>
            <a:r>
              <a:rPr dirty="0" sz="2100" spc="-4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20">
                <a:solidFill>
                  <a:srgbClr val="4A4237"/>
                </a:solidFill>
                <a:latin typeface="Lucida Sans Unicode"/>
                <a:cs typeface="Lucida Sans Unicode"/>
              </a:rPr>
              <a:t>secara</a:t>
            </a:r>
            <a:r>
              <a:rPr dirty="0" sz="2100" spc="-4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14">
                <a:solidFill>
                  <a:srgbClr val="4A4237"/>
                </a:solidFill>
                <a:latin typeface="Lucida Sans Unicode"/>
                <a:cs typeface="Lucida Sans Unicode"/>
              </a:rPr>
              <a:t>umum</a:t>
            </a:r>
            <a:r>
              <a:rPr dirty="0" sz="2100" spc="-4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tidak</a:t>
            </a:r>
            <a:r>
              <a:rPr dirty="0" sz="2100" spc="-4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00">
                <a:solidFill>
                  <a:srgbClr val="4A4237"/>
                </a:solidFill>
                <a:latin typeface="Lucida Sans Unicode"/>
                <a:cs typeface="Lucida Sans Unicode"/>
              </a:rPr>
              <a:t>ada</a:t>
            </a:r>
            <a:r>
              <a:rPr dirty="0" sz="2100" spc="-45">
                <a:solidFill>
                  <a:srgbClr val="4A4237"/>
                </a:solidFill>
                <a:latin typeface="Lucida Sans Unicode"/>
                <a:cs typeface="Lucida Sans Unicode"/>
              </a:rPr>
              <a:t> fitur</a:t>
            </a:r>
            <a:r>
              <a:rPr dirty="0" sz="2100" spc="-4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>
                <a:solidFill>
                  <a:srgbClr val="4A4237"/>
                </a:solidFill>
                <a:latin typeface="Lucida Sans Unicode"/>
                <a:cs typeface="Lucida Sans Unicode"/>
              </a:rPr>
              <a:t>yang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memiliki</a:t>
            </a:r>
            <a:r>
              <a:rPr dirty="0" sz="2100" spc="-10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korelasi</a:t>
            </a:r>
            <a:r>
              <a:rPr dirty="0" sz="2100" spc="-10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tinggi</a:t>
            </a:r>
            <a:r>
              <a:rPr dirty="0" sz="2100" spc="-10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05">
                <a:solidFill>
                  <a:srgbClr val="4A4237"/>
                </a:solidFill>
                <a:latin typeface="Lucida Sans Unicode"/>
                <a:cs typeface="Lucida Sans Unicode"/>
              </a:rPr>
              <a:t>dengan</a:t>
            </a:r>
            <a:r>
              <a:rPr dirty="0" sz="2100" spc="-9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 b="1">
                <a:solidFill>
                  <a:srgbClr val="4A4237"/>
                </a:solidFill>
                <a:latin typeface="Trebuchet MS"/>
                <a:cs typeface="Trebuchet MS"/>
              </a:rPr>
              <a:t>‘emission’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25"/>
              <a:t>DATA</a:t>
            </a:r>
            <a:r>
              <a:rPr dirty="0" spc="-135"/>
              <a:t> </a:t>
            </a:r>
            <a:r>
              <a:rPr dirty="0" spc="110"/>
              <a:t>UNDERSTANDING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868" y="3125577"/>
            <a:ext cx="6905624" cy="34385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6869" y="3125577"/>
            <a:ext cx="9467849" cy="34385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037508" y="1470767"/>
            <a:ext cx="1013650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275">
                <a:solidFill>
                  <a:srgbClr val="4A4237"/>
                </a:solidFill>
                <a:latin typeface="Tahoma"/>
                <a:cs typeface="Tahoma"/>
              </a:rPr>
              <a:t>EDA</a:t>
            </a:r>
            <a:r>
              <a:rPr dirty="0" sz="9600" spc="-795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085">
                <a:solidFill>
                  <a:srgbClr val="4A4237"/>
                </a:solidFill>
                <a:latin typeface="Tahoma"/>
                <a:cs typeface="Tahoma"/>
              </a:rPr>
              <a:t>-</a:t>
            </a:r>
            <a:r>
              <a:rPr dirty="0" sz="9600" spc="-795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30">
                <a:solidFill>
                  <a:srgbClr val="4A4237"/>
                </a:solidFill>
                <a:latin typeface="Tahoma"/>
                <a:cs typeface="Tahoma"/>
              </a:rPr>
              <a:t>EMISSION</a:t>
            </a:r>
            <a:r>
              <a:rPr dirty="0" sz="9600" spc="-795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90">
                <a:solidFill>
                  <a:srgbClr val="4A4237"/>
                </a:solidFill>
                <a:latin typeface="Tahoma"/>
                <a:cs typeface="Tahoma"/>
              </a:rPr>
              <a:t>TREND</a:t>
            </a:r>
            <a:endParaRPr sz="96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29033" y="7100566"/>
            <a:ext cx="16229965" cy="2171700"/>
            <a:chOff x="1029033" y="7100566"/>
            <a:chExt cx="16229965" cy="2171700"/>
          </a:xfrm>
        </p:grpSpPr>
        <p:sp>
          <p:nvSpPr>
            <p:cNvPr id="8" name="object 8" descr=""/>
            <p:cNvSpPr/>
            <p:nvPr/>
          </p:nvSpPr>
          <p:spPr>
            <a:xfrm>
              <a:off x="1029033" y="7100566"/>
              <a:ext cx="16229965" cy="2171700"/>
            </a:xfrm>
            <a:custGeom>
              <a:avLst/>
              <a:gdLst/>
              <a:ahLst/>
              <a:cxnLst/>
              <a:rect l="l" t="t" r="r" b="b"/>
              <a:pathLst>
                <a:path w="16229965" h="2171700">
                  <a:moveTo>
                    <a:pt x="457192" y="38099"/>
                  </a:moveTo>
                  <a:lnTo>
                    <a:pt x="342892" y="38099"/>
                  </a:lnTo>
                  <a:lnTo>
                    <a:pt x="342892" y="0"/>
                  </a:lnTo>
                  <a:lnTo>
                    <a:pt x="457192" y="0"/>
                  </a:lnTo>
                  <a:lnTo>
                    <a:pt x="457192" y="38099"/>
                  </a:lnTo>
                  <a:close/>
                </a:path>
                <a:path w="16229965" h="2171700">
                  <a:moveTo>
                    <a:pt x="609592" y="38099"/>
                  </a:moveTo>
                  <a:lnTo>
                    <a:pt x="495292" y="38099"/>
                  </a:lnTo>
                  <a:lnTo>
                    <a:pt x="495292" y="0"/>
                  </a:lnTo>
                  <a:lnTo>
                    <a:pt x="609592" y="0"/>
                  </a:lnTo>
                  <a:lnTo>
                    <a:pt x="609592" y="38099"/>
                  </a:lnTo>
                  <a:close/>
                </a:path>
                <a:path w="16229965" h="2171700">
                  <a:moveTo>
                    <a:pt x="761992" y="38099"/>
                  </a:moveTo>
                  <a:lnTo>
                    <a:pt x="647692" y="38099"/>
                  </a:lnTo>
                  <a:lnTo>
                    <a:pt x="647692" y="0"/>
                  </a:lnTo>
                  <a:lnTo>
                    <a:pt x="761992" y="0"/>
                  </a:lnTo>
                  <a:lnTo>
                    <a:pt x="761992" y="38099"/>
                  </a:lnTo>
                  <a:close/>
                </a:path>
                <a:path w="16229965" h="2171700">
                  <a:moveTo>
                    <a:pt x="914392" y="38099"/>
                  </a:moveTo>
                  <a:lnTo>
                    <a:pt x="800092" y="38099"/>
                  </a:lnTo>
                  <a:lnTo>
                    <a:pt x="800092" y="0"/>
                  </a:lnTo>
                  <a:lnTo>
                    <a:pt x="914392" y="0"/>
                  </a:lnTo>
                  <a:lnTo>
                    <a:pt x="914392" y="38099"/>
                  </a:lnTo>
                  <a:close/>
                </a:path>
                <a:path w="16229965" h="2171700">
                  <a:moveTo>
                    <a:pt x="1066792" y="38099"/>
                  </a:moveTo>
                  <a:lnTo>
                    <a:pt x="952492" y="38099"/>
                  </a:lnTo>
                  <a:lnTo>
                    <a:pt x="952492" y="0"/>
                  </a:lnTo>
                  <a:lnTo>
                    <a:pt x="1066792" y="0"/>
                  </a:lnTo>
                  <a:lnTo>
                    <a:pt x="1066792" y="38099"/>
                  </a:lnTo>
                  <a:close/>
                </a:path>
                <a:path w="16229965" h="2171700">
                  <a:moveTo>
                    <a:pt x="1219192" y="38099"/>
                  </a:moveTo>
                  <a:lnTo>
                    <a:pt x="1104892" y="38099"/>
                  </a:lnTo>
                  <a:lnTo>
                    <a:pt x="1104892" y="0"/>
                  </a:lnTo>
                  <a:lnTo>
                    <a:pt x="1219192" y="0"/>
                  </a:lnTo>
                  <a:lnTo>
                    <a:pt x="1219192" y="38099"/>
                  </a:lnTo>
                  <a:close/>
                </a:path>
                <a:path w="16229965" h="2171700">
                  <a:moveTo>
                    <a:pt x="1371592" y="38099"/>
                  </a:moveTo>
                  <a:lnTo>
                    <a:pt x="1257292" y="38099"/>
                  </a:lnTo>
                  <a:lnTo>
                    <a:pt x="1257292" y="0"/>
                  </a:lnTo>
                  <a:lnTo>
                    <a:pt x="1371592" y="0"/>
                  </a:lnTo>
                  <a:lnTo>
                    <a:pt x="1371592" y="38099"/>
                  </a:lnTo>
                  <a:close/>
                </a:path>
                <a:path w="16229965" h="2171700">
                  <a:moveTo>
                    <a:pt x="1523991" y="38099"/>
                  </a:moveTo>
                  <a:lnTo>
                    <a:pt x="1409692" y="38099"/>
                  </a:lnTo>
                  <a:lnTo>
                    <a:pt x="1409692" y="0"/>
                  </a:lnTo>
                  <a:lnTo>
                    <a:pt x="1523991" y="0"/>
                  </a:lnTo>
                  <a:lnTo>
                    <a:pt x="1523991" y="38099"/>
                  </a:lnTo>
                  <a:close/>
                </a:path>
                <a:path w="16229965" h="2171700">
                  <a:moveTo>
                    <a:pt x="1676392" y="38099"/>
                  </a:moveTo>
                  <a:lnTo>
                    <a:pt x="1562091" y="38099"/>
                  </a:lnTo>
                  <a:lnTo>
                    <a:pt x="1562091" y="0"/>
                  </a:lnTo>
                  <a:lnTo>
                    <a:pt x="1676392" y="0"/>
                  </a:lnTo>
                  <a:lnTo>
                    <a:pt x="1676392" y="38099"/>
                  </a:lnTo>
                  <a:close/>
                </a:path>
                <a:path w="16229965" h="2171700">
                  <a:moveTo>
                    <a:pt x="1828792" y="38099"/>
                  </a:moveTo>
                  <a:lnTo>
                    <a:pt x="1714492" y="38099"/>
                  </a:lnTo>
                  <a:lnTo>
                    <a:pt x="1714492" y="0"/>
                  </a:lnTo>
                  <a:lnTo>
                    <a:pt x="1828792" y="0"/>
                  </a:lnTo>
                  <a:lnTo>
                    <a:pt x="1828792" y="38099"/>
                  </a:lnTo>
                  <a:close/>
                </a:path>
                <a:path w="16229965" h="2171700">
                  <a:moveTo>
                    <a:pt x="1981191" y="38099"/>
                  </a:moveTo>
                  <a:lnTo>
                    <a:pt x="1866892" y="38099"/>
                  </a:lnTo>
                  <a:lnTo>
                    <a:pt x="1866892" y="0"/>
                  </a:lnTo>
                  <a:lnTo>
                    <a:pt x="1981191" y="0"/>
                  </a:lnTo>
                  <a:lnTo>
                    <a:pt x="1981191" y="38099"/>
                  </a:lnTo>
                  <a:close/>
                </a:path>
                <a:path w="16229965" h="2171700">
                  <a:moveTo>
                    <a:pt x="2133591" y="38099"/>
                  </a:moveTo>
                  <a:lnTo>
                    <a:pt x="2019291" y="38099"/>
                  </a:lnTo>
                  <a:lnTo>
                    <a:pt x="2019291" y="0"/>
                  </a:lnTo>
                  <a:lnTo>
                    <a:pt x="2133591" y="0"/>
                  </a:lnTo>
                  <a:lnTo>
                    <a:pt x="2133591" y="38099"/>
                  </a:lnTo>
                  <a:close/>
                </a:path>
                <a:path w="16229965" h="2171700">
                  <a:moveTo>
                    <a:pt x="2285991" y="38099"/>
                  </a:moveTo>
                  <a:lnTo>
                    <a:pt x="2171691" y="38099"/>
                  </a:lnTo>
                  <a:lnTo>
                    <a:pt x="2171691" y="0"/>
                  </a:lnTo>
                  <a:lnTo>
                    <a:pt x="2285991" y="0"/>
                  </a:lnTo>
                  <a:lnTo>
                    <a:pt x="2285991" y="38099"/>
                  </a:lnTo>
                  <a:close/>
                </a:path>
                <a:path w="16229965" h="2171700">
                  <a:moveTo>
                    <a:pt x="2438391" y="38099"/>
                  </a:moveTo>
                  <a:lnTo>
                    <a:pt x="2324091" y="38099"/>
                  </a:lnTo>
                  <a:lnTo>
                    <a:pt x="2324091" y="0"/>
                  </a:lnTo>
                  <a:lnTo>
                    <a:pt x="2438391" y="0"/>
                  </a:lnTo>
                  <a:lnTo>
                    <a:pt x="2438391" y="38099"/>
                  </a:lnTo>
                  <a:close/>
                </a:path>
                <a:path w="16229965" h="2171700">
                  <a:moveTo>
                    <a:pt x="2590791" y="38099"/>
                  </a:moveTo>
                  <a:lnTo>
                    <a:pt x="2476491" y="38099"/>
                  </a:lnTo>
                  <a:lnTo>
                    <a:pt x="2476491" y="0"/>
                  </a:lnTo>
                  <a:lnTo>
                    <a:pt x="2590791" y="0"/>
                  </a:lnTo>
                  <a:lnTo>
                    <a:pt x="2590791" y="38099"/>
                  </a:lnTo>
                  <a:close/>
                </a:path>
                <a:path w="16229965" h="2171700">
                  <a:moveTo>
                    <a:pt x="2743191" y="38099"/>
                  </a:moveTo>
                  <a:lnTo>
                    <a:pt x="2628891" y="38099"/>
                  </a:lnTo>
                  <a:lnTo>
                    <a:pt x="2628891" y="0"/>
                  </a:lnTo>
                  <a:lnTo>
                    <a:pt x="2743191" y="0"/>
                  </a:lnTo>
                  <a:lnTo>
                    <a:pt x="2743191" y="38099"/>
                  </a:lnTo>
                  <a:close/>
                </a:path>
                <a:path w="16229965" h="2171700">
                  <a:moveTo>
                    <a:pt x="2895591" y="38099"/>
                  </a:moveTo>
                  <a:lnTo>
                    <a:pt x="2781291" y="38099"/>
                  </a:lnTo>
                  <a:lnTo>
                    <a:pt x="2781291" y="0"/>
                  </a:lnTo>
                  <a:lnTo>
                    <a:pt x="2895591" y="0"/>
                  </a:lnTo>
                  <a:lnTo>
                    <a:pt x="2895591" y="38099"/>
                  </a:lnTo>
                  <a:close/>
                </a:path>
                <a:path w="16229965" h="2171700">
                  <a:moveTo>
                    <a:pt x="3047991" y="38099"/>
                  </a:moveTo>
                  <a:lnTo>
                    <a:pt x="2933691" y="38099"/>
                  </a:lnTo>
                  <a:lnTo>
                    <a:pt x="2933691" y="0"/>
                  </a:lnTo>
                  <a:lnTo>
                    <a:pt x="3047991" y="0"/>
                  </a:lnTo>
                  <a:lnTo>
                    <a:pt x="3047991" y="38099"/>
                  </a:lnTo>
                  <a:close/>
                </a:path>
                <a:path w="16229965" h="2171700">
                  <a:moveTo>
                    <a:pt x="3200391" y="38099"/>
                  </a:moveTo>
                  <a:lnTo>
                    <a:pt x="3086091" y="38099"/>
                  </a:lnTo>
                  <a:lnTo>
                    <a:pt x="3086091" y="0"/>
                  </a:lnTo>
                  <a:lnTo>
                    <a:pt x="3200391" y="0"/>
                  </a:lnTo>
                  <a:lnTo>
                    <a:pt x="3200391" y="38099"/>
                  </a:lnTo>
                  <a:close/>
                </a:path>
                <a:path w="16229965" h="2171700">
                  <a:moveTo>
                    <a:pt x="3352791" y="38099"/>
                  </a:moveTo>
                  <a:lnTo>
                    <a:pt x="3238491" y="38099"/>
                  </a:lnTo>
                  <a:lnTo>
                    <a:pt x="3238491" y="0"/>
                  </a:lnTo>
                  <a:lnTo>
                    <a:pt x="3352791" y="0"/>
                  </a:lnTo>
                  <a:lnTo>
                    <a:pt x="3352791" y="38099"/>
                  </a:lnTo>
                  <a:close/>
                </a:path>
                <a:path w="16229965" h="2171700">
                  <a:moveTo>
                    <a:pt x="3505191" y="38099"/>
                  </a:moveTo>
                  <a:lnTo>
                    <a:pt x="3390891" y="38099"/>
                  </a:lnTo>
                  <a:lnTo>
                    <a:pt x="3390891" y="0"/>
                  </a:lnTo>
                  <a:lnTo>
                    <a:pt x="3505191" y="0"/>
                  </a:lnTo>
                  <a:lnTo>
                    <a:pt x="3505191" y="38099"/>
                  </a:lnTo>
                  <a:close/>
                </a:path>
                <a:path w="16229965" h="2171700">
                  <a:moveTo>
                    <a:pt x="3657591" y="38099"/>
                  </a:moveTo>
                  <a:lnTo>
                    <a:pt x="3543291" y="38099"/>
                  </a:lnTo>
                  <a:lnTo>
                    <a:pt x="3543291" y="0"/>
                  </a:lnTo>
                  <a:lnTo>
                    <a:pt x="3657591" y="0"/>
                  </a:lnTo>
                  <a:lnTo>
                    <a:pt x="3657591" y="38099"/>
                  </a:lnTo>
                  <a:close/>
                </a:path>
                <a:path w="16229965" h="2171700">
                  <a:moveTo>
                    <a:pt x="3809991" y="38099"/>
                  </a:moveTo>
                  <a:lnTo>
                    <a:pt x="3695691" y="38099"/>
                  </a:lnTo>
                  <a:lnTo>
                    <a:pt x="3695691" y="0"/>
                  </a:lnTo>
                  <a:lnTo>
                    <a:pt x="3809991" y="0"/>
                  </a:lnTo>
                  <a:lnTo>
                    <a:pt x="3809991" y="38099"/>
                  </a:lnTo>
                  <a:close/>
                </a:path>
                <a:path w="16229965" h="2171700">
                  <a:moveTo>
                    <a:pt x="3962391" y="38099"/>
                  </a:moveTo>
                  <a:lnTo>
                    <a:pt x="3848091" y="38099"/>
                  </a:lnTo>
                  <a:lnTo>
                    <a:pt x="3848091" y="0"/>
                  </a:lnTo>
                  <a:lnTo>
                    <a:pt x="3962391" y="0"/>
                  </a:lnTo>
                  <a:lnTo>
                    <a:pt x="3962391" y="38099"/>
                  </a:lnTo>
                  <a:close/>
                </a:path>
                <a:path w="16229965" h="2171700">
                  <a:moveTo>
                    <a:pt x="4114791" y="38099"/>
                  </a:moveTo>
                  <a:lnTo>
                    <a:pt x="4000491" y="38099"/>
                  </a:lnTo>
                  <a:lnTo>
                    <a:pt x="4000491" y="0"/>
                  </a:lnTo>
                  <a:lnTo>
                    <a:pt x="4114791" y="0"/>
                  </a:lnTo>
                  <a:lnTo>
                    <a:pt x="4114791" y="38099"/>
                  </a:lnTo>
                  <a:close/>
                </a:path>
                <a:path w="16229965" h="2171700">
                  <a:moveTo>
                    <a:pt x="4267191" y="38099"/>
                  </a:moveTo>
                  <a:lnTo>
                    <a:pt x="4152891" y="38099"/>
                  </a:lnTo>
                  <a:lnTo>
                    <a:pt x="4152891" y="0"/>
                  </a:lnTo>
                  <a:lnTo>
                    <a:pt x="4267191" y="0"/>
                  </a:lnTo>
                  <a:lnTo>
                    <a:pt x="4267191" y="38099"/>
                  </a:lnTo>
                  <a:close/>
                </a:path>
                <a:path w="16229965" h="2171700">
                  <a:moveTo>
                    <a:pt x="4419591" y="38099"/>
                  </a:moveTo>
                  <a:lnTo>
                    <a:pt x="4305291" y="38099"/>
                  </a:lnTo>
                  <a:lnTo>
                    <a:pt x="4305291" y="0"/>
                  </a:lnTo>
                  <a:lnTo>
                    <a:pt x="4419591" y="0"/>
                  </a:lnTo>
                  <a:lnTo>
                    <a:pt x="4419591" y="38099"/>
                  </a:lnTo>
                  <a:close/>
                </a:path>
                <a:path w="16229965" h="2171700">
                  <a:moveTo>
                    <a:pt x="4571991" y="38099"/>
                  </a:moveTo>
                  <a:lnTo>
                    <a:pt x="4457691" y="38099"/>
                  </a:lnTo>
                  <a:lnTo>
                    <a:pt x="4457691" y="0"/>
                  </a:lnTo>
                  <a:lnTo>
                    <a:pt x="4571991" y="0"/>
                  </a:lnTo>
                  <a:lnTo>
                    <a:pt x="4571991" y="38099"/>
                  </a:lnTo>
                  <a:close/>
                </a:path>
                <a:path w="16229965" h="2171700">
                  <a:moveTo>
                    <a:pt x="4724391" y="38099"/>
                  </a:moveTo>
                  <a:lnTo>
                    <a:pt x="4610091" y="38099"/>
                  </a:lnTo>
                  <a:lnTo>
                    <a:pt x="4610091" y="0"/>
                  </a:lnTo>
                  <a:lnTo>
                    <a:pt x="4724391" y="0"/>
                  </a:lnTo>
                  <a:lnTo>
                    <a:pt x="4724391" y="38099"/>
                  </a:lnTo>
                  <a:close/>
                </a:path>
                <a:path w="16229965" h="2171700">
                  <a:moveTo>
                    <a:pt x="4876791" y="38099"/>
                  </a:moveTo>
                  <a:lnTo>
                    <a:pt x="4762491" y="38099"/>
                  </a:lnTo>
                  <a:lnTo>
                    <a:pt x="4762491" y="0"/>
                  </a:lnTo>
                  <a:lnTo>
                    <a:pt x="4876791" y="0"/>
                  </a:lnTo>
                  <a:lnTo>
                    <a:pt x="4876791" y="38099"/>
                  </a:lnTo>
                  <a:close/>
                </a:path>
                <a:path w="16229965" h="2171700">
                  <a:moveTo>
                    <a:pt x="5029192" y="38099"/>
                  </a:moveTo>
                  <a:lnTo>
                    <a:pt x="4914892" y="38099"/>
                  </a:lnTo>
                  <a:lnTo>
                    <a:pt x="4914892" y="0"/>
                  </a:lnTo>
                  <a:lnTo>
                    <a:pt x="5029192" y="0"/>
                  </a:lnTo>
                  <a:lnTo>
                    <a:pt x="5029192" y="38099"/>
                  </a:lnTo>
                  <a:close/>
                </a:path>
                <a:path w="16229965" h="2171700">
                  <a:moveTo>
                    <a:pt x="5181591" y="38099"/>
                  </a:moveTo>
                  <a:lnTo>
                    <a:pt x="5067292" y="38099"/>
                  </a:lnTo>
                  <a:lnTo>
                    <a:pt x="5067292" y="0"/>
                  </a:lnTo>
                  <a:lnTo>
                    <a:pt x="5181591" y="0"/>
                  </a:lnTo>
                  <a:lnTo>
                    <a:pt x="5181591" y="38099"/>
                  </a:lnTo>
                  <a:close/>
                </a:path>
                <a:path w="16229965" h="2171700">
                  <a:moveTo>
                    <a:pt x="5333991" y="38099"/>
                  </a:moveTo>
                  <a:lnTo>
                    <a:pt x="5219691" y="38099"/>
                  </a:lnTo>
                  <a:lnTo>
                    <a:pt x="5219691" y="0"/>
                  </a:lnTo>
                  <a:lnTo>
                    <a:pt x="5333991" y="0"/>
                  </a:lnTo>
                  <a:lnTo>
                    <a:pt x="5333991" y="38099"/>
                  </a:lnTo>
                  <a:close/>
                </a:path>
                <a:path w="16229965" h="2171700">
                  <a:moveTo>
                    <a:pt x="5486391" y="38099"/>
                  </a:moveTo>
                  <a:lnTo>
                    <a:pt x="5372091" y="38099"/>
                  </a:lnTo>
                  <a:lnTo>
                    <a:pt x="5372091" y="0"/>
                  </a:lnTo>
                  <a:lnTo>
                    <a:pt x="5486391" y="0"/>
                  </a:lnTo>
                  <a:lnTo>
                    <a:pt x="5486391" y="38099"/>
                  </a:lnTo>
                  <a:close/>
                </a:path>
                <a:path w="16229965" h="2171700">
                  <a:moveTo>
                    <a:pt x="5638791" y="38099"/>
                  </a:moveTo>
                  <a:lnTo>
                    <a:pt x="5524491" y="38099"/>
                  </a:lnTo>
                  <a:lnTo>
                    <a:pt x="5524491" y="0"/>
                  </a:lnTo>
                  <a:lnTo>
                    <a:pt x="5638791" y="0"/>
                  </a:lnTo>
                  <a:lnTo>
                    <a:pt x="5638791" y="38099"/>
                  </a:lnTo>
                  <a:close/>
                </a:path>
                <a:path w="16229965" h="2171700">
                  <a:moveTo>
                    <a:pt x="5791191" y="38099"/>
                  </a:moveTo>
                  <a:lnTo>
                    <a:pt x="5676891" y="38099"/>
                  </a:lnTo>
                  <a:lnTo>
                    <a:pt x="5676891" y="0"/>
                  </a:lnTo>
                  <a:lnTo>
                    <a:pt x="5791191" y="0"/>
                  </a:lnTo>
                  <a:lnTo>
                    <a:pt x="5791191" y="38099"/>
                  </a:lnTo>
                  <a:close/>
                </a:path>
                <a:path w="16229965" h="2171700">
                  <a:moveTo>
                    <a:pt x="5943591" y="38099"/>
                  </a:moveTo>
                  <a:lnTo>
                    <a:pt x="5829291" y="38099"/>
                  </a:lnTo>
                  <a:lnTo>
                    <a:pt x="5829291" y="0"/>
                  </a:lnTo>
                  <a:lnTo>
                    <a:pt x="5943591" y="0"/>
                  </a:lnTo>
                  <a:lnTo>
                    <a:pt x="5943591" y="38099"/>
                  </a:lnTo>
                  <a:close/>
                </a:path>
                <a:path w="16229965" h="2171700">
                  <a:moveTo>
                    <a:pt x="6095991" y="38099"/>
                  </a:moveTo>
                  <a:lnTo>
                    <a:pt x="5981691" y="38099"/>
                  </a:lnTo>
                  <a:lnTo>
                    <a:pt x="5981691" y="0"/>
                  </a:lnTo>
                  <a:lnTo>
                    <a:pt x="6095991" y="0"/>
                  </a:lnTo>
                  <a:lnTo>
                    <a:pt x="6095991" y="38099"/>
                  </a:lnTo>
                  <a:close/>
                </a:path>
                <a:path w="16229965" h="2171700">
                  <a:moveTo>
                    <a:pt x="6248391" y="38099"/>
                  </a:moveTo>
                  <a:lnTo>
                    <a:pt x="6134091" y="38099"/>
                  </a:lnTo>
                  <a:lnTo>
                    <a:pt x="6134091" y="0"/>
                  </a:lnTo>
                  <a:lnTo>
                    <a:pt x="6248391" y="0"/>
                  </a:lnTo>
                  <a:lnTo>
                    <a:pt x="6248391" y="38099"/>
                  </a:lnTo>
                  <a:close/>
                </a:path>
                <a:path w="16229965" h="2171700">
                  <a:moveTo>
                    <a:pt x="6400791" y="38099"/>
                  </a:moveTo>
                  <a:lnTo>
                    <a:pt x="6286491" y="38099"/>
                  </a:lnTo>
                  <a:lnTo>
                    <a:pt x="6286491" y="0"/>
                  </a:lnTo>
                  <a:lnTo>
                    <a:pt x="6400791" y="0"/>
                  </a:lnTo>
                  <a:lnTo>
                    <a:pt x="6400791" y="38099"/>
                  </a:lnTo>
                  <a:close/>
                </a:path>
                <a:path w="16229965" h="2171700">
                  <a:moveTo>
                    <a:pt x="6553191" y="38099"/>
                  </a:moveTo>
                  <a:lnTo>
                    <a:pt x="6438891" y="38099"/>
                  </a:lnTo>
                  <a:lnTo>
                    <a:pt x="6438891" y="0"/>
                  </a:lnTo>
                  <a:lnTo>
                    <a:pt x="6553191" y="0"/>
                  </a:lnTo>
                  <a:lnTo>
                    <a:pt x="6553191" y="38099"/>
                  </a:lnTo>
                  <a:close/>
                </a:path>
                <a:path w="16229965" h="2171700">
                  <a:moveTo>
                    <a:pt x="6705591" y="38099"/>
                  </a:moveTo>
                  <a:lnTo>
                    <a:pt x="6591291" y="38099"/>
                  </a:lnTo>
                  <a:lnTo>
                    <a:pt x="6591291" y="0"/>
                  </a:lnTo>
                  <a:lnTo>
                    <a:pt x="6705591" y="0"/>
                  </a:lnTo>
                  <a:lnTo>
                    <a:pt x="6705591" y="38099"/>
                  </a:lnTo>
                  <a:close/>
                </a:path>
                <a:path w="16229965" h="2171700">
                  <a:moveTo>
                    <a:pt x="6857991" y="38099"/>
                  </a:moveTo>
                  <a:lnTo>
                    <a:pt x="6743691" y="38099"/>
                  </a:lnTo>
                  <a:lnTo>
                    <a:pt x="6743691" y="0"/>
                  </a:lnTo>
                  <a:lnTo>
                    <a:pt x="6857991" y="0"/>
                  </a:lnTo>
                  <a:lnTo>
                    <a:pt x="6857991" y="38099"/>
                  </a:lnTo>
                  <a:close/>
                </a:path>
                <a:path w="16229965" h="2171700">
                  <a:moveTo>
                    <a:pt x="7010391" y="38099"/>
                  </a:moveTo>
                  <a:lnTo>
                    <a:pt x="6896091" y="38099"/>
                  </a:lnTo>
                  <a:lnTo>
                    <a:pt x="6896091" y="0"/>
                  </a:lnTo>
                  <a:lnTo>
                    <a:pt x="7010391" y="0"/>
                  </a:lnTo>
                  <a:lnTo>
                    <a:pt x="7010391" y="38099"/>
                  </a:lnTo>
                  <a:close/>
                </a:path>
                <a:path w="16229965" h="2171700">
                  <a:moveTo>
                    <a:pt x="7162791" y="38099"/>
                  </a:moveTo>
                  <a:lnTo>
                    <a:pt x="7048491" y="38099"/>
                  </a:lnTo>
                  <a:lnTo>
                    <a:pt x="7048491" y="0"/>
                  </a:lnTo>
                  <a:lnTo>
                    <a:pt x="7162791" y="0"/>
                  </a:lnTo>
                  <a:lnTo>
                    <a:pt x="7162791" y="38099"/>
                  </a:lnTo>
                  <a:close/>
                </a:path>
                <a:path w="16229965" h="2171700">
                  <a:moveTo>
                    <a:pt x="7315191" y="38099"/>
                  </a:moveTo>
                  <a:lnTo>
                    <a:pt x="7200891" y="38099"/>
                  </a:lnTo>
                  <a:lnTo>
                    <a:pt x="7200891" y="0"/>
                  </a:lnTo>
                  <a:lnTo>
                    <a:pt x="7315191" y="0"/>
                  </a:lnTo>
                  <a:lnTo>
                    <a:pt x="7315191" y="38099"/>
                  </a:lnTo>
                  <a:close/>
                </a:path>
                <a:path w="16229965" h="2171700">
                  <a:moveTo>
                    <a:pt x="7467591" y="38099"/>
                  </a:moveTo>
                  <a:lnTo>
                    <a:pt x="7353291" y="38099"/>
                  </a:lnTo>
                  <a:lnTo>
                    <a:pt x="7353291" y="0"/>
                  </a:lnTo>
                  <a:lnTo>
                    <a:pt x="7467591" y="0"/>
                  </a:lnTo>
                  <a:lnTo>
                    <a:pt x="7467591" y="38099"/>
                  </a:lnTo>
                  <a:close/>
                </a:path>
                <a:path w="16229965" h="2171700">
                  <a:moveTo>
                    <a:pt x="7619991" y="38099"/>
                  </a:moveTo>
                  <a:lnTo>
                    <a:pt x="7505691" y="38099"/>
                  </a:lnTo>
                  <a:lnTo>
                    <a:pt x="7505691" y="0"/>
                  </a:lnTo>
                  <a:lnTo>
                    <a:pt x="7619991" y="0"/>
                  </a:lnTo>
                  <a:lnTo>
                    <a:pt x="7619991" y="38099"/>
                  </a:lnTo>
                  <a:close/>
                </a:path>
                <a:path w="16229965" h="2171700">
                  <a:moveTo>
                    <a:pt x="7772391" y="38099"/>
                  </a:moveTo>
                  <a:lnTo>
                    <a:pt x="7658091" y="38099"/>
                  </a:lnTo>
                  <a:lnTo>
                    <a:pt x="7658091" y="0"/>
                  </a:lnTo>
                  <a:lnTo>
                    <a:pt x="7772391" y="0"/>
                  </a:lnTo>
                  <a:lnTo>
                    <a:pt x="7772391" y="38099"/>
                  </a:lnTo>
                  <a:close/>
                </a:path>
                <a:path w="16229965" h="2171700">
                  <a:moveTo>
                    <a:pt x="7924791" y="38099"/>
                  </a:moveTo>
                  <a:lnTo>
                    <a:pt x="7810491" y="38099"/>
                  </a:lnTo>
                  <a:lnTo>
                    <a:pt x="7810491" y="0"/>
                  </a:lnTo>
                  <a:lnTo>
                    <a:pt x="7924791" y="0"/>
                  </a:lnTo>
                  <a:lnTo>
                    <a:pt x="7924791" y="38099"/>
                  </a:lnTo>
                  <a:close/>
                </a:path>
                <a:path w="16229965" h="2171700">
                  <a:moveTo>
                    <a:pt x="8077191" y="38099"/>
                  </a:moveTo>
                  <a:lnTo>
                    <a:pt x="7962891" y="38099"/>
                  </a:lnTo>
                  <a:lnTo>
                    <a:pt x="7962891" y="0"/>
                  </a:lnTo>
                  <a:lnTo>
                    <a:pt x="8077191" y="0"/>
                  </a:lnTo>
                  <a:lnTo>
                    <a:pt x="8077191" y="38099"/>
                  </a:lnTo>
                  <a:close/>
                </a:path>
                <a:path w="16229965" h="2171700">
                  <a:moveTo>
                    <a:pt x="8229592" y="38099"/>
                  </a:moveTo>
                  <a:lnTo>
                    <a:pt x="8115291" y="38099"/>
                  </a:lnTo>
                  <a:lnTo>
                    <a:pt x="8115291" y="0"/>
                  </a:lnTo>
                  <a:lnTo>
                    <a:pt x="8229592" y="0"/>
                  </a:lnTo>
                  <a:lnTo>
                    <a:pt x="8229592" y="38099"/>
                  </a:lnTo>
                  <a:close/>
                </a:path>
                <a:path w="16229965" h="2171700">
                  <a:moveTo>
                    <a:pt x="8381992" y="38099"/>
                  </a:moveTo>
                  <a:lnTo>
                    <a:pt x="8267691" y="38099"/>
                  </a:lnTo>
                  <a:lnTo>
                    <a:pt x="8267691" y="0"/>
                  </a:lnTo>
                  <a:lnTo>
                    <a:pt x="8381992" y="0"/>
                  </a:lnTo>
                  <a:lnTo>
                    <a:pt x="8381992" y="38099"/>
                  </a:lnTo>
                  <a:close/>
                </a:path>
                <a:path w="16229965" h="2171700">
                  <a:moveTo>
                    <a:pt x="8534392" y="38099"/>
                  </a:moveTo>
                  <a:lnTo>
                    <a:pt x="8420091" y="38099"/>
                  </a:lnTo>
                  <a:lnTo>
                    <a:pt x="8420091" y="0"/>
                  </a:lnTo>
                  <a:lnTo>
                    <a:pt x="8534392" y="0"/>
                  </a:lnTo>
                  <a:lnTo>
                    <a:pt x="8534392" y="38099"/>
                  </a:lnTo>
                  <a:close/>
                </a:path>
                <a:path w="16229965" h="2171700">
                  <a:moveTo>
                    <a:pt x="8686792" y="38099"/>
                  </a:moveTo>
                  <a:lnTo>
                    <a:pt x="8572491" y="38099"/>
                  </a:lnTo>
                  <a:lnTo>
                    <a:pt x="8572491" y="0"/>
                  </a:lnTo>
                  <a:lnTo>
                    <a:pt x="8686792" y="0"/>
                  </a:lnTo>
                  <a:lnTo>
                    <a:pt x="8686792" y="38099"/>
                  </a:lnTo>
                  <a:close/>
                </a:path>
                <a:path w="16229965" h="2171700">
                  <a:moveTo>
                    <a:pt x="8839192" y="38099"/>
                  </a:moveTo>
                  <a:lnTo>
                    <a:pt x="8724891" y="38099"/>
                  </a:lnTo>
                  <a:lnTo>
                    <a:pt x="8724891" y="0"/>
                  </a:lnTo>
                  <a:lnTo>
                    <a:pt x="8839192" y="0"/>
                  </a:lnTo>
                  <a:lnTo>
                    <a:pt x="8839192" y="38099"/>
                  </a:lnTo>
                  <a:close/>
                </a:path>
                <a:path w="16229965" h="2171700">
                  <a:moveTo>
                    <a:pt x="8991592" y="38099"/>
                  </a:moveTo>
                  <a:lnTo>
                    <a:pt x="8877291" y="38099"/>
                  </a:lnTo>
                  <a:lnTo>
                    <a:pt x="8877291" y="0"/>
                  </a:lnTo>
                  <a:lnTo>
                    <a:pt x="8991592" y="0"/>
                  </a:lnTo>
                  <a:lnTo>
                    <a:pt x="8991592" y="38099"/>
                  </a:lnTo>
                  <a:close/>
                </a:path>
                <a:path w="16229965" h="2171700">
                  <a:moveTo>
                    <a:pt x="9143992" y="38099"/>
                  </a:moveTo>
                  <a:lnTo>
                    <a:pt x="9029691" y="38099"/>
                  </a:lnTo>
                  <a:lnTo>
                    <a:pt x="9029691" y="0"/>
                  </a:lnTo>
                  <a:lnTo>
                    <a:pt x="9143992" y="0"/>
                  </a:lnTo>
                  <a:lnTo>
                    <a:pt x="9143992" y="38099"/>
                  </a:lnTo>
                  <a:close/>
                </a:path>
                <a:path w="16229965" h="2171700">
                  <a:moveTo>
                    <a:pt x="9296392" y="38099"/>
                  </a:moveTo>
                  <a:lnTo>
                    <a:pt x="9182091" y="38099"/>
                  </a:lnTo>
                  <a:lnTo>
                    <a:pt x="9182091" y="0"/>
                  </a:lnTo>
                  <a:lnTo>
                    <a:pt x="9296392" y="0"/>
                  </a:lnTo>
                  <a:lnTo>
                    <a:pt x="9296392" y="38099"/>
                  </a:lnTo>
                  <a:close/>
                </a:path>
                <a:path w="16229965" h="2171700">
                  <a:moveTo>
                    <a:pt x="9448792" y="38099"/>
                  </a:moveTo>
                  <a:lnTo>
                    <a:pt x="9334491" y="38099"/>
                  </a:lnTo>
                  <a:lnTo>
                    <a:pt x="9334491" y="0"/>
                  </a:lnTo>
                  <a:lnTo>
                    <a:pt x="9448792" y="0"/>
                  </a:lnTo>
                  <a:lnTo>
                    <a:pt x="9448792" y="38099"/>
                  </a:lnTo>
                  <a:close/>
                </a:path>
                <a:path w="16229965" h="2171700">
                  <a:moveTo>
                    <a:pt x="9601192" y="38099"/>
                  </a:moveTo>
                  <a:lnTo>
                    <a:pt x="9486891" y="38099"/>
                  </a:lnTo>
                  <a:lnTo>
                    <a:pt x="9486891" y="0"/>
                  </a:lnTo>
                  <a:lnTo>
                    <a:pt x="9601192" y="0"/>
                  </a:lnTo>
                  <a:lnTo>
                    <a:pt x="9601192" y="38099"/>
                  </a:lnTo>
                  <a:close/>
                </a:path>
                <a:path w="16229965" h="2171700">
                  <a:moveTo>
                    <a:pt x="9753592" y="38099"/>
                  </a:moveTo>
                  <a:lnTo>
                    <a:pt x="9639291" y="38099"/>
                  </a:lnTo>
                  <a:lnTo>
                    <a:pt x="9639291" y="0"/>
                  </a:lnTo>
                  <a:lnTo>
                    <a:pt x="9753592" y="0"/>
                  </a:lnTo>
                  <a:lnTo>
                    <a:pt x="9753592" y="38099"/>
                  </a:lnTo>
                  <a:close/>
                </a:path>
                <a:path w="16229965" h="2171700">
                  <a:moveTo>
                    <a:pt x="9905992" y="38099"/>
                  </a:moveTo>
                  <a:lnTo>
                    <a:pt x="9791691" y="38099"/>
                  </a:lnTo>
                  <a:lnTo>
                    <a:pt x="9791691" y="0"/>
                  </a:lnTo>
                  <a:lnTo>
                    <a:pt x="9905992" y="0"/>
                  </a:lnTo>
                  <a:lnTo>
                    <a:pt x="9905992" y="38099"/>
                  </a:lnTo>
                  <a:close/>
                </a:path>
                <a:path w="16229965" h="2171700">
                  <a:moveTo>
                    <a:pt x="10058390" y="38099"/>
                  </a:moveTo>
                  <a:lnTo>
                    <a:pt x="9944090" y="38099"/>
                  </a:lnTo>
                  <a:lnTo>
                    <a:pt x="9944090" y="0"/>
                  </a:lnTo>
                  <a:lnTo>
                    <a:pt x="10058390" y="0"/>
                  </a:lnTo>
                  <a:lnTo>
                    <a:pt x="10058390" y="38099"/>
                  </a:lnTo>
                  <a:close/>
                </a:path>
                <a:path w="16229965" h="2171700">
                  <a:moveTo>
                    <a:pt x="10210790" y="38099"/>
                  </a:moveTo>
                  <a:lnTo>
                    <a:pt x="10096490" y="38099"/>
                  </a:lnTo>
                  <a:lnTo>
                    <a:pt x="10096490" y="0"/>
                  </a:lnTo>
                  <a:lnTo>
                    <a:pt x="10210790" y="0"/>
                  </a:lnTo>
                  <a:lnTo>
                    <a:pt x="10210790" y="38099"/>
                  </a:lnTo>
                  <a:close/>
                </a:path>
                <a:path w="16229965" h="2171700">
                  <a:moveTo>
                    <a:pt x="10363190" y="38099"/>
                  </a:moveTo>
                  <a:lnTo>
                    <a:pt x="10248890" y="38099"/>
                  </a:lnTo>
                  <a:lnTo>
                    <a:pt x="10248890" y="0"/>
                  </a:lnTo>
                  <a:lnTo>
                    <a:pt x="10363190" y="0"/>
                  </a:lnTo>
                  <a:lnTo>
                    <a:pt x="10363190" y="38099"/>
                  </a:lnTo>
                  <a:close/>
                </a:path>
                <a:path w="16229965" h="2171700">
                  <a:moveTo>
                    <a:pt x="10515590" y="38099"/>
                  </a:moveTo>
                  <a:lnTo>
                    <a:pt x="10401290" y="38099"/>
                  </a:lnTo>
                  <a:lnTo>
                    <a:pt x="10401290" y="0"/>
                  </a:lnTo>
                  <a:lnTo>
                    <a:pt x="10515590" y="0"/>
                  </a:lnTo>
                  <a:lnTo>
                    <a:pt x="10515590" y="38099"/>
                  </a:lnTo>
                  <a:close/>
                </a:path>
                <a:path w="16229965" h="2171700">
                  <a:moveTo>
                    <a:pt x="10667990" y="38099"/>
                  </a:moveTo>
                  <a:lnTo>
                    <a:pt x="10553690" y="38099"/>
                  </a:lnTo>
                  <a:lnTo>
                    <a:pt x="10553690" y="0"/>
                  </a:lnTo>
                  <a:lnTo>
                    <a:pt x="10667990" y="0"/>
                  </a:lnTo>
                  <a:lnTo>
                    <a:pt x="10667990" y="38099"/>
                  </a:lnTo>
                  <a:close/>
                </a:path>
                <a:path w="16229965" h="2171700">
                  <a:moveTo>
                    <a:pt x="10820390" y="38099"/>
                  </a:moveTo>
                  <a:lnTo>
                    <a:pt x="10706090" y="38099"/>
                  </a:lnTo>
                  <a:lnTo>
                    <a:pt x="10706090" y="0"/>
                  </a:lnTo>
                  <a:lnTo>
                    <a:pt x="10820390" y="0"/>
                  </a:lnTo>
                  <a:lnTo>
                    <a:pt x="10820390" y="38099"/>
                  </a:lnTo>
                  <a:close/>
                </a:path>
                <a:path w="16229965" h="2171700">
                  <a:moveTo>
                    <a:pt x="10972790" y="38099"/>
                  </a:moveTo>
                  <a:lnTo>
                    <a:pt x="10858490" y="38099"/>
                  </a:lnTo>
                  <a:lnTo>
                    <a:pt x="10858490" y="0"/>
                  </a:lnTo>
                  <a:lnTo>
                    <a:pt x="10972790" y="0"/>
                  </a:lnTo>
                  <a:lnTo>
                    <a:pt x="10972790" y="38099"/>
                  </a:lnTo>
                  <a:close/>
                </a:path>
                <a:path w="16229965" h="2171700">
                  <a:moveTo>
                    <a:pt x="11125190" y="38099"/>
                  </a:moveTo>
                  <a:lnTo>
                    <a:pt x="11010890" y="38099"/>
                  </a:lnTo>
                  <a:lnTo>
                    <a:pt x="11010890" y="0"/>
                  </a:lnTo>
                  <a:lnTo>
                    <a:pt x="11125190" y="0"/>
                  </a:lnTo>
                  <a:lnTo>
                    <a:pt x="11125190" y="38099"/>
                  </a:lnTo>
                  <a:close/>
                </a:path>
                <a:path w="16229965" h="2171700">
                  <a:moveTo>
                    <a:pt x="11277590" y="38099"/>
                  </a:moveTo>
                  <a:lnTo>
                    <a:pt x="11163290" y="38099"/>
                  </a:lnTo>
                  <a:lnTo>
                    <a:pt x="11163290" y="0"/>
                  </a:lnTo>
                  <a:lnTo>
                    <a:pt x="11277590" y="0"/>
                  </a:lnTo>
                  <a:lnTo>
                    <a:pt x="11277590" y="38099"/>
                  </a:lnTo>
                  <a:close/>
                </a:path>
                <a:path w="16229965" h="2171700">
                  <a:moveTo>
                    <a:pt x="11429990" y="38099"/>
                  </a:moveTo>
                  <a:lnTo>
                    <a:pt x="11315690" y="38099"/>
                  </a:lnTo>
                  <a:lnTo>
                    <a:pt x="11315690" y="0"/>
                  </a:lnTo>
                  <a:lnTo>
                    <a:pt x="11429990" y="0"/>
                  </a:lnTo>
                  <a:lnTo>
                    <a:pt x="11429990" y="38099"/>
                  </a:lnTo>
                  <a:close/>
                </a:path>
                <a:path w="16229965" h="2171700">
                  <a:moveTo>
                    <a:pt x="11582390" y="38099"/>
                  </a:moveTo>
                  <a:lnTo>
                    <a:pt x="11468090" y="38099"/>
                  </a:lnTo>
                  <a:lnTo>
                    <a:pt x="11468090" y="0"/>
                  </a:lnTo>
                  <a:lnTo>
                    <a:pt x="11582390" y="0"/>
                  </a:lnTo>
                  <a:lnTo>
                    <a:pt x="11582390" y="38099"/>
                  </a:lnTo>
                  <a:close/>
                </a:path>
                <a:path w="16229965" h="2171700">
                  <a:moveTo>
                    <a:pt x="11734790" y="38099"/>
                  </a:moveTo>
                  <a:lnTo>
                    <a:pt x="11620490" y="38099"/>
                  </a:lnTo>
                  <a:lnTo>
                    <a:pt x="11620490" y="0"/>
                  </a:lnTo>
                  <a:lnTo>
                    <a:pt x="11734790" y="0"/>
                  </a:lnTo>
                  <a:lnTo>
                    <a:pt x="11734790" y="38099"/>
                  </a:lnTo>
                  <a:close/>
                </a:path>
                <a:path w="16229965" h="2171700">
                  <a:moveTo>
                    <a:pt x="11887190" y="38099"/>
                  </a:moveTo>
                  <a:lnTo>
                    <a:pt x="11772890" y="38099"/>
                  </a:lnTo>
                  <a:lnTo>
                    <a:pt x="11772890" y="0"/>
                  </a:lnTo>
                  <a:lnTo>
                    <a:pt x="11887190" y="0"/>
                  </a:lnTo>
                  <a:lnTo>
                    <a:pt x="11887190" y="38099"/>
                  </a:lnTo>
                  <a:close/>
                </a:path>
                <a:path w="16229965" h="2171700">
                  <a:moveTo>
                    <a:pt x="12039590" y="38099"/>
                  </a:moveTo>
                  <a:lnTo>
                    <a:pt x="11925290" y="38099"/>
                  </a:lnTo>
                  <a:lnTo>
                    <a:pt x="11925290" y="0"/>
                  </a:lnTo>
                  <a:lnTo>
                    <a:pt x="12039590" y="0"/>
                  </a:lnTo>
                  <a:lnTo>
                    <a:pt x="12039590" y="38099"/>
                  </a:lnTo>
                  <a:close/>
                </a:path>
                <a:path w="16229965" h="2171700">
                  <a:moveTo>
                    <a:pt x="12191990" y="38099"/>
                  </a:moveTo>
                  <a:lnTo>
                    <a:pt x="12077690" y="38099"/>
                  </a:lnTo>
                  <a:lnTo>
                    <a:pt x="12077690" y="0"/>
                  </a:lnTo>
                  <a:lnTo>
                    <a:pt x="12191990" y="0"/>
                  </a:lnTo>
                  <a:lnTo>
                    <a:pt x="12191990" y="38099"/>
                  </a:lnTo>
                  <a:close/>
                </a:path>
                <a:path w="16229965" h="2171700">
                  <a:moveTo>
                    <a:pt x="12344390" y="38099"/>
                  </a:moveTo>
                  <a:lnTo>
                    <a:pt x="12230090" y="38099"/>
                  </a:lnTo>
                  <a:lnTo>
                    <a:pt x="12230090" y="0"/>
                  </a:lnTo>
                  <a:lnTo>
                    <a:pt x="12344390" y="0"/>
                  </a:lnTo>
                  <a:lnTo>
                    <a:pt x="12344390" y="38099"/>
                  </a:lnTo>
                  <a:close/>
                </a:path>
                <a:path w="16229965" h="2171700">
                  <a:moveTo>
                    <a:pt x="12496790" y="38099"/>
                  </a:moveTo>
                  <a:lnTo>
                    <a:pt x="12382490" y="38099"/>
                  </a:lnTo>
                  <a:lnTo>
                    <a:pt x="12382490" y="0"/>
                  </a:lnTo>
                  <a:lnTo>
                    <a:pt x="12496790" y="0"/>
                  </a:lnTo>
                  <a:lnTo>
                    <a:pt x="12496790" y="38099"/>
                  </a:lnTo>
                  <a:close/>
                </a:path>
                <a:path w="16229965" h="2171700">
                  <a:moveTo>
                    <a:pt x="12649190" y="38099"/>
                  </a:moveTo>
                  <a:lnTo>
                    <a:pt x="12534890" y="38099"/>
                  </a:lnTo>
                  <a:lnTo>
                    <a:pt x="12534890" y="0"/>
                  </a:lnTo>
                  <a:lnTo>
                    <a:pt x="12649190" y="0"/>
                  </a:lnTo>
                  <a:lnTo>
                    <a:pt x="12649190" y="38099"/>
                  </a:lnTo>
                  <a:close/>
                </a:path>
                <a:path w="16229965" h="2171700">
                  <a:moveTo>
                    <a:pt x="12801590" y="38099"/>
                  </a:moveTo>
                  <a:lnTo>
                    <a:pt x="12687290" y="38099"/>
                  </a:lnTo>
                  <a:lnTo>
                    <a:pt x="12687290" y="0"/>
                  </a:lnTo>
                  <a:lnTo>
                    <a:pt x="12801590" y="0"/>
                  </a:lnTo>
                  <a:lnTo>
                    <a:pt x="12801590" y="38099"/>
                  </a:lnTo>
                  <a:close/>
                </a:path>
                <a:path w="16229965" h="2171700">
                  <a:moveTo>
                    <a:pt x="12953990" y="38099"/>
                  </a:moveTo>
                  <a:lnTo>
                    <a:pt x="12839690" y="38099"/>
                  </a:lnTo>
                  <a:lnTo>
                    <a:pt x="12839690" y="0"/>
                  </a:lnTo>
                  <a:lnTo>
                    <a:pt x="12953990" y="0"/>
                  </a:lnTo>
                  <a:lnTo>
                    <a:pt x="12953990" y="38099"/>
                  </a:lnTo>
                  <a:close/>
                </a:path>
                <a:path w="16229965" h="2171700">
                  <a:moveTo>
                    <a:pt x="13106390" y="38099"/>
                  </a:moveTo>
                  <a:lnTo>
                    <a:pt x="12992090" y="38099"/>
                  </a:lnTo>
                  <a:lnTo>
                    <a:pt x="12992090" y="0"/>
                  </a:lnTo>
                  <a:lnTo>
                    <a:pt x="13106390" y="0"/>
                  </a:lnTo>
                  <a:lnTo>
                    <a:pt x="13106390" y="38099"/>
                  </a:lnTo>
                  <a:close/>
                </a:path>
                <a:path w="16229965" h="2171700">
                  <a:moveTo>
                    <a:pt x="13258790" y="38099"/>
                  </a:moveTo>
                  <a:lnTo>
                    <a:pt x="13144490" y="38099"/>
                  </a:lnTo>
                  <a:lnTo>
                    <a:pt x="13144490" y="0"/>
                  </a:lnTo>
                  <a:lnTo>
                    <a:pt x="13258790" y="0"/>
                  </a:lnTo>
                  <a:lnTo>
                    <a:pt x="13258790" y="38099"/>
                  </a:lnTo>
                  <a:close/>
                </a:path>
                <a:path w="16229965" h="2171700">
                  <a:moveTo>
                    <a:pt x="13411190" y="38099"/>
                  </a:moveTo>
                  <a:lnTo>
                    <a:pt x="13296890" y="38099"/>
                  </a:lnTo>
                  <a:lnTo>
                    <a:pt x="13296890" y="0"/>
                  </a:lnTo>
                  <a:lnTo>
                    <a:pt x="13411190" y="0"/>
                  </a:lnTo>
                  <a:lnTo>
                    <a:pt x="13411190" y="38099"/>
                  </a:lnTo>
                  <a:close/>
                </a:path>
                <a:path w="16229965" h="2171700">
                  <a:moveTo>
                    <a:pt x="13563590" y="38099"/>
                  </a:moveTo>
                  <a:lnTo>
                    <a:pt x="13449290" y="38099"/>
                  </a:lnTo>
                  <a:lnTo>
                    <a:pt x="13449290" y="0"/>
                  </a:lnTo>
                  <a:lnTo>
                    <a:pt x="13563590" y="0"/>
                  </a:lnTo>
                  <a:lnTo>
                    <a:pt x="13563590" y="38099"/>
                  </a:lnTo>
                  <a:close/>
                </a:path>
                <a:path w="16229965" h="2171700">
                  <a:moveTo>
                    <a:pt x="13715990" y="38099"/>
                  </a:moveTo>
                  <a:lnTo>
                    <a:pt x="13601690" y="38099"/>
                  </a:lnTo>
                  <a:lnTo>
                    <a:pt x="13601690" y="0"/>
                  </a:lnTo>
                  <a:lnTo>
                    <a:pt x="13715990" y="0"/>
                  </a:lnTo>
                  <a:lnTo>
                    <a:pt x="13715990" y="38099"/>
                  </a:lnTo>
                  <a:close/>
                </a:path>
                <a:path w="16229965" h="2171700">
                  <a:moveTo>
                    <a:pt x="13868390" y="38099"/>
                  </a:moveTo>
                  <a:lnTo>
                    <a:pt x="13754090" y="38099"/>
                  </a:lnTo>
                  <a:lnTo>
                    <a:pt x="13754090" y="0"/>
                  </a:lnTo>
                  <a:lnTo>
                    <a:pt x="13868390" y="0"/>
                  </a:lnTo>
                  <a:lnTo>
                    <a:pt x="13868390" y="38099"/>
                  </a:lnTo>
                  <a:close/>
                </a:path>
                <a:path w="16229965" h="2171700">
                  <a:moveTo>
                    <a:pt x="14020790" y="38099"/>
                  </a:moveTo>
                  <a:lnTo>
                    <a:pt x="13906490" y="38099"/>
                  </a:lnTo>
                  <a:lnTo>
                    <a:pt x="13906490" y="0"/>
                  </a:lnTo>
                  <a:lnTo>
                    <a:pt x="14020790" y="0"/>
                  </a:lnTo>
                  <a:lnTo>
                    <a:pt x="14020790" y="38099"/>
                  </a:lnTo>
                  <a:close/>
                </a:path>
                <a:path w="16229965" h="2171700">
                  <a:moveTo>
                    <a:pt x="14173190" y="38099"/>
                  </a:moveTo>
                  <a:lnTo>
                    <a:pt x="14058890" y="38099"/>
                  </a:lnTo>
                  <a:lnTo>
                    <a:pt x="14058890" y="0"/>
                  </a:lnTo>
                  <a:lnTo>
                    <a:pt x="14173190" y="0"/>
                  </a:lnTo>
                  <a:lnTo>
                    <a:pt x="14173190" y="38099"/>
                  </a:lnTo>
                  <a:close/>
                </a:path>
                <a:path w="16229965" h="2171700">
                  <a:moveTo>
                    <a:pt x="14325590" y="38099"/>
                  </a:moveTo>
                  <a:lnTo>
                    <a:pt x="14211290" y="38099"/>
                  </a:lnTo>
                  <a:lnTo>
                    <a:pt x="14211290" y="0"/>
                  </a:lnTo>
                  <a:lnTo>
                    <a:pt x="14325590" y="0"/>
                  </a:lnTo>
                  <a:lnTo>
                    <a:pt x="14325590" y="38099"/>
                  </a:lnTo>
                  <a:close/>
                </a:path>
                <a:path w="16229965" h="2171700">
                  <a:moveTo>
                    <a:pt x="14477990" y="38099"/>
                  </a:moveTo>
                  <a:lnTo>
                    <a:pt x="14363690" y="38099"/>
                  </a:lnTo>
                  <a:lnTo>
                    <a:pt x="14363690" y="0"/>
                  </a:lnTo>
                  <a:lnTo>
                    <a:pt x="14477990" y="0"/>
                  </a:lnTo>
                  <a:lnTo>
                    <a:pt x="14477990" y="38099"/>
                  </a:lnTo>
                  <a:close/>
                </a:path>
                <a:path w="16229965" h="2171700">
                  <a:moveTo>
                    <a:pt x="14630390" y="38099"/>
                  </a:moveTo>
                  <a:lnTo>
                    <a:pt x="14516090" y="38099"/>
                  </a:lnTo>
                  <a:lnTo>
                    <a:pt x="14516090" y="0"/>
                  </a:lnTo>
                  <a:lnTo>
                    <a:pt x="14630390" y="0"/>
                  </a:lnTo>
                  <a:lnTo>
                    <a:pt x="14630390" y="38099"/>
                  </a:lnTo>
                  <a:close/>
                </a:path>
                <a:path w="16229965" h="2171700">
                  <a:moveTo>
                    <a:pt x="14782790" y="38099"/>
                  </a:moveTo>
                  <a:lnTo>
                    <a:pt x="14668490" y="38099"/>
                  </a:lnTo>
                  <a:lnTo>
                    <a:pt x="14668490" y="0"/>
                  </a:lnTo>
                  <a:lnTo>
                    <a:pt x="14782790" y="0"/>
                  </a:lnTo>
                  <a:lnTo>
                    <a:pt x="14782790" y="38099"/>
                  </a:lnTo>
                  <a:close/>
                </a:path>
                <a:path w="16229965" h="2171700">
                  <a:moveTo>
                    <a:pt x="14935190" y="38099"/>
                  </a:moveTo>
                  <a:lnTo>
                    <a:pt x="14820890" y="38099"/>
                  </a:lnTo>
                  <a:lnTo>
                    <a:pt x="14820890" y="0"/>
                  </a:lnTo>
                  <a:lnTo>
                    <a:pt x="14935190" y="0"/>
                  </a:lnTo>
                  <a:lnTo>
                    <a:pt x="14935190" y="38099"/>
                  </a:lnTo>
                  <a:close/>
                </a:path>
                <a:path w="16229965" h="2171700">
                  <a:moveTo>
                    <a:pt x="15087590" y="38099"/>
                  </a:moveTo>
                  <a:lnTo>
                    <a:pt x="14973290" y="38099"/>
                  </a:lnTo>
                  <a:lnTo>
                    <a:pt x="14973290" y="0"/>
                  </a:lnTo>
                  <a:lnTo>
                    <a:pt x="15087590" y="0"/>
                  </a:lnTo>
                  <a:lnTo>
                    <a:pt x="15087590" y="38099"/>
                  </a:lnTo>
                  <a:close/>
                </a:path>
                <a:path w="16229965" h="2171700">
                  <a:moveTo>
                    <a:pt x="15239990" y="38099"/>
                  </a:moveTo>
                  <a:lnTo>
                    <a:pt x="15125690" y="38099"/>
                  </a:lnTo>
                  <a:lnTo>
                    <a:pt x="15125690" y="0"/>
                  </a:lnTo>
                  <a:lnTo>
                    <a:pt x="15239990" y="0"/>
                  </a:lnTo>
                  <a:lnTo>
                    <a:pt x="15239990" y="38099"/>
                  </a:lnTo>
                  <a:close/>
                </a:path>
                <a:path w="16229965" h="2171700">
                  <a:moveTo>
                    <a:pt x="15392390" y="38099"/>
                  </a:moveTo>
                  <a:lnTo>
                    <a:pt x="15278090" y="38099"/>
                  </a:lnTo>
                  <a:lnTo>
                    <a:pt x="15278090" y="0"/>
                  </a:lnTo>
                  <a:lnTo>
                    <a:pt x="15392390" y="0"/>
                  </a:lnTo>
                  <a:lnTo>
                    <a:pt x="15392390" y="38099"/>
                  </a:lnTo>
                  <a:close/>
                </a:path>
                <a:path w="16229965" h="2171700">
                  <a:moveTo>
                    <a:pt x="15544790" y="38099"/>
                  </a:moveTo>
                  <a:lnTo>
                    <a:pt x="15430490" y="38099"/>
                  </a:lnTo>
                  <a:lnTo>
                    <a:pt x="15430490" y="0"/>
                  </a:lnTo>
                  <a:lnTo>
                    <a:pt x="15544790" y="0"/>
                  </a:lnTo>
                  <a:lnTo>
                    <a:pt x="15544790" y="38099"/>
                  </a:lnTo>
                  <a:close/>
                </a:path>
                <a:path w="16229965" h="2171700">
                  <a:moveTo>
                    <a:pt x="15697190" y="38099"/>
                  </a:moveTo>
                  <a:lnTo>
                    <a:pt x="15582890" y="38099"/>
                  </a:lnTo>
                  <a:lnTo>
                    <a:pt x="15582890" y="0"/>
                  </a:lnTo>
                  <a:lnTo>
                    <a:pt x="15697190" y="0"/>
                  </a:lnTo>
                  <a:lnTo>
                    <a:pt x="15697190" y="38099"/>
                  </a:lnTo>
                  <a:close/>
                </a:path>
                <a:path w="16229965" h="2171700">
                  <a:moveTo>
                    <a:pt x="15849590" y="38099"/>
                  </a:moveTo>
                  <a:lnTo>
                    <a:pt x="15735290" y="38099"/>
                  </a:lnTo>
                  <a:lnTo>
                    <a:pt x="15735290" y="0"/>
                  </a:lnTo>
                  <a:lnTo>
                    <a:pt x="15849590" y="0"/>
                  </a:lnTo>
                  <a:lnTo>
                    <a:pt x="15849590" y="38099"/>
                  </a:lnTo>
                  <a:close/>
                </a:path>
                <a:path w="16229965" h="2171700">
                  <a:moveTo>
                    <a:pt x="16001989" y="38099"/>
                  </a:moveTo>
                  <a:lnTo>
                    <a:pt x="15887690" y="38099"/>
                  </a:lnTo>
                  <a:lnTo>
                    <a:pt x="15887690" y="0"/>
                  </a:lnTo>
                  <a:lnTo>
                    <a:pt x="16001989" y="0"/>
                  </a:lnTo>
                  <a:lnTo>
                    <a:pt x="16001989" y="38099"/>
                  </a:lnTo>
                  <a:close/>
                </a:path>
                <a:path w="16229965" h="2171700">
                  <a:moveTo>
                    <a:pt x="16126216" y="65198"/>
                  </a:moveTo>
                  <a:lnTo>
                    <a:pt x="16106275" y="53404"/>
                  </a:lnTo>
                  <a:lnTo>
                    <a:pt x="16085254" y="44956"/>
                  </a:lnTo>
                  <a:lnTo>
                    <a:pt x="16063154" y="39855"/>
                  </a:lnTo>
                  <a:lnTo>
                    <a:pt x="16039973" y="38100"/>
                  </a:lnTo>
                  <a:lnTo>
                    <a:pt x="16040104" y="76"/>
                  </a:lnTo>
                  <a:lnTo>
                    <a:pt x="16083119" y="5031"/>
                  </a:lnTo>
                  <a:lnTo>
                    <a:pt x="16123214" y="19361"/>
                  </a:lnTo>
                  <a:lnTo>
                    <a:pt x="16147373" y="34721"/>
                  </a:lnTo>
                  <a:lnTo>
                    <a:pt x="16126216" y="65198"/>
                  </a:lnTo>
                  <a:close/>
                </a:path>
                <a:path w="16229965" h="2171700">
                  <a:moveTo>
                    <a:pt x="16189849" y="165814"/>
                  </a:moveTo>
                  <a:lnTo>
                    <a:pt x="16184487" y="143310"/>
                  </a:lnTo>
                  <a:lnTo>
                    <a:pt x="16175965" y="122344"/>
                  </a:lnTo>
                  <a:lnTo>
                    <a:pt x="16164283" y="102916"/>
                  </a:lnTo>
                  <a:lnTo>
                    <a:pt x="16149441" y="85025"/>
                  </a:lnTo>
                  <a:lnTo>
                    <a:pt x="16176147" y="59412"/>
                  </a:lnTo>
                  <a:lnTo>
                    <a:pt x="16188084" y="71348"/>
                  </a:lnTo>
                  <a:lnTo>
                    <a:pt x="16210571" y="106718"/>
                  </a:lnTo>
                  <a:lnTo>
                    <a:pt x="16224901" y="146813"/>
                  </a:lnTo>
                  <a:lnTo>
                    <a:pt x="16226406" y="159873"/>
                  </a:lnTo>
                  <a:lnTo>
                    <a:pt x="16189849" y="165814"/>
                  </a:lnTo>
                  <a:close/>
                </a:path>
                <a:path w="16229965" h="2171700">
                  <a:moveTo>
                    <a:pt x="16229932" y="312135"/>
                  </a:moveTo>
                  <a:lnTo>
                    <a:pt x="16191832" y="312135"/>
                  </a:lnTo>
                  <a:lnTo>
                    <a:pt x="16191832" y="197835"/>
                  </a:lnTo>
                  <a:lnTo>
                    <a:pt x="16229932" y="197835"/>
                  </a:lnTo>
                  <a:lnTo>
                    <a:pt x="16229932" y="312135"/>
                  </a:lnTo>
                  <a:close/>
                </a:path>
                <a:path w="16229965" h="2171700">
                  <a:moveTo>
                    <a:pt x="16229932" y="464535"/>
                  </a:moveTo>
                  <a:lnTo>
                    <a:pt x="16191832" y="464535"/>
                  </a:lnTo>
                  <a:lnTo>
                    <a:pt x="16191832" y="350235"/>
                  </a:lnTo>
                  <a:lnTo>
                    <a:pt x="16229932" y="350235"/>
                  </a:lnTo>
                  <a:lnTo>
                    <a:pt x="16229932" y="464535"/>
                  </a:lnTo>
                  <a:close/>
                </a:path>
                <a:path w="16229965" h="2171700">
                  <a:moveTo>
                    <a:pt x="16229932" y="616935"/>
                  </a:moveTo>
                  <a:lnTo>
                    <a:pt x="16191832" y="616935"/>
                  </a:lnTo>
                  <a:lnTo>
                    <a:pt x="16191832" y="502635"/>
                  </a:lnTo>
                  <a:lnTo>
                    <a:pt x="16229932" y="502635"/>
                  </a:lnTo>
                  <a:lnTo>
                    <a:pt x="16229932" y="616935"/>
                  </a:lnTo>
                  <a:close/>
                </a:path>
                <a:path w="16229965" h="2171700">
                  <a:moveTo>
                    <a:pt x="16229932" y="769335"/>
                  </a:moveTo>
                  <a:lnTo>
                    <a:pt x="16191832" y="769335"/>
                  </a:lnTo>
                  <a:lnTo>
                    <a:pt x="16191832" y="655035"/>
                  </a:lnTo>
                  <a:lnTo>
                    <a:pt x="16229932" y="655035"/>
                  </a:lnTo>
                  <a:lnTo>
                    <a:pt x="16229932" y="769335"/>
                  </a:lnTo>
                  <a:close/>
                </a:path>
                <a:path w="16229965" h="2171700">
                  <a:moveTo>
                    <a:pt x="16229932" y="921735"/>
                  </a:moveTo>
                  <a:lnTo>
                    <a:pt x="16191832" y="921735"/>
                  </a:lnTo>
                  <a:lnTo>
                    <a:pt x="16191832" y="807435"/>
                  </a:lnTo>
                  <a:lnTo>
                    <a:pt x="16229932" y="807435"/>
                  </a:lnTo>
                  <a:lnTo>
                    <a:pt x="16229932" y="921735"/>
                  </a:lnTo>
                  <a:close/>
                </a:path>
                <a:path w="16229965" h="2171700">
                  <a:moveTo>
                    <a:pt x="16229932" y="1074135"/>
                  </a:moveTo>
                  <a:lnTo>
                    <a:pt x="16191832" y="1074135"/>
                  </a:lnTo>
                  <a:lnTo>
                    <a:pt x="16191832" y="959835"/>
                  </a:lnTo>
                  <a:lnTo>
                    <a:pt x="16229932" y="959835"/>
                  </a:lnTo>
                  <a:lnTo>
                    <a:pt x="16229932" y="1074135"/>
                  </a:lnTo>
                  <a:close/>
                </a:path>
                <a:path w="16229965" h="2171700">
                  <a:moveTo>
                    <a:pt x="16229932" y="1226535"/>
                  </a:moveTo>
                  <a:lnTo>
                    <a:pt x="16191832" y="1226535"/>
                  </a:lnTo>
                  <a:lnTo>
                    <a:pt x="16191832" y="1112235"/>
                  </a:lnTo>
                  <a:lnTo>
                    <a:pt x="16229932" y="1112235"/>
                  </a:lnTo>
                  <a:lnTo>
                    <a:pt x="16229932" y="1226535"/>
                  </a:lnTo>
                  <a:close/>
                </a:path>
                <a:path w="16229965" h="2171700">
                  <a:moveTo>
                    <a:pt x="16229932" y="1378935"/>
                  </a:moveTo>
                  <a:lnTo>
                    <a:pt x="16191832" y="1378935"/>
                  </a:lnTo>
                  <a:lnTo>
                    <a:pt x="16191832" y="1264635"/>
                  </a:lnTo>
                  <a:lnTo>
                    <a:pt x="16229932" y="1264635"/>
                  </a:lnTo>
                  <a:lnTo>
                    <a:pt x="16229932" y="1378935"/>
                  </a:lnTo>
                  <a:close/>
                </a:path>
                <a:path w="16229965" h="2171700">
                  <a:moveTo>
                    <a:pt x="16229932" y="1531335"/>
                  </a:moveTo>
                  <a:lnTo>
                    <a:pt x="16191832" y="1531335"/>
                  </a:lnTo>
                  <a:lnTo>
                    <a:pt x="16191832" y="1417035"/>
                  </a:lnTo>
                  <a:lnTo>
                    <a:pt x="16229932" y="1417035"/>
                  </a:lnTo>
                  <a:lnTo>
                    <a:pt x="16229932" y="1531335"/>
                  </a:lnTo>
                  <a:close/>
                </a:path>
                <a:path w="16229965" h="2171700">
                  <a:moveTo>
                    <a:pt x="16229932" y="1683735"/>
                  </a:moveTo>
                  <a:lnTo>
                    <a:pt x="16191832" y="1683735"/>
                  </a:lnTo>
                  <a:lnTo>
                    <a:pt x="16191832" y="1569435"/>
                  </a:lnTo>
                  <a:lnTo>
                    <a:pt x="16229932" y="1569435"/>
                  </a:lnTo>
                  <a:lnTo>
                    <a:pt x="16229932" y="1683735"/>
                  </a:lnTo>
                  <a:close/>
                </a:path>
                <a:path w="16229965" h="2171700">
                  <a:moveTo>
                    <a:pt x="16229932" y="1836134"/>
                  </a:moveTo>
                  <a:lnTo>
                    <a:pt x="16191832" y="1836134"/>
                  </a:lnTo>
                  <a:lnTo>
                    <a:pt x="16191832" y="1721835"/>
                  </a:lnTo>
                  <a:lnTo>
                    <a:pt x="16229932" y="1721835"/>
                  </a:lnTo>
                  <a:lnTo>
                    <a:pt x="16229932" y="1836134"/>
                  </a:lnTo>
                  <a:close/>
                </a:path>
                <a:path w="16229965" h="2171700">
                  <a:moveTo>
                    <a:pt x="16229509" y="1988604"/>
                  </a:moveTo>
                  <a:lnTo>
                    <a:pt x="16191798" y="1988246"/>
                  </a:lnTo>
                  <a:lnTo>
                    <a:pt x="16191832" y="1874234"/>
                  </a:lnTo>
                  <a:lnTo>
                    <a:pt x="16229932" y="1874234"/>
                  </a:lnTo>
                  <a:lnTo>
                    <a:pt x="16229932" y="1984928"/>
                  </a:lnTo>
                  <a:lnTo>
                    <a:pt x="16229509" y="1988604"/>
                  </a:lnTo>
                  <a:close/>
                </a:path>
                <a:path w="16229965" h="2171700">
                  <a:moveTo>
                    <a:pt x="16168437" y="2123718"/>
                  </a:moveTo>
                  <a:lnTo>
                    <a:pt x="16143182" y="2096558"/>
                  </a:lnTo>
                  <a:lnTo>
                    <a:pt x="16159046" y="2079524"/>
                  </a:lnTo>
                  <a:lnTo>
                    <a:pt x="16171839" y="2060778"/>
                  </a:lnTo>
                  <a:lnTo>
                    <a:pt x="16181559" y="2040320"/>
                  </a:lnTo>
                  <a:lnTo>
                    <a:pt x="16188208" y="2018151"/>
                  </a:lnTo>
                  <a:lnTo>
                    <a:pt x="16225160" y="2026358"/>
                  </a:lnTo>
                  <a:lnTo>
                    <a:pt x="16224901" y="2028606"/>
                  </a:lnTo>
                  <a:lnTo>
                    <a:pt x="16210571" y="2068702"/>
                  </a:lnTo>
                  <a:lnTo>
                    <a:pt x="16188084" y="2104071"/>
                  </a:lnTo>
                  <a:lnTo>
                    <a:pt x="16168437" y="2123718"/>
                  </a:lnTo>
                  <a:close/>
                </a:path>
                <a:path w="16229965" h="2171700">
                  <a:moveTo>
                    <a:pt x="16071743" y="2171699"/>
                  </a:moveTo>
                  <a:lnTo>
                    <a:pt x="16029140" y="2171699"/>
                  </a:lnTo>
                  <a:lnTo>
                    <a:pt x="16029140" y="2137320"/>
                  </a:lnTo>
                  <a:lnTo>
                    <a:pt x="16039440" y="2137320"/>
                  </a:lnTo>
                  <a:lnTo>
                    <a:pt x="16060518" y="2135927"/>
                  </a:lnTo>
                  <a:lnTo>
                    <a:pt x="16080777" y="2131749"/>
                  </a:lnTo>
                  <a:lnTo>
                    <a:pt x="16100216" y="2124785"/>
                  </a:lnTo>
                  <a:lnTo>
                    <a:pt x="16118836" y="2115035"/>
                  </a:lnTo>
                  <a:lnTo>
                    <a:pt x="16138134" y="2146573"/>
                  </a:lnTo>
                  <a:lnTo>
                    <a:pt x="16123214" y="2156058"/>
                  </a:lnTo>
                  <a:lnTo>
                    <a:pt x="16083119" y="2170389"/>
                  </a:lnTo>
                  <a:lnTo>
                    <a:pt x="16071743" y="2171699"/>
                  </a:lnTo>
                  <a:close/>
                </a:path>
                <a:path w="16229965" h="2171700">
                  <a:moveTo>
                    <a:pt x="15991040" y="2171699"/>
                  </a:moveTo>
                  <a:lnTo>
                    <a:pt x="15876739" y="2171699"/>
                  </a:lnTo>
                  <a:lnTo>
                    <a:pt x="15876739" y="2137320"/>
                  </a:lnTo>
                  <a:lnTo>
                    <a:pt x="15991040" y="2137320"/>
                  </a:lnTo>
                  <a:lnTo>
                    <a:pt x="15991040" y="2171699"/>
                  </a:lnTo>
                  <a:close/>
                </a:path>
                <a:path w="16229965" h="2171700">
                  <a:moveTo>
                    <a:pt x="15838639" y="2171699"/>
                  </a:moveTo>
                  <a:lnTo>
                    <a:pt x="15724339" y="2171699"/>
                  </a:lnTo>
                  <a:lnTo>
                    <a:pt x="15724339" y="2137320"/>
                  </a:lnTo>
                  <a:lnTo>
                    <a:pt x="15838639" y="2137320"/>
                  </a:lnTo>
                  <a:lnTo>
                    <a:pt x="15838639" y="2171699"/>
                  </a:lnTo>
                  <a:close/>
                </a:path>
                <a:path w="16229965" h="2171700">
                  <a:moveTo>
                    <a:pt x="15686239" y="2171699"/>
                  </a:moveTo>
                  <a:lnTo>
                    <a:pt x="15571939" y="2171699"/>
                  </a:lnTo>
                  <a:lnTo>
                    <a:pt x="15571939" y="2137320"/>
                  </a:lnTo>
                  <a:lnTo>
                    <a:pt x="15686239" y="2137320"/>
                  </a:lnTo>
                  <a:lnTo>
                    <a:pt x="15686239" y="2171699"/>
                  </a:lnTo>
                  <a:close/>
                </a:path>
                <a:path w="16229965" h="2171700">
                  <a:moveTo>
                    <a:pt x="15533839" y="2171699"/>
                  </a:moveTo>
                  <a:lnTo>
                    <a:pt x="15419539" y="2171699"/>
                  </a:lnTo>
                  <a:lnTo>
                    <a:pt x="15419539" y="2137320"/>
                  </a:lnTo>
                  <a:lnTo>
                    <a:pt x="15533839" y="2137320"/>
                  </a:lnTo>
                  <a:lnTo>
                    <a:pt x="15533839" y="2171699"/>
                  </a:lnTo>
                  <a:close/>
                </a:path>
                <a:path w="16229965" h="2171700">
                  <a:moveTo>
                    <a:pt x="15381439" y="2171699"/>
                  </a:moveTo>
                  <a:lnTo>
                    <a:pt x="15267140" y="2171699"/>
                  </a:lnTo>
                  <a:lnTo>
                    <a:pt x="15267140" y="2137320"/>
                  </a:lnTo>
                  <a:lnTo>
                    <a:pt x="15381439" y="2137320"/>
                  </a:lnTo>
                  <a:lnTo>
                    <a:pt x="15381439" y="2171699"/>
                  </a:lnTo>
                  <a:close/>
                </a:path>
                <a:path w="16229965" h="2171700">
                  <a:moveTo>
                    <a:pt x="15229040" y="2171699"/>
                  </a:moveTo>
                  <a:lnTo>
                    <a:pt x="15114740" y="2171699"/>
                  </a:lnTo>
                  <a:lnTo>
                    <a:pt x="15114740" y="2137320"/>
                  </a:lnTo>
                  <a:lnTo>
                    <a:pt x="15229040" y="2137320"/>
                  </a:lnTo>
                  <a:lnTo>
                    <a:pt x="15229040" y="2171699"/>
                  </a:lnTo>
                  <a:close/>
                </a:path>
                <a:path w="16229965" h="2171700">
                  <a:moveTo>
                    <a:pt x="15076640" y="2171699"/>
                  </a:moveTo>
                  <a:lnTo>
                    <a:pt x="14962340" y="2171699"/>
                  </a:lnTo>
                  <a:lnTo>
                    <a:pt x="14962340" y="2137320"/>
                  </a:lnTo>
                  <a:lnTo>
                    <a:pt x="15076640" y="2137320"/>
                  </a:lnTo>
                  <a:lnTo>
                    <a:pt x="15076640" y="2171699"/>
                  </a:lnTo>
                  <a:close/>
                </a:path>
                <a:path w="16229965" h="2171700">
                  <a:moveTo>
                    <a:pt x="14924240" y="2171699"/>
                  </a:moveTo>
                  <a:lnTo>
                    <a:pt x="14809940" y="2171699"/>
                  </a:lnTo>
                  <a:lnTo>
                    <a:pt x="14809940" y="2137320"/>
                  </a:lnTo>
                  <a:lnTo>
                    <a:pt x="14924240" y="2137320"/>
                  </a:lnTo>
                  <a:lnTo>
                    <a:pt x="14924240" y="2171699"/>
                  </a:lnTo>
                  <a:close/>
                </a:path>
                <a:path w="16229965" h="2171700">
                  <a:moveTo>
                    <a:pt x="14771840" y="2171699"/>
                  </a:moveTo>
                  <a:lnTo>
                    <a:pt x="14657540" y="2171699"/>
                  </a:lnTo>
                  <a:lnTo>
                    <a:pt x="14657540" y="2137320"/>
                  </a:lnTo>
                  <a:lnTo>
                    <a:pt x="14771840" y="2137320"/>
                  </a:lnTo>
                  <a:lnTo>
                    <a:pt x="14771840" y="2171699"/>
                  </a:lnTo>
                  <a:close/>
                </a:path>
                <a:path w="16229965" h="2171700">
                  <a:moveTo>
                    <a:pt x="14619440" y="2171699"/>
                  </a:moveTo>
                  <a:lnTo>
                    <a:pt x="14505140" y="2171699"/>
                  </a:lnTo>
                  <a:lnTo>
                    <a:pt x="14505140" y="2137320"/>
                  </a:lnTo>
                  <a:lnTo>
                    <a:pt x="14619440" y="2137320"/>
                  </a:lnTo>
                  <a:lnTo>
                    <a:pt x="14619440" y="2171699"/>
                  </a:lnTo>
                  <a:close/>
                </a:path>
                <a:path w="16229965" h="2171700">
                  <a:moveTo>
                    <a:pt x="14467040" y="2171699"/>
                  </a:moveTo>
                  <a:lnTo>
                    <a:pt x="14352740" y="2171699"/>
                  </a:lnTo>
                  <a:lnTo>
                    <a:pt x="14352740" y="2137320"/>
                  </a:lnTo>
                  <a:lnTo>
                    <a:pt x="14467040" y="2137320"/>
                  </a:lnTo>
                  <a:lnTo>
                    <a:pt x="14467040" y="2171699"/>
                  </a:lnTo>
                  <a:close/>
                </a:path>
                <a:path w="16229965" h="2171700">
                  <a:moveTo>
                    <a:pt x="14314640" y="2171699"/>
                  </a:moveTo>
                  <a:lnTo>
                    <a:pt x="14200340" y="2171699"/>
                  </a:lnTo>
                  <a:lnTo>
                    <a:pt x="14200340" y="2137320"/>
                  </a:lnTo>
                  <a:lnTo>
                    <a:pt x="14314640" y="2137320"/>
                  </a:lnTo>
                  <a:lnTo>
                    <a:pt x="14314640" y="2171699"/>
                  </a:lnTo>
                  <a:close/>
                </a:path>
                <a:path w="16229965" h="2171700">
                  <a:moveTo>
                    <a:pt x="14162240" y="2171699"/>
                  </a:moveTo>
                  <a:lnTo>
                    <a:pt x="14047940" y="2171699"/>
                  </a:lnTo>
                  <a:lnTo>
                    <a:pt x="14047940" y="2137320"/>
                  </a:lnTo>
                  <a:lnTo>
                    <a:pt x="14162240" y="2137320"/>
                  </a:lnTo>
                  <a:lnTo>
                    <a:pt x="14162240" y="2171699"/>
                  </a:lnTo>
                  <a:close/>
                </a:path>
                <a:path w="16229965" h="2171700">
                  <a:moveTo>
                    <a:pt x="14009840" y="2171699"/>
                  </a:moveTo>
                  <a:lnTo>
                    <a:pt x="13895540" y="2171699"/>
                  </a:lnTo>
                  <a:lnTo>
                    <a:pt x="13895540" y="2137320"/>
                  </a:lnTo>
                  <a:lnTo>
                    <a:pt x="14009840" y="2137320"/>
                  </a:lnTo>
                  <a:lnTo>
                    <a:pt x="14009840" y="2171699"/>
                  </a:lnTo>
                  <a:close/>
                </a:path>
                <a:path w="16229965" h="2171700">
                  <a:moveTo>
                    <a:pt x="13857440" y="2171699"/>
                  </a:moveTo>
                  <a:lnTo>
                    <a:pt x="13743140" y="2171699"/>
                  </a:lnTo>
                  <a:lnTo>
                    <a:pt x="13743140" y="2137320"/>
                  </a:lnTo>
                  <a:lnTo>
                    <a:pt x="13857440" y="2137320"/>
                  </a:lnTo>
                  <a:lnTo>
                    <a:pt x="13857440" y="2171699"/>
                  </a:lnTo>
                  <a:close/>
                </a:path>
                <a:path w="16229965" h="2171700">
                  <a:moveTo>
                    <a:pt x="13705040" y="2171699"/>
                  </a:moveTo>
                  <a:lnTo>
                    <a:pt x="13590740" y="2171699"/>
                  </a:lnTo>
                  <a:lnTo>
                    <a:pt x="13590740" y="2137320"/>
                  </a:lnTo>
                  <a:lnTo>
                    <a:pt x="13705040" y="2137320"/>
                  </a:lnTo>
                  <a:lnTo>
                    <a:pt x="13705040" y="2171699"/>
                  </a:lnTo>
                  <a:close/>
                </a:path>
                <a:path w="16229965" h="2171700">
                  <a:moveTo>
                    <a:pt x="13552640" y="2171699"/>
                  </a:moveTo>
                  <a:lnTo>
                    <a:pt x="13438340" y="2171699"/>
                  </a:lnTo>
                  <a:lnTo>
                    <a:pt x="13438340" y="2137320"/>
                  </a:lnTo>
                  <a:lnTo>
                    <a:pt x="13552640" y="2137320"/>
                  </a:lnTo>
                  <a:lnTo>
                    <a:pt x="13552640" y="2171699"/>
                  </a:lnTo>
                  <a:close/>
                </a:path>
                <a:path w="16229965" h="2171700">
                  <a:moveTo>
                    <a:pt x="13400240" y="2171699"/>
                  </a:moveTo>
                  <a:lnTo>
                    <a:pt x="13285940" y="2171699"/>
                  </a:lnTo>
                  <a:lnTo>
                    <a:pt x="13285940" y="2137320"/>
                  </a:lnTo>
                  <a:lnTo>
                    <a:pt x="13400240" y="2137320"/>
                  </a:lnTo>
                  <a:lnTo>
                    <a:pt x="13400240" y="2171699"/>
                  </a:lnTo>
                  <a:close/>
                </a:path>
                <a:path w="16229965" h="2171700">
                  <a:moveTo>
                    <a:pt x="13247840" y="2171699"/>
                  </a:moveTo>
                  <a:lnTo>
                    <a:pt x="13133540" y="2171699"/>
                  </a:lnTo>
                  <a:lnTo>
                    <a:pt x="13133540" y="2137320"/>
                  </a:lnTo>
                  <a:lnTo>
                    <a:pt x="13247840" y="2137320"/>
                  </a:lnTo>
                  <a:lnTo>
                    <a:pt x="13247840" y="2171699"/>
                  </a:lnTo>
                  <a:close/>
                </a:path>
                <a:path w="16229965" h="2171700">
                  <a:moveTo>
                    <a:pt x="13095440" y="2171699"/>
                  </a:moveTo>
                  <a:lnTo>
                    <a:pt x="12981140" y="2171699"/>
                  </a:lnTo>
                  <a:lnTo>
                    <a:pt x="12981140" y="2137320"/>
                  </a:lnTo>
                  <a:lnTo>
                    <a:pt x="13095440" y="2137320"/>
                  </a:lnTo>
                  <a:lnTo>
                    <a:pt x="13095440" y="2171699"/>
                  </a:lnTo>
                  <a:close/>
                </a:path>
                <a:path w="16229965" h="2171700">
                  <a:moveTo>
                    <a:pt x="12943040" y="2171699"/>
                  </a:moveTo>
                  <a:lnTo>
                    <a:pt x="12828740" y="2171699"/>
                  </a:lnTo>
                  <a:lnTo>
                    <a:pt x="12828740" y="2137320"/>
                  </a:lnTo>
                  <a:lnTo>
                    <a:pt x="12943040" y="2137320"/>
                  </a:lnTo>
                  <a:lnTo>
                    <a:pt x="12943040" y="2171699"/>
                  </a:lnTo>
                  <a:close/>
                </a:path>
                <a:path w="16229965" h="2171700">
                  <a:moveTo>
                    <a:pt x="12790640" y="2171699"/>
                  </a:moveTo>
                  <a:lnTo>
                    <a:pt x="12676340" y="2171699"/>
                  </a:lnTo>
                  <a:lnTo>
                    <a:pt x="12676340" y="2137320"/>
                  </a:lnTo>
                  <a:lnTo>
                    <a:pt x="12790640" y="2137320"/>
                  </a:lnTo>
                  <a:lnTo>
                    <a:pt x="12790640" y="2171699"/>
                  </a:lnTo>
                  <a:close/>
                </a:path>
                <a:path w="16229965" h="2171700">
                  <a:moveTo>
                    <a:pt x="12638240" y="2171699"/>
                  </a:moveTo>
                  <a:lnTo>
                    <a:pt x="12523940" y="2171699"/>
                  </a:lnTo>
                  <a:lnTo>
                    <a:pt x="12523940" y="2137320"/>
                  </a:lnTo>
                  <a:lnTo>
                    <a:pt x="12638240" y="2137320"/>
                  </a:lnTo>
                  <a:lnTo>
                    <a:pt x="12638240" y="2171699"/>
                  </a:lnTo>
                  <a:close/>
                </a:path>
                <a:path w="16229965" h="2171700">
                  <a:moveTo>
                    <a:pt x="12485840" y="2171699"/>
                  </a:moveTo>
                  <a:lnTo>
                    <a:pt x="12371540" y="2171699"/>
                  </a:lnTo>
                  <a:lnTo>
                    <a:pt x="12371540" y="2137320"/>
                  </a:lnTo>
                  <a:lnTo>
                    <a:pt x="12485840" y="2137320"/>
                  </a:lnTo>
                  <a:lnTo>
                    <a:pt x="12485840" y="2171699"/>
                  </a:lnTo>
                  <a:close/>
                </a:path>
                <a:path w="16229965" h="2171700">
                  <a:moveTo>
                    <a:pt x="12333440" y="2171699"/>
                  </a:moveTo>
                  <a:lnTo>
                    <a:pt x="12219140" y="2171699"/>
                  </a:lnTo>
                  <a:lnTo>
                    <a:pt x="12219140" y="2137320"/>
                  </a:lnTo>
                  <a:lnTo>
                    <a:pt x="12333440" y="2137320"/>
                  </a:lnTo>
                  <a:lnTo>
                    <a:pt x="12333440" y="2171699"/>
                  </a:lnTo>
                  <a:close/>
                </a:path>
                <a:path w="16229965" h="2171700">
                  <a:moveTo>
                    <a:pt x="12181040" y="2171699"/>
                  </a:moveTo>
                  <a:lnTo>
                    <a:pt x="12066740" y="2171699"/>
                  </a:lnTo>
                  <a:lnTo>
                    <a:pt x="12066740" y="2137320"/>
                  </a:lnTo>
                  <a:lnTo>
                    <a:pt x="12181040" y="2137320"/>
                  </a:lnTo>
                  <a:lnTo>
                    <a:pt x="12181040" y="2171699"/>
                  </a:lnTo>
                  <a:close/>
                </a:path>
                <a:path w="16229965" h="2171700">
                  <a:moveTo>
                    <a:pt x="12028640" y="2171699"/>
                  </a:moveTo>
                  <a:lnTo>
                    <a:pt x="11914340" y="2171699"/>
                  </a:lnTo>
                  <a:lnTo>
                    <a:pt x="11914340" y="2137320"/>
                  </a:lnTo>
                  <a:lnTo>
                    <a:pt x="12028640" y="2137320"/>
                  </a:lnTo>
                  <a:lnTo>
                    <a:pt x="12028640" y="2171699"/>
                  </a:lnTo>
                  <a:close/>
                </a:path>
                <a:path w="16229965" h="2171700">
                  <a:moveTo>
                    <a:pt x="11876240" y="2171699"/>
                  </a:moveTo>
                  <a:lnTo>
                    <a:pt x="11761940" y="2171699"/>
                  </a:lnTo>
                  <a:lnTo>
                    <a:pt x="11761940" y="2137320"/>
                  </a:lnTo>
                  <a:lnTo>
                    <a:pt x="11876240" y="2137320"/>
                  </a:lnTo>
                  <a:lnTo>
                    <a:pt x="11876240" y="2171699"/>
                  </a:lnTo>
                  <a:close/>
                </a:path>
                <a:path w="16229965" h="2171700">
                  <a:moveTo>
                    <a:pt x="11723840" y="2171699"/>
                  </a:moveTo>
                  <a:lnTo>
                    <a:pt x="11609540" y="2171699"/>
                  </a:lnTo>
                  <a:lnTo>
                    <a:pt x="11609540" y="2137320"/>
                  </a:lnTo>
                  <a:lnTo>
                    <a:pt x="11723840" y="2137320"/>
                  </a:lnTo>
                  <a:lnTo>
                    <a:pt x="11723840" y="2171699"/>
                  </a:lnTo>
                  <a:close/>
                </a:path>
                <a:path w="16229965" h="2171700">
                  <a:moveTo>
                    <a:pt x="11571440" y="2171699"/>
                  </a:moveTo>
                  <a:lnTo>
                    <a:pt x="11457140" y="2171699"/>
                  </a:lnTo>
                  <a:lnTo>
                    <a:pt x="11457140" y="2137320"/>
                  </a:lnTo>
                  <a:lnTo>
                    <a:pt x="11571440" y="2137320"/>
                  </a:lnTo>
                  <a:lnTo>
                    <a:pt x="11571440" y="2171699"/>
                  </a:lnTo>
                  <a:close/>
                </a:path>
                <a:path w="16229965" h="2171700">
                  <a:moveTo>
                    <a:pt x="11419040" y="2171699"/>
                  </a:moveTo>
                  <a:lnTo>
                    <a:pt x="11304740" y="2171699"/>
                  </a:lnTo>
                  <a:lnTo>
                    <a:pt x="11304740" y="2137320"/>
                  </a:lnTo>
                  <a:lnTo>
                    <a:pt x="11419040" y="2137320"/>
                  </a:lnTo>
                  <a:lnTo>
                    <a:pt x="11419040" y="2171699"/>
                  </a:lnTo>
                  <a:close/>
                </a:path>
                <a:path w="16229965" h="2171700">
                  <a:moveTo>
                    <a:pt x="11266640" y="2171699"/>
                  </a:moveTo>
                  <a:lnTo>
                    <a:pt x="11152340" y="2171699"/>
                  </a:lnTo>
                  <a:lnTo>
                    <a:pt x="11152340" y="2137320"/>
                  </a:lnTo>
                  <a:lnTo>
                    <a:pt x="11266640" y="2137320"/>
                  </a:lnTo>
                  <a:lnTo>
                    <a:pt x="11266640" y="2171699"/>
                  </a:lnTo>
                  <a:close/>
                </a:path>
                <a:path w="16229965" h="2171700">
                  <a:moveTo>
                    <a:pt x="11114240" y="2171699"/>
                  </a:moveTo>
                  <a:lnTo>
                    <a:pt x="10999940" y="2171699"/>
                  </a:lnTo>
                  <a:lnTo>
                    <a:pt x="10999940" y="2137320"/>
                  </a:lnTo>
                  <a:lnTo>
                    <a:pt x="11114240" y="2137320"/>
                  </a:lnTo>
                  <a:lnTo>
                    <a:pt x="11114240" y="2171699"/>
                  </a:lnTo>
                  <a:close/>
                </a:path>
                <a:path w="16229965" h="2171700">
                  <a:moveTo>
                    <a:pt x="10961840" y="2171699"/>
                  </a:moveTo>
                  <a:lnTo>
                    <a:pt x="10847540" y="2171699"/>
                  </a:lnTo>
                  <a:lnTo>
                    <a:pt x="10847540" y="2137320"/>
                  </a:lnTo>
                  <a:lnTo>
                    <a:pt x="10961840" y="2137320"/>
                  </a:lnTo>
                  <a:lnTo>
                    <a:pt x="10961840" y="2171699"/>
                  </a:lnTo>
                  <a:close/>
                </a:path>
                <a:path w="16229965" h="2171700">
                  <a:moveTo>
                    <a:pt x="10809440" y="2171699"/>
                  </a:moveTo>
                  <a:lnTo>
                    <a:pt x="10695140" y="2171699"/>
                  </a:lnTo>
                  <a:lnTo>
                    <a:pt x="10695140" y="2137320"/>
                  </a:lnTo>
                  <a:lnTo>
                    <a:pt x="10809440" y="2137320"/>
                  </a:lnTo>
                  <a:lnTo>
                    <a:pt x="10809440" y="2171699"/>
                  </a:lnTo>
                  <a:close/>
                </a:path>
                <a:path w="16229965" h="2171700">
                  <a:moveTo>
                    <a:pt x="10657040" y="2171699"/>
                  </a:moveTo>
                  <a:lnTo>
                    <a:pt x="10542740" y="2171699"/>
                  </a:lnTo>
                  <a:lnTo>
                    <a:pt x="10542740" y="2137320"/>
                  </a:lnTo>
                  <a:lnTo>
                    <a:pt x="10657040" y="2137320"/>
                  </a:lnTo>
                  <a:lnTo>
                    <a:pt x="10657040" y="2171699"/>
                  </a:lnTo>
                  <a:close/>
                </a:path>
                <a:path w="16229965" h="2171700">
                  <a:moveTo>
                    <a:pt x="10504640" y="2171699"/>
                  </a:moveTo>
                  <a:lnTo>
                    <a:pt x="10390340" y="2171699"/>
                  </a:lnTo>
                  <a:lnTo>
                    <a:pt x="10390340" y="2137320"/>
                  </a:lnTo>
                  <a:lnTo>
                    <a:pt x="10504640" y="2137320"/>
                  </a:lnTo>
                  <a:lnTo>
                    <a:pt x="10504640" y="2171699"/>
                  </a:lnTo>
                  <a:close/>
                </a:path>
                <a:path w="16229965" h="2171700">
                  <a:moveTo>
                    <a:pt x="10352240" y="2171699"/>
                  </a:moveTo>
                  <a:lnTo>
                    <a:pt x="10237940" y="2171699"/>
                  </a:lnTo>
                  <a:lnTo>
                    <a:pt x="10237940" y="2137320"/>
                  </a:lnTo>
                  <a:lnTo>
                    <a:pt x="10352240" y="2137320"/>
                  </a:lnTo>
                  <a:lnTo>
                    <a:pt x="10352240" y="2171699"/>
                  </a:lnTo>
                  <a:close/>
                </a:path>
                <a:path w="16229965" h="2171700">
                  <a:moveTo>
                    <a:pt x="10199840" y="2171699"/>
                  </a:moveTo>
                  <a:lnTo>
                    <a:pt x="10085540" y="2171699"/>
                  </a:lnTo>
                  <a:lnTo>
                    <a:pt x="10085540" y="2137320"/>
                  </a:lnTo>
                  <a:lnTo>
                    <a:pt x="10199840" y="2137320"/>
                  </a:lnTo>
                  <a:lnTo>
                    <a:pt x="10199840" y="2171699"/>
                  </a:lnTo>
                  <a:close/>
                </a:path>
                <a:path w="16229965" h="2171700">
                  <a:moveTo>
                    <a:pt x="10047440" y="2171699"/>
                  </a:moveTo>
                  <a:lnTo>
                    <a:pt x="9933140" y="2171699"/>
                  </a:lnTo>
                  <a:lnTo>
                    <a:pt x="9933140" y="2137320"/>
                  </a:lnTo>
                  <a:lnTo>
                    <a:pt x="10047440" y="2137320"/>
                  </a:lnTo>
                  <a:lnTo>
                    <a:pt x="10047440" y="2171699"/>
                  </a:lnTo>
                  <a:close/>
                </a:path>
                <a:path w="16229965" h="2171700">
                  <a:moveTo>
                    <a:pt x="9895040" y="2171699"/>
                  </a:moveTo>
                  <a:lnTo>
                    <a:pt x="9780740" y="2171699"/>
                  </a:lnTo>
                  <a:lnTo>
                    <a:pt x="9780740" y="2137320"/>
                  </a:lnTo>
                  <a:lnTo>
                    <a:pt x="9895040" y="2137320"/>
                  </a:lnTo>
                  <a:lnTo>
                    <a:pt x="9895040" y="2171699"/>
                  </a:lnTo>
                  <a:close/>
                </a:path>
                <a:path w="16229965" h="2171700">
                  <a:moveTo>
                    <a:pt x="9742640" y="2171699"/>
                  </a:moveTo>
                  <a:lnTo>
                    <a:pt x="9628340" y="2171699"/>
                  </a:lnTo>
                  <a:lnTo>
                    <a:pt x="9628340" y="2137320"/>
                  </a:lnTo>
                  <a:lnTo>
                    <a:pt x="9742640" y="2137320"/>
                  </a:lnTo>
                  <a:lnTo>
                    <a:pt x="9742640" y="2171699"/>
                  </a:lnTo>
                  <a:close/>
                </a:path>
                <a:path w="16229965" h="2171700">
                  <a:moveTo>
                    <a:pt x="9590240" y="2171699"/>
                  </a:moveTo>
                  <a:lnTo>
                    <a:pt x="9475940" y="2171699"/>
                  </a:lnTo>
                  <a:lnTo>
                    <a:pt x="9475940" y="2137320"/>
                  </a:lnTo>
                  <a:lnTo>
                    <a:pt x="9590240" y="2137320"/>
                  </a:lnTo>
                  <a:lnTo>
                    <a:pt x="9590240" y="2171699"/>
                  </a:lnTo>
                  <a:close/>
                </a:path>
                <a:path w="16229965" h="2171700">
                  <a:moveTo>
                    <a:pt x="9437840" y="2171699"/>
                  </a:moveTo>
                  <a:lnTo>
                    <a:pt x="9323540" y="2171699"/>
                  </a:lnTo>
                  <a:lnTo>
                    <a:pt x="9323540" y="2137320"/>
                  </a:lnTo>
                  <a:lnTo>
                    <a:pt x="9437840" y="2137320"/>
                  </a:lnTo>
                  <a:lnTo>
                    <a:pt x="9437840" y="2171699"/>
                  </a:lnTo>
                  <a:close/>
                </a:path>
                <a:path w="16229965" h="2171700">
                  <a:moveTo>
                    <a:pt x="9285440" y="2171699"/>
                  </a:moveTo>
                  <a:lnTo>
                    <a:pt x="9171140" y="2171699"/>
                  </a:lnTo>
                  <a:lnTo>
                    <a:pt x="9171140" y="2137320"/>
                  </a:lnTo>
                  <a:lnTo>
                    <a:pt x="9285440" y="2137320"/>
                  </a:lnTo>
                  <a:lnTo>
                    <a:pt x="9285440" y="2171699"/>
                  </a:lnTo>
                  <a:close/>
                </a:path>
                <a:path w="16229965" h="2171700">
                  <a:moveTo>
                    <a:pt x="9133040" y="2171699"/>
                  </a:moveTo>
                  <a:lnTo>
                    <a:pt x="9018740" y="2171699"/>
                  </a:lnTo>
                  <a:lnTo>
                    <a:pt x="9018740" y="2137320"/>
                  </a:lnTo>
                  <a:lnTo>
                    <a:pt x="9133040" y="2137320"/>
                  </a:lnTo>
                  <a:lnTo>
                    <a:pt x="9133040" y="2171699"/>
                  </a:lnTo>
                  <a:close/>
                </a:path>
                <a:path w="16229965" h="2171700">
                  <a:moveTo>
                    <a:pt x="8980640" y="2171699"/>
                  </a:moveTo>
                  <a:lnTo>
                    <a:pt x="8866340" y="2171699"/>
                  </a:lnTo>
                  <a:lnTo>
                    <a:pt x="8866340" y="2137320"/>
                  </a:lnTo>
                  <a:lnTo>
                    <a:pt x="8980640" y="2137320"/>
                  </a:lnTo>
                  <a:lnTo>
                    <a:pt x="8980640" y="2171699"/>
                  </a:lnTo>
                  <a:close/>
                </a:path>
                <a:path w="16229965" h="2171700">
                  <a:moveTo>
                    <a:pt x="8828240" y="2171699"/>
                  </a:moveTo>
                  <a:lnTo>
                    <a:pt x="8713940" y="2171699"/>
                  </a:lnTo>
                  <a:lnTo>
                    <a:pt x="8713940" y="2137320"/>
                  </a:lnTo>
                  <a:lnTo>
                    <a:pt x="8828240" y="2137320"/>
                  </a:lnTo>
                  <a:lnTo>
                    <a:pt x="8828240" y="2171699"/>
                  </a:lnTo>
                  <a:close/>
                </a:path>
                <a:path w="16229965" h="2171700">
                  <a:moveTo>
                    <a:pt x="8675840" y="2171699"/>
                  </a:moveTo>
                  <a:lnTo>
                    <a:pt x="8561540" y="2171699"/>
                  </a:lnTo>
                  <a:lnTo>
                    <a:pt x="8561540" y="2137320"/>
                  </a:lnTo>
                  <a:lnTo>
                    <a:pt x="8675840" y="2137320"/>
                  </a:lnTo>
                  <a:lnTo>
                    <a:pt x="8675840" y="2171699"/>
                  </a:lnTo>
                  <a:close/>
                </a:path>
                <a:path w="16229965" h="2171700">
                  <a:moveTo>
                    <a:pt x="8523440" y="2171699"/>
                  </a:moveTo>
                  <a:lnTo>
                    <a:pt x="8409140" y="2171699"/>
                  </a:lnTo>
                  <a:lnTo>
                    <a:pt x="8409140" y="2137320"/>
                  </a:lnTo>
                  <a:lnTo>
                    <a:pt x="8523440" y="2137320"/>
                  </a:lnTo>
                  <a:lnTo>
                    <a:pt x="8523440" y="2171699"/>
                  </a:lnTo>
                  <a:close/>
                </a:path>
                <a:path w="16229965" h="2171700">
                  <a:moveTo>
                    <a:pt x="8371040" y="2171699"/>
                  </a:moveTo>
                  <a:lnTo>
                    <a:pt x="8256740" y="2171699"/>
                  </a:lnTo>
                  <a:lnTo>
                    <a:pt x="8256740" y="2137320"/>
                  </a:lnTo>
                  <a:lnTo>
                    <a:pt x="8371040" y="2137320"/>
                  </a:lnTo>
                  <a:lnTo>
                    <a:pt x="8371040" y="2171699"/>
                  </a:lnTo>
                  <a:close/>
                </a:path>
                <a:path w="16229965" h="2171700">
                  <a:moveTo>
                    <a:pt x="8218640" y="2171699"/>
                  </a:moveTo>
                  <a:lnTo>
                    <a:pt x="8104340" y="2171699"/>
                  </a:lnTo>
                  <a:lnTo>
                    <a:pt x="8104340" y="2137320"/>
                  </a:lnTo>
                  <a:lnTo>
                    <a:pt x="8218640" y="2137320"/>
                  </a:lnTo>
                  <a:lnTo>
                    <a:pt x="8218640" y="2171699"/>
                  </a:lnTo>
                  <a:close/>
                </a:path>
                <a:path w="16229965" h="2171700">
                  <a:moveTo>
                    <a:pt x="8066241" y="2171699"/>
                  </a:moveTo>
                  <a:lnTo>
                    <a:pt x="7951940" y="2171699"/>
                  </a:lnTo>
                  <a:lnTo>
                    <a:pt x="7951940" y="2137320"/>
                  </a:lnTo>
                  <a:lnTo>
                    <a:pt x="8066241" y="2137320"/>
                  </a:lnTo>
                  <a:lnTo>
                    <a:pt x="8066241" y="2171699"/>
                  </a:lnTo>
                  <a:close/>
                </a:path>
                <a:path w="16229965" h="2171700">
                  <a:moveTo>
                    <a:pt x="7913841" y="2171699"/>
                  </a:moveTo>
                  <a:lnTo>
                    <a:pt x="7799540" y="2171699"/>
                  </a:lnTo>
                  <a:lnTo>
                    <a:pt x="7799540" y="2137320"/>
                  </a:lnTo>
                  <a:lnTo>
                    <a:pt x="7913841" y="2137320"/>
                  </a:lnTo>
                  <a:lnTo>
                    <a:pt x="7913841" y="2171699"/>
                  </a:lnTo>
                  <a:close/>
                </a:path>
                <a:path w="16229965" h="2171700">
                  <a:moveTo>
                    <a:pt x="7761441" y="2171699"/>
                  </a:moveTo>
                  <a:lnTo>
                    <a:pt x="7647140" y="2171699"/>
                  </a:lnTo>
                  <a:lnTo>
                    <a:pt x="7647140" y="2137320"/>
                  </a:lnTo>
                  <a:lnTo>
                    <a:pt x="7761441" y="2137320"/>
                  </a:lnTo>
                  <a:lnTo>
                    <a:pt x="7761441" y="2171699"/>
                  </a:lnTo>
                  <a:close/>
                </a:path>
                <a:path w="16229965" h="2171700">
                  <a:moveTo>
                    <a:pt x="7609041" y="2171699"/>
                  </a:moveTo>
                  <a:lnTo>
                    <a:pt x="7494740" y="2171699"/>
                  </a:lnTo>
                  <a:lnTo>
                    <a:pt x="7494740" y="2137320"/>
                  </a:lnTo>
                  <a:lnTo>
                    <a:pt x="7609041" y="2137320"/>
                  </a:lnTo>
                  <a:lnTo>
                    <a:pt x="7609041" y="2171699"/>
                  </a:lnTo>
                  <a:close/>
                </a:path>
                <a:path w="16229965" h="2171700">
                  <a:moveTo>
                    <a:pt x="7456641" y="2171699"/>
                  </a:moveTo>
                  <a:lnTo>
                    <a:pt x="7342340" y="2171699"/>
                  </a:lnTo>
                  <a:lnTo>
                    <a:pt x="7342340" y="2137320"/>
                  </a:lnTo>
                  <a:lnTo>
                    <a:pt x="7456641" y="2137320"/>
                  </a:lnTo>
                  <a:lnTo>
                    <a:pt x="7456641" y="2171699"/>
                  </a:lnTo>
                  <a:close/>
                </a:path>
                <a:path w="16229965" h="2171700">
                  <a:moveTo>
                    <a:pt x="7304241" y="2171699"/>
                  </a:moveTo>
                  <a:lnTo>
                    <a:pt x="7189940" y="2171699"/>
                  </a:lnTo>
                  <a:lnTo>
                    <a:pt x="7189940" y="2137320"/>
                  </a:lnTo>
                  <a:lnTo>
                    <a:pt x="7304241" y="2137320"/>
                  </a:lnTo>
                  <a:lnTo>
                    <a:pt x="7304241" y="2171699"/>
                  </a:lnTo>
                  <a:close/>
                </a:path>
                <a:path w="16229965" h="2171700">
                  <a:moveTo>
                    <a:pt x="7151841" y="2171699"/>
                  </a:moveTo>
                  <a:lnTo>
                    <a:pt x="7037540" y="2171699"/>
                  </a:lnTo>
                  <a:lnTo>
                    <a:pt x="7037540" y="2137320"/>
                  </a:lnTo>
                  <a:lnTo>
                    <a:pt x="7151841" y="2137320"/>
                  </a:lnTo>
                  <a:lnTo>
                    <a:pt x="7151841" y="2171699"/>
                  </a:lnTo>
                  <a:close/>
                </a:path>
                <a:path w="16229965" h="2171700">
                  <a:moveTo>
                    <a:pt x="6999441" y="2171699"/>
                  </a:moveTo>
                  <a:lnTo>
                    <a:pt x="6885140" y="2171699"/>
                  </a:lnTo>
                  <a:lnTo>
                    <a:pt x="6885140" y="2137320"/>
                  </a:lnTo>
                  <a:lnTo>
                    <a:pt x="6999441" y="2137320"/>
                  </a:lnTo>
                  <a:lnTo>
                    <a:pt x="6999441" y="2171699"/>
                  </a:lnTo>
                  <a:close/>
                </a:path>
                <a:path w="16229965" h="2171700">
                  <a:moveTo>
                    <a:pt x="6847041" y="2171699"/>
                  </a:moveTo>
                  <a:lnTo>
                    <a:pt x="6732740" y="2171699"/>
                  </a:lnTo>
                  <a:lnTo>
                    <a:pt x="6732740" y="2137320"/>
                  </a:lnTo>
                  <a:lnTo>
                    <a:pt x="6847041" y="2137320"/>
                  </a:lnTo>
                  <a:lnTo>
                    <a:pt x="6847041" y="2171699"/>
                  </a:lnTo>
                  <a:close/>
                </a:path>
                <a:path w="16229965" h="2171700">
                  <a:moveTo>
                    <a:pt x="6694641" y="2171699"/>
                  </a:moveTo>
                  <a:lnTo>
                    <a:pt x="6580340" y="2171699"/>
                  </a:lnTo>
                  <a:lnTo>
                    <a:pt x="6580340" y="2137320"/>
                  </a:lnTo>
                  <a:lnTo>
                    <a:pt x="6694641" y="2137320"/>
                  </a:lnTo>
                  <a:lnTo>
                    <a:pt x="6694641" y="2171699"/>
                  </a:lnTo>
                  <a:close/>
                </a:path>
                <a:path w="16229965" h="2171700">
                  <a:moveTo>
                    <a:pt x="6542241" y="2171699"/>
                  </a:moveTo>
                  <a:lnTo>
                    <a:pt x="6427940" y="2171699"/>
                  </a:lnTo>
                  <a:lnTo>
                    <a:pt x="6427940" y="2137320"/>
                  </a:lnTo>
                  <a:lnTo>
                    <a:pt x="6542241" y="2137320"/>
                  </a:lnTo>
                  <a:lnTo>
                    <a:pt x="6542241" y="2171699"/>
                  </a:lnTo>
                  <a:close/>
                </a:path>
                <a:path w="16229965" h="2171700">
                  <a:moveTo>
                    <a:pt x="6389841" y="2171699"/>
                  </a:moveTo>
                  <a:lnTo>
                    <a:pt x="6275540" y="2171699"/>
                  </a:lnTo>
                  <a:lnTo>
                    <a:pt x="6275540" y="2137320"/>
                  </a:lnTo>
                  <a:lnTo>
                    <a:pt x="6389841" y="2137320"/>
                  </a:lnTo>
                  <a:lnTo>
                    <a:pt x="6389841" y="2171699"/>
                  </a:lnTo>
                  <a:close/>
                </a:path>
                <a:path w="16229965" h="2171700">
                  <a:moveTo>
                    <a:pt x="6237440" y="2171699"/>
                  </a:moveTo>
                  <a:lnTo>
                    <a:pt x="6123140" y="2171699"/>
                  </a:lnTo>
                  <a:lnTo>
                    <a:pt x="6123140" y="2137320"/>
                  </a:lnTo>
                  <a:lnTo>
                    <a:pt x="6237440" y="2137320"/>
                  </a:lnTo>
                  <a:lnTo>
                    <a:pt x="6237440" y="2171699"/>
                  </a:lnTo>
                  <a:close/>
                </a:path>
                <a:path w="16229965" h="2171700">
                  <a:moveTo>
                    <a:pt x="6085040" y="2171699"/>
                  </a:moveTo>
                  <a:lnTo>
                    <a:pt x="5970740" y="2171699"/>
                  </a:lnTo>
                  <a:lnTo>
                    <a:pt x="5970740" y="2137320"/>
                  </a:lnTo>
                  <a:lnTo>
                    <a:pt x="6085040" y="2137320"/>
                  </a:lnTo>
                  <a:lnTo>
                    <a:pt x="6085040" y="2171699"/>
                  </a:lnTo>
                  <a:close/>
                </a:path>
                <a:path w="16229965" h="2171700">
                  <a:moveTo>
                    <a:pt x="5932640" y="2171699"/>
                  </a:moveTo>
                  <a:lnTo>
                    <a:pt x="5818340" y="2171699"/>
                  </a:lnTo>
                  <a:lnTo>
                    <a:pt x="5818340" y="2137320"/>
                  </a:lnTo>
                  <a:lnTo>
                    <a:pt x="5932640" y="2137320"/>
                  </a:lnTo>
                  <a:lnTo>
                    <a:pt x="5932640" y="2171699"/>
                  </a:lnTo>
                  <a:close/>
                </a:path>
                <a:path w="16229965" h="2171700">
                  <a:moveTo>
                    <a:pt x="5780240" y="2171699"/>
                  </a:moveTo>
                  <a:lnTo>
                    <a:pt x="5665940" y="2171699"/>
                  </a:lnTo>
                  <a:lnTo>
                    <a:pt x="5665940" y="2137320"/>
                  </a:lnTo>
                  <a:lnTo>
                    <a:pt x="5780240" y="2137320"/>
                  </a:lnTo>
                  <a:lnTo>
                    <a:pt x="5780240" y="2171699"/>
                  </a:lnTo>
                  <a:close/>
                </a:path>
                <a:path w="16229965" h="2171700">
                  <a:moveTo>
                    <a:pt x="5627840" y="2171699"/>
                  </a:moveTo>
                  <a:lnTo>
                    <a:pt x="5513540" y="2171699"/>
                  </a:lnTo>
                  <a:lnTo>
                    <a:pt x="5513540" y="2137320"/>
                  </a:lnTo>
                  <a:lnTo>
                    <a:pt x="5627840" y="2137320"/>
                  </a:lnTo>
                  <a:lnTo>
                    <a:pt x="5627840" y="2171699"/>
                  </a:lnTo>
                  <a:close/>
                </a:path>
                <a:path w="16229965" h="2171700">
                  <a:moveTo>
                    <a:pt x="5475440" y="2171699"/>
                  </a:moveTo>
                  <a:lnTo>
                    <a:pt x="5361140" y="2171699"/>
                  </a:lnTo>
                  <a:lnTo>
                    <a:pt x="5361140" y="2137320"/>
                  </a:lnTo>
                  <a:lnTo>
                    <a:pt x="5475440" y="2137320"/>
                  </a:lnTo>
                  <a:lnTo>
                    <a:pt x="5475440" y="2171699"/>
                  </a:lnTo>
                  <a:close/>
                </a:path>
                <a:path w="16229965" h="2171700">
                  <a:moveTo>
                    <a:pt x="5323040" y="2171699"/>
                  </a:moveTo>
                  <a:lnTo>
                    <a:pt x="5208740" y="2171699"/>
                  </a:lnTo>
                  <a:lnTo>
                    <a:pt x="5208740" y="2137320"/>
                  </a:lnTo>
                  <a:lnTo>
                    <a:pt x="5323040" y="2137320"/>
                  </a:lnTo>
                  <a:lnTo>
                    <a:pt x="5323040" y="2171699"/>
                  </a:lnTo>
                  <a:close/>
                </a:path>
                <a:path w="16229965" h="2171700">
                  <a:moveTo>
                    <a:pt x="5170640" y="2171699"/>
                  </a:moveTo>
                  <a:lnTo>
                    <a:pt x="5056340" y="2171699"/>
                  </a:lnTo>
                  <a:lnTo>
                    <a:pt x="5056340" y="2137320"/>
                  </a:lnTo>
                  <a:lnTo>
                    <a:pt x="5170640" y="2137320"/>
                  </a:lnTo>
                  <a:lnTo>
                    <a:pt x="5170640" y="2171699"/>
                  </a:lnTo>
                  <a:close/>
                </a:path>
                <a:path w="16229965" h="2171700">
                  <a:moveTo>
                    <a:pt x="5018240" y="2171699"/>
                  </a:moveTo>
                  <a:lnTo>
                    <a:pt x="4903940" y="2171699"/>
                  </a:lnTo>
                  <a:lnTo>
                    <a:pt x="4903940" y="2137320"/>
                  </a:lnTo>
                  <a:lnTo>
                    <a:pt x="5018240" y="2137320"/>
                  </a:lnTo>
                  <a:lnTo>
                    <a:pt x="5018240" y="2171699"/>
                  </a:lnTo>
                  <a:close/>
                </a:path>
                <a:path w="16229965" h="2171700">
                  <a:moveTo>
                    <a:pt x="4865840" y="2171699"/>
                  </a:moveTo>
                  <a:lnTo>
                    <a:pt x="4751540" y="2171699"/>
                  </a:lnTo>
                  <a:lnTo>
                    <a:pt x="4751540" y="2137320"/>
                  </a:lnTo>
                  <a:lnTo>
                    <a:pt x="4865840" y="2137320"/>
                  </a:lnTo>
                  <a:lnTo>
                    <a:pt x="4865840" y="2171699"/>
                  </a:lnTo>
                  <a:close/>
                </a:path>
                <a:path w="16229965" h="2171700">
                  <a:moveTo>
                    <a:pt x="4713440" y="2171699"/>
                  </a:moveTo>
                  <a:lnTo>
                    <a:pt x="4599140" y="2171699"/>
                  </a:lnTo>
                  <a:lnTo>
                    <a:pt x="4599140" y="2137320"/>
                  </a:lnTo>
                  <a:lnTo>
                    <a:pt x="4713440" y="2137320"/>
                  </a:lnTo>
                  <a:lnTo>
                    <a:pt x="4713440" y="2171699"/>
                  </a:lnTo>
                  <a:close/>
                </a:path>
                <a:path w="16229965" h="2171700">
                  <a:moveTo>
                    <a:pt x="4561040" y="2171699"/>
                  </a:moveTo>
                  <a:lnTo>
                    <a:pt x="4446740" y="2171699"/>
                  </a:lnTo>
                  <a:lnTo>
                    <a:pt x="4446740" y="2137320"/>
                  </a:lnTo>
                  <a:lnTo>
                    <a:pt x="4561040" y="2137320"/>
                  </a:lnTo>
                  <a:lnTo>
                    <a:pt x="4561040" y="2171699"/>
                  </a:lnTo>
                  <a:close/>
                </a:path>
                <a:path w="16229965" h="2171700">
                  <a:moveTo>
                    <a:pt x="4408640" y="2171699"/>
                  </a:moveTo>
                  <a:lnTo>
                    <a:pt x="4294340" y="2171699"/>
                  </a:lnTo>
                  <a:lnTo>
                    <a:pt x="4294340" y="2137320"/>
                  </a:lnTo>
                  <a:lnTo>
                    <a:pt x="4408640" y="2137320"/>
                  </a:lnTo>
                  <a:lnTo>
                    <a:pt x="4408640" y="2171699"/>
                  </a:lnTo>
                  <a:close/>
                </a:path>
                <a:path w="16229965" h="2171700">
                  <a:moveTo>
                    <a:pt x="4256240" y="2171699"/>
                  </a:moveTo>
                  <a:lnTo>
                    <a:pt x="4141941" y="2171699"/>
                  </a:lnTo>
                  <a:lnTo>
                    <a:pt x="4141941" y="2137320"/>
                  </a:lnTo>
                  <a:lnTo>
                    <a:pt x="4256240" y="2137320"/>
                  </a:lnTo>
                  <a:lnTo>
                    <a:pt x="4256240" y="2171699"/>
                  </a:lnTo>
                  <a:close/>
                </a:path>
                <a:path w="16229965" h="2171700">
                  <a:moveTo>
                    <a:pt x="4103841" y="2171699"/>
                  </a:moveTo>
                  <a:lnTo>
                    <a:pt x="3989541" y="2171699"/>
                  </a:lnTo>
                  <a:lnTo>
                    <a:pt x="3989541" y="2137320"/>
                  </a:lnTo>
                  <a:lnTo>
                    <a:pt x="4103841" y="2137320"/>
                  </a:lnTo>
                  <a:lnTo>
                    <a:pt x="4103841" y="2171699"/>
                  </a:lnTo>
                  <a:close/>
                </a:path>
                <a:path w="16229965" h="2171700">
                  <a:moveTo>
                    <a:pt x="3951441" y="2171699"/>
                  </a:moveTo>
                  <a:lnTo>
                    <a:pt x="3837141" y="2171699"/>
                  </a:lnTo>
                  <a:lnTo>
                    <a:pt x="3837141" y="2137320"/>
                  </a:lnTo>
                  <a:lnTo>
                    <a:pt x="3951441" y="2137320"/>
                  </a:lnTo>
                  <a:lnTo>
                    <a:pt x="3951441" y="2171699"/>
                  </a:lnTo>
                  <a:close/>
                </a:path>
                <a:path w="16229965" h="2171700">
                  <a:moveTo>
                    <a:pt x="3799041" y="2171699"/>
                  </a:moveTo>
                  <a:lnTo>
                    <a:pt x="3684741" y="2171699"/>
                  </a:lnTo>
                  <a:lnTo>
                    <a:pt x="3684741" y="2137320"/>
                  </a:lnTo>
                  <a:lnTo>
                    <a:pt x="3799041" y="2137320"/>
                  </a:lnTo>
                  <a:lnTo>
                    <a:pt x="3799041" y="2171699"/>
                  </a:lnTo>
                  <a:close/>
                </a:path>
                <a:path w="16229965" h="2171700">
                  <a:moveTo>
                    <a:pt x="3646641" y="2171699"/>
                  </a:moveTo>
                  <a:lnTo>
                    <a:pt x="3532341" y="2171699"/>
                  </a:lnTo>
                  <a:lnTo>
                    <a:pt x="3532341" y="2137320"/>
                  </a:lnTo>
                  <a:lnTo>
                    <a:pt x="3646641" y="2137320"/>
                  </a:lnTo>
                  <a:lnTo>
                    <a:pt x="3646641" y="2171699"/>
                  </a:lnTo>
                  <a:close/>
                </a:path>
                <a:path w="16229965" h="2171700">
                  <a:moveTo>
                    <a:pt x="3494241" y="2171699"/>
                  </a:moveTo>
                  <a:lnTo>
                    <a:pt x="3379941" y="2171699"/>
                  </a:lnTo>
                  <a:lnTo>
                    <a:pt x="3379941" y="2137320"/>
                  </a:lnTo>
                  <a:lnTo>
                    <a:pt x="3494241" y="2137320"/>
                  </a:lnTo>
                  <a:lnTo>
                    <a:pt x="3494241" y="2171699"/>
                  </a:lnTo>
                  <a:close/>
                </a:path>
                <a:path w="16229965" h="2171700">
                  <a:moveTo>
                    <a:pt x="3341841" y="2171699"/>
                  </a:moveTo>
                  <a:lnTo>
                    <a:pt x="3227541" y="2171699"/>
                  </a:lnTo>
                  <a:lnTo>
                    <a:pt x="3227541" y="2137320"/>
                  </a:lnTo>
                  <a:lnTo>
                    <a:pt x="3341841" y="2137320"/>
                  </a:lnTo>
                  <a:lnTo>
                    <a:pt x="3341841" y="2171699"/>
                  </a:lnTo>
                  <a:close/>
                </a:path>
                <a:path w="16229965" h="2171700">
                  <a:moveTo>
                    <a:pt x="3189441" y="2171699"/>
                  </a:moveTo>
                  <a:lnTo>
                    <a:pt x="3075141" y="2171699"/>
                  </a:lnTo>
                  <a:lnTo>
                    <a:pt x="3075141" y="2137320"/>
                  </a:lnTo>
                  <a:lnTo>
                    <a:pt x="3189441" y="2137320"/>
                  </a:lnTo>
                  <a:lnTo>
                    <a:pt x="3189441" y="2171699"/>
                  </a:lnTo>
                  <a:close/>
                </a:path>
                <a:path w="16229965" h="2171700">
                  <a:moveTo>
                    <a:pt x="3037041" y="2171699"/>
                  </a:moveTo>
                  <a:lnTo>
                    <a:pt x="2922741" y="2171699"/>
                  </a:lnTo>
                  <a:lnTo>
                    <a:pt x="2922741" y="2137320"/>
                  </a:lnTo>
                  <a:lnTo>
                    <a:pt x="3037041" y="2137320"/>
                  </a:lnTo>
                  <a:lnTo>
                    <a:pt x="3037041" y="2171699"/>
                  </a:lnTo>
                  <a:close/>
                </a:path>
                <a:path w="16229965" h="2171700">
                  <a:moveTo>
                    <a:pt x="2884641" y="2171699"/>
                  </a:moveTo>
                  <a:lnTo>
                    <a:pt x="2770341" y="2171699"/>
                  </a:lnTo>
                  <a:lnTo>
                    <a:pt x="2770341" y="2137320"/>
                  </a:lnTo>
                  <a:lnTo>
                    <a:pt x="2884641" y="2137320"/>
                  </a:lnTo>
                  <a:lnTo>
                    <a:pt x="2884641" y="2171699"/>
                  </a:lnTo>
                  <a:close/>
                </a:path>
                <a:path w="16229965" h="2171700">
                  <a:moveTo>
                    <a:pt x="2732241" y="2171699"/>
                  </a:moveTo>
                  <a:lnTo>
                    <a:pt x="2617941" y="2171699"/>
                  </a:lnTo>
                  <a:lnTo>
                    <a:pt x="2617941" y="2137320"/>
                  </a:lnTo>
                  <a:lnTo>
                    <a:pt x="2732241" y="2137320"/>
                  </a:lnTo>
                  <a:lnTo>
                    <a:pt x="2732241" y="2171699"/>
                  </a:lnTo>
                  <a:close/>
                </a:path>
                <a:path w="16229965" h="2171700">
                  <a:moveTo>
                    <a:pt x="2579841" y="2171699"/>
                  </a:moveTo>
                  <a:lnTo>
                    <a:pt x="2465541" y="2171699"/>
                  </a:lnTo>
                  <a:lnTo>
                    <a:pt x="2465541" y="2137320"/>
                  </a:lnTo>
                  <a:lnTo>
                    <a:pt x="2579841" y="2137320"/>
                  </a:lnTo>
                  <a:lnTo>
                    <a:pt x="2579841" y="2171699"/>
                  </a:lnTo>
                  <a:close/>
                </a:path>
                <a:path w="16229965" h="2171700">
                  <a:moveTo>
                    <a:pt x="2427441" y="2171699"/>
                  </a:moveTo>
                  <a:lnTo>
                    <a:pt x="2313141" y="2171699"/>
                  </a:lnTo>
                  <a:lnTo>
                    <a:pt x="2313141" y="2137320"/>
                  </a:lnTo>
                  <a:lnTo>
                    <a:pt x="2427441" y="2137320"/>
                  </a:lnTo>
                  <a:lnTo>
                    <a:pt x="2427441" y="2171699"/>
                  </a:lnTo>
                  <a:close/>
                </a:path>
                <a:path w="16229965" h="2171700">
                  <a:moveTo>
                    <a:pt x="2275041" y="2171699"/>
                  </a:moveTo>
                  <a:lnTo>
                    <a:pt x="2160741" y="2171699"/>
                  </a:lnTo>
                  <a:lnTo>
                    <a:pt x="2160741" y="2137320"/>
                  </a:lnTo>
                  <a:lnTo>
                    <a:pt x="2275041" y="2137320"/>
                  </a:lnTo>
                  <a:lnTo>
                    <a:pt x="2275041" y="2171699"/>
                  </a:lnTo>
                  <a:close/>
                </a:path>
                <a:path w="16229965" h="2171700">
                  <a:moveTo>
                    <a:pt x="2122641" y="2171699"/>
                  </a:moveTo>
                  <a:lnTo>
                    <a:pt x="2008341" y="2171699"/>
                  </a:lnTo>
                  <a:lnTo>
                    <a:pt x="2008341" y="2137320"/>
                  </a:lnTo>
                  <a:lnTo>
                    <a:pt x="2122641" y="2137320"/>
                  </a:lnTo>
                  <a:lnTo>
                    <a:pt x="2122641" y="2171699"/>
                  </a:lnTo>
                  <a:close/>
                </a:path>
                <a:path w="16229965" h="2171700">
                  <a:moveTo>
                    <a:pt x="1970241" y="2171699"/>
                  </a:moveTo>
                  <a:lnTo>
                    <a:pt x="1855941" y="2171699"/>
                  </a:lnTo>
                  <a:lnTo>
                    <a:pt x="1855941" y="2137320"/>
                  </a:lnTo>
                  <a:lnTo>
                    <a:pt x="1970241" y="2137320"/>
                  </a:lnTo>
                  <a:lnTo>
                    <a:pt x="1970241" y="2171699"/>
                  </a:lnTo>
                  <a:close/>
                </a:path>
                <a:path w="16229965" h="2171700">
                  <a:moveTo>
                    <a:pt x="1817841" y="2171699"/>
                  </a:moveTo>
                  <a:lnTo>
                    <a:pt x="1703541" y="2171699"/>
                  </a:lnTo>
                  <a:lnTo>
                    <a:pt x="1703541" y="2137320"/>
                  </a:lnTo>
                  <a:lnTo>
                    <a:pt x="1817841" y="2137320"/>
                  </a:lnTo>
                  <a:lnTo>
                    <a:pt x="1817841" y="2171699"/>
                  </a:lnTo>
                  <a:close/>
                </a:path>
                <a:path w="16229965" h="2171700">
                  <a:moveTo>
                    <a:pt x="1665441" y="2171699"/>
                  </a:moveTo>
                  <a:lnTo>
                    <a:pt x="1551141" y="2171699"/>
                  </a:lnTo>
                  <a:lnTo>
                    <a:pt x="1551141" y="2137320"/>
                  </a:lnTo>
                  <a:lnTo>
                    <a:pt x="1665441" y="2137320"/>
                  </a:lnTo>
                  <a:lnTo>
                    <a:pt x="1665441" y="2171699"/>
                  </a:lnTo>
                  <a:close/>
                </a:path>
                <a:path w="16229965" h="2171700">
                  <a:moveTo>
                    <a:pt x="1513041" y="2171699"/>
                  </a:moveTo>
                  <a:lnTo>
                    <a:pt x="1398741" y="2171699"/>
                  </a:lnTo>
                  <a:lnTo>
                    <a:pt x="1398741" y="2137320"/>
                  </a:lnTo>
                  <a:lnTo>
                    <a:pt x="1513041" y="2137320"/>
                  </a:lnTo>
                  <a:lnTo>
                    <a:pt x="1513041" y="2171699"/>
                  </a:lnTo>
                  <a:close/>
                </a:path>
                <a:path w="16229965" h="2171700">
                  <a:moveTo>
                    <a:pt x="1360641" y="2171699"/>
                  </a:moveTo>
                  <a:lnTo>
                    <a:pt x="1246341" y="2171699"/>
                  </a:lnTo>
                  <a:lnTo>
                    <a:pt x="1246341" y="2137320"/>
                  </a:lnTo>
                  <a:lnTo>
                    <a:pt x="1360641" y="2137320"/>
                  </a:lnTo>
                  <a:lnTo>
                    <a:pt x="1360641" y="2171699"/>
                  </a:lnTo>
                  <a:close/>
                </a:path>
                <a:path w="16229965" h="2171700">
                  <a:moveTo>
                    <a:pt x="1208241" y="2171699"/>
                  </a:moveTo>
                  <a:lnTo>
                    <a:pt x="1093941" y="2171699"/>
                  </a:lnTo>
                  <a:lnTo>
                    <a:pt x="1093941" y="2137320"/>
                  </a:lnTo>
                  <a:lnTo>
                    <a:pt x="1208241" y="2137320"/>
                  </a:lnTo>
                  <a:lnTo>
                    <a:pt x="1208241" y="2171699"/>
                  </a:lnTo>
                  <a:close/>
                </a:path>
                <a:path w="16229965" h="2171700">
                  <a:moveTo>
                    <a:pt x="1055841" y="2171699"/>
                  </a:moveTo>
                  <a:lnTo>
                    <a:pt x="941541" y="2171699"/>
                  </a:lnTo>
                  <a:lnTo>
                    <a:pt x="941541" y="2137320"/>
                  </a:lnTo>
                  <a:lnTo>
                    <a:pt x="1055841" y="2137320"/>
                  </a:lnTo>
                  <a:lnTo>
                    <a:pt x="1055841" y="2171699"/>
                  </a:lnTo>
                  <a:close/>
                </a:path>
                <a:path w="16229965" h="2171700">
                  <a:moveTo>
                    <a:pt x="903441" y="2171699"/>
                  </a:moveTo>
                  <a:lnTo>
                    <a:pt x="789141" y="2171699"/>
                  </a:lnTo>
                  <a:lnTo>
                    <a:pt x="789141" y="2137320"/>
                  </a:lnTo>
                  <a:lnTo>
                    <a:pt x="903441" y="2137320"/>
                  </a:lnTo>
                  <a:lnTo>
                    <a:pt x="903441" y="2171699"/>
                  </a:lnTo>
                  <a:close/>
                </a:path>
                <a:path w="16229965" h="2171700">
                  <a:moveTo>
                    <a:pt x="751041" y="2171699"/>
                  </a:moveTo>
                  <a:lnTo>
                    <a:pt x="636741" y="2171699"/>
                  </a:lnTo>
                  <a:lnTo>
                    <a:pt x="636741" y="2137320"/>
                  </a:lnTo>
                  <a:lnTo>
                    <a:pt x="751041" y="2137320"/>
                  </a:lnTo>
                  <a:lnTo>
                    <a:pt x="751041" y="2171699"/>
                  </a:lnTo>
                  <a:close/>
                </a:path>
                <a:path w="16229965" h="2171700">
                  <a:moveTo>
                    <a:pt x="598641" y="2171699"/>
                  </a:moveTo>
                  <a:lnTo>
                    <a:pt x="484341" y="2171699"/>
                  </a:lnTo>
                  <a:lnTo>
                    <a:pt x="484341" y="2137320"/>
                  </a:lnTo>
                  <a:lnTo>
                    <a:pt x="598641" y="2137320"/>
                  </a:lnTo>
                  <a:lnTo>
                    <a:pt x="598641" y="2171699"/>
                  </a:lnTo>
                  <a:close/>
                </a:path>
                <a:path w="16229965" h="2171700">
                  <a:moveTo>
                    <a:pt x="446241" y="2171699"/>
                  </a:moveTo>
                  <a:lnTo>
                    <a:pt x="331941" y="2171699"/>
                  </a:lnTo>
                  <a:lnTo>
                    <a:pt x="331941" y="2137320"/>
                  </a:lnTo>
                  <a:lnTo>
                    <a:pt x="446241" y="2137320"/>
                  </a:lnTo>
                  <a:lnTo>
                    <a:pt x="446241" y="2171699"/>
                  </a:lnTo>
                  <a:close/>
                </a:path>
                <a:path w="16229965" h="2171700">
                  <a:moveTo>
                    <a:pt x="293841" y="2171699"/>
                  </a:moveTo>
                  <a:lnTo>
                    <a:pt x="179569" y="2171699"/>
                  </a:lnTo>
                  <a:lnTo>
                    <a:pt x="181563" y="2137064"/>
                  </a:lnTo>
                  <a:lnTo>
                    <a:pt x="184529" y="2137234"/>
                  </a:lnTo>
                  <a:lnTo>
                    <a:pt x="187505" y="2137320"/>
                  </a:lnTo>
                  <a:lnTo>
                    <a:pt x="293841" y="2137320"/>
                  </a:lnTo>
                  <a:lnTo>
                    <a:pt x="293841" y="2171699"/>
                  </a:lnTo>
                  <a:close/>
                </a:path>
                <a:path w="16229965" h="2171700">
                  <a:moveTo>
                    <a:pt x="141939" y="2168647"/>
                  </a:moveTo>
                  <a:lnTo>
                    <a:pt x="106718" y="2156058"/>
                  </a:lnTo>
                  <a:lnTo>
                    <a:pt x="71349" y="2133571"/>
                  </a:lnTo>
                  <a:lnTo>
                    <a:pt x="46513" y="2108736"/>
                  </a:lnTo>
                  <a:lnTo>
                    <a:pt x="74931" y="2084276"/>
                  </a:lnTo>
                  <a:lnTo>
                    <a:pt x="91339" y="2100780"/>
                  </a:lnTo>
                  <a:lnTo>
                    <a:pt x="109573" y="2114286"/>
                  </a:lnTo>
                  <a:lnTo>
                    <a:pt x="129633" y="2124792"/>
                  </a:lnTo>
                  <a:lnTo>
                    <a:pt x="151519" y="2132301"/>
                  </a:lnTo>
                  <a:lnTo>
                    <a:pt x="141939" y="2168647"/>
                  </a:lnTo>
                  <a:close/>
                </a:path>
                <a:path w="16229965" h="2171700">
                  <a:moveTo>
                    <a:pt x="24894" y="2077404"/>
                  </a:moveTo>
                  <a:lnTo>
                    <a:pt x="19361" y="2068702"/>
                  </a:lnTo>
                  <a:lnTo>
                    <a:pt x="5031" y="2028606"/>
                  </a:lnTo>
                  <a:lnTo>
                    <a:pt x="0" y="1984928"/>
                  </a:lnTo>
                  <a:lnTo>
                    <a:pt x="0" y="1967280"/>
                  </a:lnTo>
                  <a:lnTo>
                    <a:pt x="38099" y="1967280"/>
                  </a:lnTo>
                  <a:lnTo>
                    <a:pt x="38100" y="1984928"/>
                  </a:lnTo>
                  <a:lnTo>
                    <a:pt x="39305" y="2004500"/>
                  </a:lnTo>
                  <a:lnTo>
                    <a:pt x="42923" y="2023406"/>
                  </a:lnTo>
                  <a:lnTo>
                    <a:pt x="48952" y="2041644"/>
                  </a:lnTo>
                  <a:lnTo>
                    <a:pt x="57393" y="2059216"/>
                  </a:lnTo>
                  <a:lnTo>
                    <a:pt x="24894" y="2077404"/>
                  </a:lnTo>
                  <a:close/>
                </a:path>
                <a:path w="16229965" h="2171700">
                  <a:moveTo>
                    <a:pt x="38099" y="1929180"/>
                  </a:moveTo>
                  <a:lnTo>
                    <a:pt x="0" y="1929180"/>
                  </a:lnTo>
                  <a:lnTo>
                    <a:pt x="0" y="1814880"/>
                  </a:lnTo>
                  <a:lnTo>
                    <a:pt x="38099" y="1814880"/>
                  </a:lnTo>
                  <a:lnTo>
                    <a:pt x="38099" y="1929180"/>
                  </a:lnTo>
                  <a:close/>
                </a:path>
                <a:path w="16229965" h="2171700">
                  <a:moveTo>
                    <a:pt x="38099" y="1776780"/>
                  </a:moveTo>
                  <a:lnTo>
                    <a:pt x="0" y="1776780"/>
                  </a:lnTo>
                  <a:lnTo>
                    <a:pt x="0" y="1662480"/>
                  </a:lnTo>
                  <a:lnTo>
                    <a:pt x="38099" y="1662480"/>
                  </a:lnTo>
                  <a:lnTo>
                    <a:pt x="38099" y="1776780"/>
                  </a:lnTo>
                  <a:close/>
                </a:path>
                <a:path w="16229965" h="2171700">
                  <a:moveTo>
                    <a:pt x="38099" y="1624380"/>
                  </a:moveTo>
                  <a:lnTo>
                    <a:pt x="0" y="1624380"/>
                  </a:lnTo>
                  <a:lnTo>
                    <a:pt x="0" y="1510080"/>
                  </a:lnTo>
                  <a:lnTo>
                    <a:pt x="38099" y="1510080"/>
                  </a:lnTo>
                  <a:lnTo>
                    <a:pt x="38099" y="1624380"/>
                  </a:lnTo>
                  <a:close/>
                </a:path>
                <a:path w="16229965" h="2171700">
                  <a:moveTo>
                    <a:pt x="38099" y="1471980"/>
                  </a:moveTo>
                  <a:lnTo>
                    <a:pt x="0" y="1471980"/>
                  </a:lnTo>
                  <a:lnTo>
                    <a:pt x="0" y="1357680"/>
                  </a:lnTo>
                  <a:lnTo>
                    <a:pt x="38099" y="1357680"/>
                  </a:lnTo>
                  <a:lnTo>
                    <a:pt x="38099" y="1471980"/>
                  </a:lnTo>
                  <a:close/>
                </a:path>
                <a:path w="16229965" h="2171700">
                  <a:moveTo>
                    <a:pt x="38099" y="1319580"/>
                  </a:moveTo>
                  <a:lnTo>
                    <a:pt x="0" y="1319580"/>
                  </a:lnTo>
                  <a:lnTo>
                    <a:pt x="0" y="1205280"/>
                  </a:lnTo>
                  <a:lnTo>
                    <a:pt x="38099" y="1205280"/>
                  </a:lnTo>
                  <a:lnTo>
                    <a:pt x="38099" y="1319580"/>
                  </a:lnTo>
                  <a:close/>
                </a:path>
                <a:path w="16229965" h="2171700">
                  <a:moveTo>
                    <a:pt x="38099" y="1167180"/>
                  </a:moveTo>
                  <a:lnTo>
                    <a:pt x="0" y="1167180"/>
                  </a:lnTo>
                  <a:lnTo>
                    <a:pt x="0" y="1052880"/>
                  </a:lnTo>
                  <a:lnTo>
                    <a:pt x="38099" y="1052880"/>
                  </a:lnTo>
                  <a:lnTo>
                    <a:pt x="38099" y="1167180"/>
                  </a:lnTo>
                  <a:close/>
                </a:path>
                <a:path w="16229965" h="2171700">
                  <a:moveTo>
                    <a:pt x="38099" y="1014780"/>
                  </a:moveTo>
                  <a:lnTo>
                    <a:pt x="0" y="1014780"/>
                  </a:lnTo>
                  <a:lnTo>
                    <a:pt x="0" y="900480"/>
                  </a:lnTo>
                  <a:lnTo>
                    <a:pt x="38099" y="900480"/>
                  </a:lnTo>
                  <a:lnTo>
                    <a:pt x="38099" y="1014780"/>
                  </a:lnTo>
                  <a:close/>
                </a:path>
                <a:path w="16229965" h="2171700">
                  <a:moveTo>
                    <a:pt x="38099" y="862380"/>
                  </a:moveTo>
                  <a:lnTo>
                    <a:pt x="0" y="862380"/>
                  </a:lnTo>
                  <a:lnTo>
                    <a:pt x="0" y="748081"/>
                  </a:lnTo>
                  <a:lnTo>
                    <a:pt x="38099" y="748081"/>
                  </a:lnTo>
                  <a:lnTo>
                    <a:pt x="38099" y="862380"/>
                  </a:lnTo>
                  <a:close/>
                </a:path>
                <a:path w="16229965" h="2171700">
                  <a:moveTo>
                    <a:pt x="38099" y="709981"/>
                  </a:moveTo>
                  <a:lnTo>
                    <a:pt x="0" y="709981"/>
                  </a:lnTo>
                  <a:lnTo>
                    <a:pt x="0" y="595681"/>
                  </a:lnTo>
                  <a:lnTo>
                    <a:pt x="38099" y="595681"/>
                  </a:lnTo>
                  <a:lnTo>
                    <a:pt x="38099" y="709981"/>
                  </a:lnTo>
                  <a:close/>
                </a:path>
                <a:path w="16229965" h="2171700">
                  <a:moveTo>
                    <a:pt x="38099" y="557581"/>
                  </a:moveTo>
                  <a:lnTo>
                    <a:pt x="0" y="557581"/>
                  </a:lnTo>
                  <a:lnTo>
                    <a:pt x="0" y="443281"/>
                  </a:lnTo>
                  <a:lnTo>
                    <a:pt x="38099" y="443281"/>
                  </a:lnTo>
                  <a:lnTo>
                    <a:pt x="38099" y="557581"/>
                  </a:lnTo>
                  <a:close/>
                </a:path>
                <a:path w="16229965" h="2171700">
                  <a:moveTo>
                    <a:pt x="38099" y="405181"/>
                  </a:moveTo>
                  <a:lnTo>
                    <a:pt x="0" y="405181"/>
                  </a:lnTo>
                  <a:lnTo>
                    <a:pt x="0" y="290881"/>
                  </a:lnTo>
                  <a:lnTo>
                    <a:pt x="38099" y="290881"/>
                  </a:lnTo>
                  <a:lnTo>
                    <a:pt x="38099" y="405181"/>
                  </a:lnTo>
                  <a:close/>
                </a:path>
                <a:path w="16229965" h="2171700">
                  <a:moveTo>
                    <a:pt x="38099" y="252781"/>
                  </a:moveTo>
                  <a:lnTo>
                    <a:pt x="0" y="252781"/>
                  </a:lnTo>
                  <a:lnTo>
                    <a:pt x="0" y="190491"/>
                  </a:lnTo>
                  <a:lnTo>
                    <a:pt x="5031" y="146813"/>
                  </a:lnTo>
                  <a:lnTo>
                    <a:pt x="7774" y="139137"/>
                  </a:lnTo>
                  <a:lnTo>
                    <a:pt x="43742" y="149226"/>
                  </a:lnTo>
                  <a:lnTo>
                    <a:pt x="41274" y="159349"/>
                  </a:lnTo>
                  <a:lnTo>
                    <a:pt x="39510" y="169602"/>
                  </a:lnTo>
                  <a:lnTo>
                    <a:pt x="38452" y="179982"/>
                  </a:lnTo>
                  <a:lnTo>
                    <a:pt x="38099" y="190491"/>
                  </a:lnTo>
                  <a:lnTo>
                    <a:pt x="38099" y="252781"/>
                  </a:lnTo>
                  <a:close/>
                </a:path>
                <a:path w="16229965" h="2171700">
                  <a:moveTo>
                    <a:pt x="54895" y="120856"/>
                  </a:moveTo>
                  <a:lnTo>
                    <a:pt x="21352" y="103587"/>
                  </a:lnTo>
                  <a:lnTo>
                    <a:pt x="41848" y="71348"/>
                  </a:lnTo>
                  <a:lnTo>
                    <a:pt x="71349" y="41848"/>
                  </a:lnTo>
                  <a:lnTo>
                    <a:pt x="100532" y="23294"/>
                  </a:lnTo>
                  <a:lnTo>
                    <a:pt x="118298" y="56243"/>
                  </a:lnTo>
                  <a:lnTo>
                    <a:pt x="98691" y="68716"/>
                  </a:lnTo>
                  <a:lnTo>
                    <a:pt x="81588" y="83643"/>
                  </a:lnTo>
                  <a:lnTo>
                    <a:pt x="66989" y="101023"/>
                  </a:lnTo>
                  <a:lnTo>
                    <a:pt x="54895" y="120856"/>
                  </a:lnTo>
                  <a:close/>
                </a:path>
                <a:path w="16229965" h="2171700">
                  <a:moveTo>
                    <a:pt x="146471" y="44543"/>
                  </a:moveTo>
                  <a:lnTo>
                    <a:pt x="135763" y="8980"/>
                  </a:lnTo>
                  <a:lnTo>
                    <a:pt x="146814" y="5031"/>
                  </a:lnTo>
                  <a:lnTo>
                    <a:pt x="190492" y="0"/>
                  </a:lnTo>
                  <a:lnTo>
                    <a:pt x="304792" y="0"/>
                  </a:lnTo>
                  <a:lnTo>
                    <a:pt x="304792" y="38099"/>
                  </a:lnTo>
                  <a:lnTo>
                    <a:pt x="190492" y="38099"/>
                  </a:lnTo>
                  <a:lnTo>
                    <a:pt x="179258" y="38502"/>
                  </a:lnTo>
                  <a:lnTo>
                    <a:pt x="168177" y="39710"/>
                  </a:lnTo>
                  <a:lnTo>
                    <a:pt x="157248" y="41724"/>
                  </a:lnTo>
                  <a:lnTo>
                    <a:pt x="146471" y="44543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0873" y="7588246"/>
              <a:ext cx="95250" cy="952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0873" y="8331196"/>
              <a:ext cx="95250" cy="9524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2101953" y="7390761"/>
            <a:ext cx="14451965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1666875" algn="l"/>
                <a:tab pos="3020695" algn="l"/>
                <a:tab pos="3820160" algn="l"/>
                <a:tab pos="4653915" algn="l"/>
                <a:tab pos="5706745" algn="l"/>
                <a:tab pos="7419340" algn="l"/>
                <a:tab pos="8227059" algn="l"/>
                <a:tab pos="9453245" algn="l"/>
                <a:tab pos="10243185" algn="l"/>
                <a:tab pos="11609070" algn="l"/>
                <a:tab pos="12583160" algn="l"/>
                <a:tab pos="13809344" algn="l"/>
              </a:tabLst>
            </a:pPr>
            <a:r>
              <a:rPr dirty="0" sz="2100" spc="145" b="1">
                <a:solidFill>
                  <a:srgbClr val="4A4237"/>
                </a:solidFill>
                <a:latin typeface="Trebuchet MS"/>
                <a:cs typeface="Trebuchet MS"/>
              </a:rPr>
              <a:t>‘Emission’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	</a:t>
            </a:r>
            <a:r>
              <a:rPr dirty="0" sz="2100" spc="45">
                <a:solidFill>
                  <a:srgbClr val="4A4237"/>
                </a:solidFill>
                <a:latin typeface="Lucida Sans Unicode"/>
                <a:cs typeface="Lucida Sans Unicode"/>
              </a:rPr>
              <a:t>memiliki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105">
                <a:solidFill>
                  <a:srgbClr val="4A4237"/>
                </a:solidFill>
                <a:latin typeface="Lucida Sans Unicode"/>
                <a:cs typeface="Lucida Sans Unicode"/>
              </a:rPr>
              <a:t>pola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siklis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(emisi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125">
                <a:solidFill>
                  <a:srgbClr val="4A4237"/>
                </a:solidFill>
                <a:latin typeface="Lucida Sans Unicode"/>
                <a:cs typeface="Lucida Sans Unicode"/>
              </a:rPr>
              <a:t>cenderung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185" b="1">
                <a:solidFill>
                  <a:srgbClr val="4A4237"/>
                </a:solidFill>
                <a:latin typeface="Trebuchet MS"/>
                <a:cs typeface="Trebuchet MS"/>
              </a:rPr>
              <a:t>naik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	</a:t>
            </a:r>
            <a:r>
              <a:rPr dirty="0" sz="2100" spc="170">
                <a:solidFill>
                  <a:srgbClr val="4A4237"/>
                </a:solidFill>
                <a:latin typeface="Lucida Sans Unicode"/>
                <a:cs typeface="Lucida Sans Unicode"/>
              </a:rPr>
              <a:t>selama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355" b="1">
                <a:solidFill>
                  <a:srgbClr val="4A4237"/>
                </a:solidFill>
                <a:latin typeface="Trebuchet MS"/>
                <a:cs typeface="Trebuchet MS"/>
              </a:rPr>
              <a:t>8-</a:t>
            </a:r>
            <a:r>
              <a:rPr dirty="0" sz="2100" spc="-25" b="1">
                <a:solidFill>
                  <a:srgbClr val="4A4237"/>
                </a:solidFill>
                <a:latin typeface="Trebuchet MS"/>
                <a:cs typeface="Trebuchet MS"/>
              </a:rPr>
              <a:t>10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	</a:t>
            </a:r>
            <a:r>
              <a:rPr dirty="0" sz="2100" spc="225" b="1">
                <a:solidFill>
                  <a:srgbClr val="4A4237"/>
                </a:solidFill>
                <a:latin typeface="Trebuchet MS"/>
                <a:cs typeface="Trebuchet MS"/>
              </a:rPr>
              <a:t>minggu</a:t>
            </a:r>
            <a:r>
              <a:rPr dirty="0" sz="2100" spc="225">
                <a:solidFill>
                  <a:srgbClr val="4A4237"/>
                </a:solidFill>
                <a:latin typeface="Lucida Sans Unicode"/>
                <a:cs typeface="Lucida Sans Unicode"/>
              </a:rPr>
              <a:t>,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135" b="1">
                <a:solidFill>
                  <a:srgbClr val="4A4237"/>
                </a:solidFill>
                <a:latin typeface="Trebuchet MS"/>
                <a:cs typeface="Trebuchet MS"/>
              </a:rPr>
              <a:t>turun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	</a:t>
            </a:r>
            <a:r>
              <a:rPr dirty="0" sz="2100" spc="170">
                <a:solidFill>
                  <a:srgbClr val="4A4237"/>
                </a:solidFill>
                <a:latin typeface="Lucida Sans Unicode"/>
                <a:cs typeface="Lucida Sans Unicode"/>
              </a:rPr>
              <a:t>selama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355" b="1">
                <a:solidFill>
                  <a:srgbClr val="4A4237"/>
                </a:solidFill>
                <a:latin typeface="Trebuchet MS"/>
                <a:cs typeface="Trebuchet MS"/>
              </a:rPr>
              <a:t>8-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10 </a:t>
            </a:r>
            <a:r>
              <a:rPr dirty="0" sz="2100" spc="235" b="1">
                <a:solidFill>
                  <a:srgbClr val="4A4237"/>
                </a:solidFill>
                <a:latin typeface="Trebuchet MS"/>
                <a:cs typeface="Trebuchet MS"/>
              </a:rPr>
              <a:t>minggu</a:t>
            </a:r>
            <a:r>
              <a:rPr dirty="0" sz="2100" spc="235">
                <a:solidFill>
                  <a:srgbClr val="4A4237"/>
                </a:solidFill>
                <a:latin typeface="Lucida Sans Unicode"/>
                <a:cs typeface="Lucida Sans Unicode"/>
              </a:rPr>
              <a:t>,</a:t>
            </a:r>
            <a:r>
              <a:rPr dirty="0" sz="2100" spc="3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75">
                <a:solidFill>
                  <a:srgbClr val="4A4237"/>
                </a:solidFill>
                <a:latin typeface="Lucida Sans Unicode"/>
                <a:cs typeface="Lucida Sans Unicode"/>
              </a:rPr>
              <a:t>dan</a:t>
            </a:r>
            <a:r>
              <a:rPr dirty="0" sz="2100" spc="4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20" b="1">
                <a:solidFill>
                  <a:srgbClr val="4A4237"/>
                </a:solidFill>
                <a:latin typeface="Trebuchet MS"/>
                <a:cs typeface="Trebuchet MS"/>
              </a:rPr>
              <a:t>berulang</a:t>
            </a:r>
            <a:r>
              <a:rPr dirty="0" sz="2100" spc="220">
                <a:solidFill>
                  <a:srgbClr val="4A4237"/>
                </a:solidFill>
                <a:latin typeface="Lucida Sans Unicode"/>
                <a:cs typeface="Lucida Sans Unicode"/>
              </a:rPr>
              <a:t>)</a:t>
            </a:r>
            <a:endParaRPr sz="2100">
              <a:latin typeface="Lucida Sans Unicode"/>
              <a:cs typeface="Lucida Sans Unicode"/>
            </a:endParaRPr>
          </a:p>
          <a:p>
            <a:pPr marL="12700" marR="5080">
              <a:lnSpc>
                <a:spcPct val="116100"/>
              </a:lnSpc>
            </a:pP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Emisi</a:t>
            </a:r>
            <a:r>
              <a:rPr dirty="0" sz="2100" spc="5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25">
                <a:solidFill>
                  <a:srgbClr val="4A4237"/>
                </a:solidFill>
                <a:latin typeface="Lucida Sans Unicode"/>
                <a:cs typeface="Lucida Sans Unicode"/>
              </a:rPr>
              <a:t>pada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25">
                <a:solidFill>
                  <a:srgbClr val="4A4237"/>
                </a:solidFill>
                <a:latin typeface="Lucida Sans Unicode"/>
                <a:cs typeface="Lucida Sans Unicode"/>
              </a:rPr>
              <a:t>tahun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00" b="1">
                <a:solidFill>
                  <a:srgbClr val="4A4237"/>
                </a:solidFill>
                <a:latin typeface="Trebuchet MS"/>
                <a:cs typeface="Trebuchet MS"/>
              </a:rPr>
              <a:t>2020</a:t>
            </a:r>
            <a:r>
              <a:rPr dirty="0" sz="2100" spc="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tidak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75">
                <a:solidFill>
                  <a:srgbClr val="4A4237"/>
                </a:solidFill>
                <a:latin typeface="Lucida Sans Unicode"/>
                <a:cs typeface="Lucida Sans Unicode"/>
              </a:rPr>
              <a:t>mengikuti</a:t>
            </a:r>
            <a:r>
              <a:rPr dirty="0" sz="2100" spc="5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10" b="1">
                <a:solidFill>
                  <a:srgbClr val="4A4237"/>
                </a:solidFill>
                <a:latin typeface="Trebuchet MS"/>
                <a:cs typeface="Trebuchet MS"/>
              </a:rPr>
              <a:t>pola</a:t>
            </a:r>
            <a:r>
              <a:rPr dirty="0" sz="2100" spc="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4A4237"/>
                </a:solidFill>
                <a:latin typeface="Lucida Sans Unicode"/>
                <a:cs typeface="Lucida Sans Unicode"/>
              </a:rPr>
              <a:t>seperti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25">
                <a:solidFill>
                  <a:srgbClr val="4A4237"/>
                </a:solidFill>
                <a:latin typeface="Lucida Sans Unicode"/>
                <a:cs typeface="Lucida Sans Unicode"/>
              </a:rPr>
              <a:t>pada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25">
                <a:solidFill>
                  <a:srgbClr val="4A4237"/>
                </a:solidFill>
                <a:latin typeface="Lucida Sans Unicode"/>
                <a:cs typeface="Lucida Sans Unicode"/>
              </a:rPr>
              <a:t>tahun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2019</a:t>
            </a:r>
            <a:r>
              <a:rPr dirty="0" sz="2100" spc="-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5" b="1">
                <a:solidFill>
                  <a:srgbClr val="4A4237"/>
                </a:solidFill>
                <a:latin typeface="Trebuchet MS"/>
                <a:cs typeface="Trebuchet MS"/>
              </a:rPr>
              <a:t>&amp;</a:t>
            </a:r>
            <a:r>
              <a:rPr dirty="0" sz="2100" spc="-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45" b="1">
                <a:solidFill>
                  <a:srgbClr val="4A4237"/>
                </a:solidFill>
                <a:latin typeface="Trebuchet MS"/>
                <a:cs typeface="Trebuchet MS"/>
              </a:rPr>
              <a:t>2021</a:t>
            </a:r>
            <a:r>
              <a:rPr dirty="0" sz="2100" spc="-45">
                <a:solidFill>
                  <a:srgbClr val="4A4237"/>
                </a:solidFill>
                <a:latin typeface="Lucida Sans Unicode"/>
                <a:cs typeface="Lucida Sans Unicode"/>
              </a:rPr>
              <a:t>,</a:t>
            </a:r>
            <a:r>
              <a:rPr dirty="0" sz="2100" spc="5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30">
                <a:solidFill>
                  <a:srgbClr val="4A4237"/>
                </a:solidFill>
                <a:latin typeface="Lucida Sans Unicode"/>
                <a:cs typeface="Lucida Sans Unicode"/>
              </a:rPr>
              <a:t>karena</a:t>
            </a:r>
            <a:r>
              <a:rPr dirty="0" sz="2100" spc="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20">
                <a:solidFill>
                  <a:srgbClr val="4A4237"/>
                </a:solidFill>
                <a:latin typeface="Lucida Sans Unicode"/>
                <a:cs typeface="Lucida Sans Unicode"/>
              </a:rPr>
              <a:t>adanya</a:t>
            </a:r>
            <a:r>
              <a:rPr dirty="0" sz="2100" spc="-6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40" b="1">
                <a:solidFill>
                  <a:srgbClr val="4A4237"/>
                </a:solidFill>
                <a:latin typeface="Trebuchet MS"/>
                <a:cs typeface="Trebuchet MS"/>
              </a:rPr>
              <a:t>pandemi </a:t>
            </a:r>
            <a:r>
              <a:rPr dirty="0" sz="2100" spc="220" b="1">
                <a:solidFill>
                  <a:srgbClr val="4A4237"/>
                </a:solidFill>
                <a:latin typeface="Trebuchet MS"/>
                <a:cs typeface="Trebuchet MS"/>
              </a:rPr>
              <a:t>Covid</a:t>
            </a:r>
            <a:r>
              <a:rPr dirty="0" sz="2100" spc="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0">
                <a:solidFill>
                  <a:srgbClr val="4A4237"/>
                </a:solidFill>
                <a:latin typeface="Lucida Sans Unicode"/>
                <a:cs typeface="Lucida Sans Unicode"/>
              </a:rPr>
              <a:t>yang</a:t>
            </a:r>
            <a:r>
              <a:rPr dirty="0" sz="2100" spc="8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35">
                <a:solidFill>
                  <a:srgbClr val="4A4237"/>
                </a:solidFill>
                <a:latin typeface="Lucida Sans Unicode"/>
                <a:cs typeface="Lucida Sans Unicode"/>
              </a:rPr>
              <a:t>mana</a:t>
            </a:r>
            <a:r>
              <a:rPr dirty="0" sz="2100" spc="9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45">
                <a:solidFill>
                  <a:srgbClr val="4A4237"/>
                </a:solidFill>
                <a:latin typeface="Lucida Sans Unicode"/>
                <a:cs typeface="Lucida Sans Unicode"/>
              </a:rPr>
              <a:t>kebanyakan</a:t>
            </a:r>
            <a:r>
              <a:rPr dirty="0" sz="2100" spc="8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25">
                <a:solidFill>
                  <a:srgbClr val="4A4237"/>
                </a:solidFill>
                <a:latin typeface="Lucida Sans Unicode"/>
                <a:cs typeface="Lucida Sans Unicode"/>
              </a:rPr>
              <a:t>orang</a:t>
            </a:r>
            <a:r>
              <a:rPr dirty="0" sz="2100" spc="8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95">
                <a:solidFill>
                  <a:srgbClr val="4A4237"/>
                </a:solidFill>
                <a:latin typeface="Lucida Sans Unicode"/>
                <a:cs typeface="Lucida Sans Unicode"/>
              </a:rPr>
              <a:t>dalam</a:t>
            </a:r>
            <a:r>
              <a:rPr dirty="0" sz="2100" spc="9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kondisi</a:t>
            </a:r>
            <a:r>
              <a:rPr dirty="0" sz="2100" spc="8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90" b="1">
                <a:solidFill>
                  <a:srgbClr val="4A4237"/>
                </a:solidFill>
                <a:latin typeface="Trebuchet MS"/>
                <a:cs typeface="Trebuchet MS"/>
              </a:rPr>
              <a:t>lockdown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939" y="9487884"/>
            <a:ext cx="7810500" cy="799465"/>
          </a:xfrm>
          <a:custGeom>
            <a:avLst/>
            <a:gdLst/>
            <a:ahLst/>
            <a:cxnLst/>
            <a:rect l="l" t="t" r="r" b="b"/>
            <a:pathLst>
              <a:path w="7810500" h="799465">
                <a:moveTo>
                  <a:pt x="4560902" y="12700"/>
                </a:moveTo>
                <a:lnTo>
                  <a:pt x="3249240" y="12700"/>
                </a:lnTo>
                <a:lnTo>
                  <a:pt x="3320536" y="0"/>
                </a:lnTo>
                <a:lnTo>
                  <a:pt x="4489606" y="0"/>
                </a:lnTo>
                <a:lnTo>
                  <a:pt x="4560902" y="12700"/>
                </a:lnTo>
                <a:close/>
              </a:path>
              <a:path w="7810500" h="799465">
                <a:moveTo>
                  <a:pt x="4841620" y="25400"/>
                </a:moveTo>
                <a:lnTo>
                  <a:pt x="2968522" y="25400"/>
                </a:lnTo>
                <a:lnTo>
                  <a:pt x="3038007" y="12700"/>
                </a:lnTo>
                <a:lnTo>
                  <a:pt x="4772135" y="12700"/>
                </a:lnTo>
                <a:lnTo>
                  <a:pt x="4841620" y="25400"/>
                </a:lnTo>
                <a:close/>
              </a:path>
              <a:path w="7810500" h="799465">
                <a:moveTo>
                  <a:pt x="5047128" y="38100"/>
                </a:moveTo>
                <a:lnTo>
                  <a:pt x="2763014" y="38100"/>
                </a:lnTo>
                <a:lnTo>
                  <a:pt x="2831013" y="25400"/>
                </a:lnTo>
                <a:lnTo>
                  <a:pt x="4979129" y="25400"/>
                </a:lnTo>
                <a:lnTo>
                  <a:pt x="5047128" y="38100"/>
                </a:lnTo>
                <a:close/>
              </a:path>
              <a:path w="7810500" h="799465">
                <a:moveTo>
                  <a:pt x="5247956" y="50800"/>
                </a:moveTo>
                <a:lnTo>
                  <a:pt x="2562186" y="50800"/>
                </a:lnTo>
                <a:lnTo>
                  <a:pt x="2628588" y="38100"/>
                </a:lnTo>
                <a:lnTo>
                  <a:pt x="5181553" y="38100"/>
                </a:lnTo>
                <a:lnTo>
                  <a:pt x="5247956" y="50800"/>
                </a:lnTo>
                <a:close/>
              </a:path>
              <a:path w="7810500" h="799465">
                <a:moveTo>
                  <a:pt x="5379079" y="63500"/>
                </a:moveTo>
                <a:lnTo>
                  <a:pt x="2431063" y="63500"/>
                </a:lnTo>
                <a:lnTo>
                  <a:pt x="2496340" y="50800"/>
                </a:lnTo>
                <a:lnTo>
                  <a:pt x="5313802" y="50800"/>
                </a:lnTo>
                <a:lnTo>
                  <a:pt x="5379079" y="63500"/>
                </a:lnTo>
                <a:close/>
              </a:path>
              <a:path w="7810500" h="799465">
                <a:moveTo>
                  <a:pt x="5634253" y="88900"/>
                </a:moveTo>
                <a:lnTo>
                  <a:pt x="2175889" y="88900"/>
                </a:lnTo>
                <a:lnTo>
                  <a:pt x="2302265" y="63500"/>
                </a:lnTo>
                <a:lnTo>
                  <a:pt x="5507877" y="63500"/>
                </a:lnTo>
                <a:lnTo>
                  <a:pt x="5634253" y="88900"/>
                </a:lnTo>
                <a:close/>
              </a:path>
              <a:path w="7810500" h="799465">
                <a:moveTo>
                  <a:pt x="5758109" y="101600"/>
                </a:moveTo>
                <a:lnTo>
                  <a:pt x="2052033" y="101600"/>
                </a:lnTo>
                <a:lnTo>
                  <a:pt x="2113639" y="88900"/>
                </a:lnTo>
                <a:lnTo>
                  <a:pt x="5696502" y="88900"/>
                </a:lnTo>
                <a:lnTo>
                  <a:pt x="5758109" y="101600"/>
                </a:lnTo>
                <a:close/>
              </a:path>
              <a:path w="7810500" h="799465">
                <a:moveTo>
                  <a:pt x="5879348" y="114300"/>
                </a:moveTo>
                <a:lnTo>
                  <a:pt x="1930794" y="114300"/>
                </a:lnTo>
                <a:lnTo>
                  <a:pt x="1991080" y="101600"/>
                </a:lnTo>
                <a:lnTo>
                  <a:pt x="5819062" y="101600"/>
                </a:lnTo>
                <a:lnTo>
                  <a:pt x="5879348" y="114300"/>
                </a:lnTo>
                <a:close/>
              </a:path>
              <a:path w="7810500" h="799465">
                <a:moveTo>
                  <a:pt x="6056083" y="139700"/>
                </a:moveTo>
                <a:lnTo>
                  <a:pt x="1754059" y="139700"/>
                </a:lnTo>
                <a:lnTo>
                  <a:pt x="1871187" y="114300"/>
                </a:lnTo>
                <a:lnTo>
                  <a:pt x="5938955" y="114300"/>
                </a:lnTo>
                <a:lnTo>
                  <a:pt x="6056083" y="139700"/>
                </a:lnTo>
                <a:close/>
              </a:path>
              <a:path w="7810500" h="799465">
                <a:moveTo>
                  <a:pt x="6226377" y="165100"/>
                </a:moveTo>
                <a:lnTo>
                  <a:pt x="1583764" y="165100"/>
                </a:lnTo>
                <a:lnTo>
                  <a:pt x="1696562" y="139700"/>
                </a:lnTo>
                <a:lnTo>
                  <a:pt x="6113580" y="139700"/>
                </a:lnTo>
                <a:lnTo>
                  <a:pt x="6226377" y="165100"/>
                </a:lnTo>
                <a:close/>
              </a:path>
              <a:path w="7810500" h="799465">
                <a:moveTo>
                  <a:pt x="6442848" y="203200"/>
                </a:moveTo>
                <a:lnTo>
                  <a:pt x="1367294" y="203200"/>
                </a:lnTo>
                <a:lnTo>
                  <a:pt x="1528488" y="165100"/>
                </a:lnTo>
                <a:lnTo>
                  <a:pt x="6281654" y="165100"/>
                </a:lnTo>
                <a:lnTo>
                  <a:pt x="6442848" y="203200"/>
                </a:lnTo>
                <a:close/>
              </a:path>
              <a:path w="7810500" h="799465">
                <a:moveTo>
                  <a:pt x="6743272" y="266700"/>
                </a:moveTo>
                <a:lnTo>
                  <a:pt x="1066870" y="266700"/>
                </a:lnTo>
                <a:lnTo>
                  <a:pt x="1263818" y="215900"/>
                </a:lnTo>
                <a:lnTo>
                  <a:pt x="1315149" y="203200"/>
                </a:lnTo>
                <a:lnTo>
                  <a:pt x="6494993" y="203200"/>
                </a:lnTo>
                <a:lnTo>
                  <a:pt x="6546324" y="215900"/>
                </a:lnTo>
                <a:lnTo>
                  <a:pt x="6743272" y="266700"/>
                </a:lnTo>
                <a:close/>
              </a:path>
              <a:path w="7810500" h="799465">
                <a:moveTo>
                  <a:pt x="7810142" y="799115"/>
                </a:moveTo>
                <a:lnTo>
                  <a:pt x="0" y="799115"/>
                </a:lnTo>
                <a:lnTo>
                  <a:pt x="4412" y="787400"/>
                </a:lnTo>
                <a:lnTo>
                  <a:pt x="10535" y="774700"/>
                </a:lnTo>
                <a:lnTo>
                  <a:pt x="17985" y="749300"/>
                </a:lnTo>
                <a:lnTo>
                  <a:pt x="26750" y="736600"/>
                </a:lnTo>
                <a:lnTo>
                  <a:pt x="36817" y="723900"/>
                </a:lnTo>
                <a:lnTo>
                  <a:pt x="48175" y="711200"/>
                </a:lnTo>
                <a:lnTo>
                  <a:pt x="60811" y="698500"/>
                </a:lnTo>
                <a:lnTo>
                  <a:pt x="74714" y="673100"/>
                </a:lnTo>
                <a:lnTo>
                  <a:pt x="89869" y="660400"/>
                </a:lnTo>
                <a:lnTo>
                  <a:pt x="106267" y="647700"/>
                </a:lnTo>
                <a:lnTo>
                  <a:pt x="123893" y="635000"/>
                </a:lnTo>
                <a:lnTo>
                  <a:pt x="142737" y="622300"/>
                </a:lnTo>
                <a:lnTo>
                  <a:pt x="162786" y="596900"/>
                </a:lnTo>
                <a:lnTo>
                  <a:pt x="206448" y="571500"/>
                </a:lnTo>
                <a:lnTo>
                  <a:pt x="254783" y="546100"/>
                </a:lnTo>
                <a:lnTo>
                  <a:pt x="307693" y="520700"/>
                </a:lnTo>
                <a:lnTo>
                  <a:pt x="335832" y="495300"/>
                </a:lnTo>
                <a:lnTo>
                  <a:pt x="395421" y="469900"/>
                </a:lnTo>
                <a:lnTo>
                  <a:pt x="459339" y="444500"/>
                </a:lnTo>
                <a:lnTo>
                  <a:pt x="527489" y="419100"/>
                </a:lnTo>
                <a:lnTo>
                  <a:pt x="599774" y="393700"/>
                </a:lnTo>
                <a:lnTo>
                  <a:pt x="676095" y="368300"/>
                </a:lnTo>
                <a:lnTo>
                  <a:pt x="756356" y="342900"/>
                </a:lnTo>
                <a:lnTo>
                  <a:pt x="883917" y="304800"/>
                </a:lnTo>
                <a:lnTo>
                  <a:pt x="1019789" y="266700"/>
                </a:lnTo>
                <a:lnTo>
                  <a:pt x="6790352" y="266700"/>
                </a:lnTo>
                <a:lnTo>
                  <a:pt x="6926225" y="304800"/>
                </a:lnTo>
                <a:lnTo>
                  <a:pt x="7053786" y="342900"/>
                </a:lnTo>
                <a:lnTo>
                  <a:pt x="7134046" y="368300"/>
                </a:lnTo>
                <a:lnTo>
                  <a:pt x="7210368" y="393700"/>
                </a:lnTo>
                <a:lnTo>
                  <a:pt x="7282653" y="419100"/>
                </a:lnTo>
                <a:lnTo>
                  <a:pt x="7350803" y="444500"/>
                </a:lnTo>
                <a:lnTo>
                  <a:pt x="7414721" y="469900"/>
                </a:lnTo>
                <a:lnTo>
                  <a:pt x="7474309" y="495300"/>
                </a:lnTo>
                <a:lnTo>
                  <a:pt x="7502449" y="520700"/>
                </a:lnTo>
                <a:lnTo>
                  <a:pt x="7529470" y="533400"/>
                </a:lnTo>
                <a:lnTo>
                  <a:pt x="7580104" y="558800"/>
                </a:lnTo>
                <a:lnTo>
                  <a:pt x="7626115" y="584200"/>
                </a:lnTo>
                <a:lnTo>
                  <a:pt x="7667405" y="622300"/>
                </a:lnTo>
                <a:lnTo>
                  <a:pt x="7686248" y="635000"/>
                </a:lnTo>
                <a:lnTo>
                  <a:pt x="7703875" y="647700"/>
                </a:lnTo>
                <a:lnTo>
                  <a:pt x="7720272" y="660400"/>
                </a:lnTo>
                <a:lnTo>
                  <a:pt x="7735428" y="673100"/>
                </a:lnTo>
                <a:lnTo>
                  <a:pt x="7749330" y="698500"/>
                </a:lnTo>
                <a:lnTo>
                  <a:pt x="7761967" y="711200"/>
                </a:lnTo>
                <a:lnTo>
                  <a:pt x="7773324" y="723900"/>
                </a:lnTo>
                <a:lnTo>
                  <a:pt x="7783392" y="736600"/>
                </a:lnTo>
                <a:lnTo>
                  <a:pt x="7792157" y="749300"/>
                </a:lnTo>
                <a:lnTo>
                  <a:pt x="7799607" y="774700"/>
                </a:lnTo>
                <a:lnTo>
                  <a:pt x="7805730" y="787400"/>
                </a:lnTo>
                <a:lnTo>
                  <a:pt x="7810142" y="799115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805739" y="6161991"/>
            <a:ext cx="482600" cy="3065780"/>
          </a:xfrm>
          <a:custGeom>
            <a:avLst/>
            <a:gdLst/>
            <a:ahLst/>
            <a:cxnLst/>
            <a:rect l="l" t="t" r="r" b="b"/>
            <a:pathLst>
              <a:path w="482600" h="3065779">
                <a:moveTo>
                  <a:pt x="482261" y="0"/>
                </a:moveTo>
                <a:lnTo>
                  <a:pt x="482261" y="332134"/>
                </a:lnTo>
                <a:lnTo>
                  <a:pt x="479729" y="327593"/>
                </a:lnTo>
                <a:lnTo>
                  <a:pt x="461515" y="278097"/>
                </a:lnTo>
                <a:lnTo>
                  <a:pt x="451139" y="233838"/>
                </a:lnTo>
                <a:lnTo>
                  <a:pt x="445957" y="189398"/>
                </a:lnTo>
                <a:lnTo>
                  <a:pt x="445812" y="145166"/>
                </a:lnTo>
                <a:lnTo>
                  <a:pt x="450548" y="101534"/>
                </a:lnTo>
                <a:lnTo>
                  <a:pt x="460006" y="58894"/>
                </a:lnTo>
                <a:lnTo>
                  <a:pt x="474029" y="17634"/>
                </a:lnTo>
                <a:lnTo>
                  <a:pt x="482261" y="0"/>
                </a:lnTo>
                <a:close/>
              </a:path>
              <a:path w="482600" h="3065779">
                <a:moveTo>
                  <a:pt x="482261" y="340108"/>
                </a:moveTo>
                <a:lnTo>
                  <a:pt x="482261" y="1828247"/>
                </a:lnTo>
                <a:lnTo>
                  <a:pt x="441945" y="1808908"/>
                </a:lnTo>
                <a:lnTo>
                  <a:pt x="401778" y="1786796"/>
                </a:lnTo>
                <a:lnTo>
                  <a:pt x="362851" y="1762427"/>
                </a:lnTo>
                <a:lnTo>
                  <a:pt x="325274" y="1735845"/>
                </a:lnTo>
                <a:lnTo>
                  <a:pt x="289154" y="1707093"/>
                </a:lnTo>
                <a:lnTo>
                  <a:pt x="254597" y="1676212"/>
                </a:lnTo>
                <a:lnTo>
                  <a:pt x="221714" y="1643248"/>
                </a:lnTo>
                <a:lnTo>
                  <a:pt x="190610" y="1608242"/>
                </a:lnTo>
                <a:lnTo>
                  <a:pt x="161394" y="1571239"/>
                </a:lnTo>
                <a:lnTo>
                  <a:pt x="134173" y="1532280"/>
                </a:lnTo>
                <a:lnTo>
                  <a:pt x="109055" y="1491410"/>
                </a:lnTo>
                <a:lnTo>
                  <a:pt x="86149" y="1448671"/>
                </a:lnTo>
                <a:lnTo>
                  <a:pt x="65561" y="1404107"/>
                </a:lnTo>
                <a:lnTo>
                  <a:pt x="47647" y="1358410"/>
                </a:lnTo>
                <a:lnTo>
                  <a:pt x="32654" y="1312302"/>
                </a:lnTo>
                <a:lnTo>
                  <a:pt x="20540" y="1265890"/>
                </a:lnTo>
                <a:lnTo>
                  <a:pt x="11261" y="1219283"/>
                </a:lnTo>
                <a:lnTo>
                  <a:pt x="4774" y="1172587"/>
                </a:lnTo>
                <a:lnTo>
                  <a:pt x="1034" y="1125911"/>
                </a:lnTo>
                <a:lnTo>
                  <a:pt x="0" y="1079362"/>
                </a:lnTo>
                <a:lnTo>
                  <a:pt x="1626" y="1033048"/>
                </a:lnTo>
                <a:lnTo>
                  <a:pt x="5871" y="987077"/>
                </a:lnTo>
                <a:lnTo>
                  <a:pt x="12690" y="941556"/>
                </a:lnTo>
                <a:lnTo>
                  <a:pt x="22041" y="896593"/>
                </a:lnTo>
                <a:lnTo>
                  <a:pt x="33880" y="852295"/>
                </a:lnTo>
                <a:lnTo>
                  <a:pt x="48163" y="808771"/>
                </a:lnTo>
                <a:lnTo>
                  <a:pt x="64847" y="766128"/>
                </a:lnTo>
                <a:lnTo>
                  <a:pt x="83889" y="724473"/>
                </a:lnTo>
                <a:lnTo>
                  <a:pt x="105245" y="683915"/>
                </a:lnTo>
                <a:lnTo>
                  <a:pt x="128940" y="644461"/>
                </a:lnTo>
                <a:lnTo>
                  <a:pt x="154727" y="606518"/>
                </a:lnTo>
                <a:lnTo>
                  <a:pt x="182766" y="569895"/>
                </a:lnTo>
                <a:lnTo>
                  <a:pt x="212946" y="534798"/>
                </a:lnTo>
                <a:lnTo>
                  <a:pt x="245282" y="501282"/>
                </a:lnTo>
                <a:lnTo>
                  <a:pt x="279573" y="469602"/>
                </a:lnTo>
                <a:lnTo>
                  <a:pt x="315897" y="439749"/>
                </a:lnTo>
                <a:lnTo>
                  <a:pt x="354206" y="411837"/>
                </a:lnTo>
                <a:lnTo>
                  <a:pt x="394440" y="385992"/>
                </a:lnTo>
                <a:lnTo>
                  <a:pt x="436554" y="362319"/>
                </a:lnTo>
                <a:lnTo>
                  <a:pt x="473108" y="344259"/>
                </a:lnTo>
                <a:lnTo>
                  <a:pt x="482261" y="340108"/>
                </a:lnTo>
                <a:close/>
              </a:path>
              <a:path w="482600" h="3065779">
                <a:moveTo>
                  <a:pt x="482261" y="1922486"/>
                </a:moveTo>
                <a:lnTo>
                  <a:pt x="482261" y="3065189"/>
                </a:lnTo>
                <a:lnTo>
                  <a:pt x="473035" y="3060897"/>
                </a:lnTo>
                <a:lnTo>
                  <a:pt x="431877" y="3038875"/>
                </a:lnTo>
                <a:lnTo>
                  <a:pt x="391897" y="3014487"/>
                </a:lnTo>
                <a:lnTo>
                  <a:pt x="353279" y="2987818"/>
                </a:lnTo>
                <a:lnTo>
                  <a:pt x="315612" y="2958485"/>
                </a:lnTo>
                <a:lnTo>
                  <a:pt x="279555" y="2926885"/>
                </a:lnTo>
                <a:lnTo>
                  <a:pt x="245223" y="2893051"/>
                </a:lnTo>
                <a:lnTo>
                  <a:pt x="212857" y="2857171"/>
                </a:lnTo>
                <a:lnTo>
                  <a:pt x="182414" y="2819110"/>
                </a:lnTo>
                <a:lnTo>
                  <a:pt x="154072" y="2778979"/>
                </a:lnTo>
                <a:lnTo>
                  <a:pt x="127949" y="2736823"/>
                </a:lnTo>
                <a:lnTo>
                  <a:pt x="104163" y="2692685"/>
                </a:lnTo>
                <a:lnTo>
                  <a:pt x="82831" y="2646612"/>
                </a:lnTo>
                <a:lnTo>
                  <a:pt x="64436" y="2599621"/>
                </a:lnTo>
                <a:lnTo>
                  <a:pt x="49094" y="2552203"/>
                </a:lnTo>
                <a:lnTo>
                  <a:pt x="36759" y="2504472"/>
                </a:lnTo>
                <a:lnTo>
                  <a:pt x="27384" y="2456543"/>
                </a:lnTo>
                <a:lnTo>
                  <a:pt x="20923" y="2408528"/>
                </a:lnTo>
                <a:lnTo>
                  <a:pt x="17330" y="2360543"/>
                </a:lnTo>
                <a:lnTo>
                  <a:pt x="16558" y="2312701"/>
                </a:lnTo>
                <a:lnTo>
                  <a:pt x="18561" y="2265118"/>
                </a:lnTo>
                <a:lnTo>
                  <a:pt x="23293" y="2217906"/>
                </a:lnTo>
                <a:lnTo>
                  <a:pt x="30708" y="2171181"/>
                </a:lnTo>
                <a:lnTo>
                  <a:pt x="40759" y="2125056"/>
                </a:lnTo>
                <a:lnTo>
                  <a:pt x="53400" y="2079645"/>
                </a:lnTo>
                <a:lnTo>
                  <a:pt x="68585" y="2035064"/>
                </a:lnTo>
                <a:lnTo>
                  <a:pt x="86268" y="1991426"/>
                </a:lnTo>
                <a:lnTo>
                  <a:pt x="106401" y="1948845"/>
                </a:lnTo>
                <a:lnTo>
                  <a:pt x="128940" y="1907435"/>
                </a:lnTo>
                <a:lnTo>
                  <a:pt x="153837" y="1867311"/>
                </a:lnTo>
                <a:lnTo>
                  <a:pt x="181047" y="1828587"/>
                </a:lnTo>
                <a:lnTo>
                  <a:pt x="210523" y="1791377"/>
                </a:lnTo>
                <a:lnTo>
                  <a:pt x="251004" y="1819394"/>
                </a:lnTo>
                <a:lnTo>
                  <a:pt x="293000" y="1844869"/>
                </a:lnTo>
                <a:lnTo>
                  <a:pt x="336380" y="1867749"/>
                </a:lnTo>
                <a:lnTo>
                  <a:pt x="381011" y="1887981"/>
                </a:lnTo>
                <a:lnTo>
                  <a:pt x="426763" y="1905510"/>
                </a:lnTo>
                <a:lnTo>
                  <a:pt x="473502" y="1920284"/>
                </a:lnTo>
                <a:lnTo>
                  <a:pt x="482261" y="1922486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035768" y="9598476"/>
            <a:ext cx="252729" cy="450850"/>
          </a:xfrm>
          <a:custGeom>
            <a:avLst/>
            <a:gdLst/>
            <a:ahLst/>
            <a:cxnLst/>
            <a:rect l="l" t="t" r="r" b="b"/>
            <a:pathLst>
              <a:path w="252730" h="450850">
                <a:moveTo>
                  <a:pt x="252231" y="1561"/>
                </a:moveTo>
                <a:lnTo>
                  <a:pt x="252231" y="448974"/>
                </a:lnTo>
                <a:lnTo>
                  <a:pt x="242422" y="450045"/>
                </a:lnTo>
                <a:lnTo>
                  <a:pt x="235067" y="450484"/>
                </a:lnTo>
                <a:lnTo>
                  <a:pt x="220313" y="450640"/>
                </a:lnTo>
                <a:lnTo>
                  <a:pt x="212950" y="450356"/>
                </a:lnTo>
                <a:lnTo>
                  <a:pt x="169286" y="443619"/>
                </a:lnTo>
                <a:lnTo>
                  <a:pt x="127774" y="428492"/>
                </a:lnTo>
                <a:lnTo>
                  <a:pt x="90011" y="405558"/>
                </a:lnTo>
                <a:lnTo>
                  <a:pt x="57448" y="375698"/>
                </a:lnTo>
                <a:lnTo>
                  <a:pt x="31337" y="340058"/>
                </a:lnTo>
                <a:lnTo>
                  <a:pt x="12680" y="300009"/>
                </a:lnTo>
                <a:lnTo>
                  <a:pt x="2194" y="257090"/>
                </a:lnTo>
                <a:lnTo>
                  <a:pt x="0" y="220313"/>
                </a:lnTo>
                <a:lnTo>
                  <a:pt x="283" y="212950"/>
                </a:lnTo>
                <a:lnTo>
                  <a:pt x="7021" y="169285"/>
                </a:lnTo>
                <a:lnTo>
                  <a:pt x="22147" y="127775"/>
                </a:lnTo>
                <a:lnTo>
                  <a:pt x="45081" y="90011"/>
                </a:lnTo>
                <a:lnTo>
                  <a:pt x="74941" y="57448"/>
                </a:lnTo>
                <a:lnTo>
                  <a:pt x="110581" y="31336"/>
                </a:lnTo>
                <a:lnTo>
                  <a:pt x="150629" y="12679"/>
                </a:lnTo>
                <a:lnTo>
                  <a:pt x="193549" y="2194"/>
                </a:lnTo>
                <a:lnTo>
                  <a:pt x="230326" y="0"/>
                </a:lnTo>
                <a:lnTo>
                  <a:pt x="237689" y="284"/>
                </a:lnTo>
                <a:lnTo>
                  <a:pt x="252231" y="1561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581847" y="7462541"/>
            <a:ext cx="432434" cy="525780"/>
          </a:xfrm>
          <a:custGeom>
            <a:avLst/>
            <a:gdLst/>
            <a:ahLst/>
            <a:cxnLst/>
            <a:rect l="l" t="t" r="r" b="b"/>
            <a:pathLst>
              <a:path w="432434" h="525779">
                <a:moveTo>
                  <a:pt x="432394" y="489273"/>
                </a:moveTo>
                <a:lnTo>
                  <a:pt x="404408" y="503096"/>
                </a:lnTo>
                <a:lnTo>
                  <a:pt x="359537" y="518104"/>
                </a:lnTo>
                <a:lnTo>
                  <a:pt x="314065" y="525527"/>
                </a:lnTo>
                <a:lnTo>
                  <a:pt x="268777" y="525679"/>
                </a:lnTo>
                <a:lnTo>
                  <a:pt x="224458" y="518877"/>
                </a:lnTo>
                <a:lnTo>
                  <a:pt x="181895" y="505437"/>
                </a:lnTo>
                <a:lnTo>
                  <a:pt x="141871" y="485674"/>
                </a:lnTo>
                <a:lnTo>
                  <a:pt x="105173" y="459905"/>
                </a:lnTo>
                <a:lnTo>
                  <a:pt x="72586" y="428445"/>
                </a:lnTo>
                <a:lnTo>
                  <a:pt x="44895" y="391610"/>
                </a:lnTo>
                <a:lnTo>
                  <a:pt x="22885" y="349716"/>
                </a:lnTo>
                <a:lnTo>
                  <a:pt x="7039" y="301288"/>
                </a:lnTo>
                <a:lnTo>
                  <a:pt x="0" y="252241"/>
                </a:lnTo>
                <a:lnTo>
                  <a:pt x="1368" y="203558"/>
                </a:lnTo>
                <a:lnTo>
                  <a:pt x="10744" y="156221"/>
                </a:lnTo>
                <a:lnTo>
                  <a:pt x="27728" y="111215"/>
                </a:lnTo>
                <a:lnTo>
                  <a:pt x="51919" y="69520"/>
                </a:lnTo>
                <a:lnTo>
                  <a:pt x="82918" y="32121"/>
                </a:lnTo>
                <a:lnTo>
                  <a:pt x="120324" y="0"/>
                </a:lnTo>
                <a:lnTo>
                  <a:pt x="129439" y="39068"/>
                </a:lnTo>
                <a:lnTo>
                  <a:pt x="140552" y="77959"/>
                </a:lnTo>
                <a:lnTo>
                  <a:pt x="153704" y="116611"/>
                </a:lnTo>
                <a:lnTo>
                  <a:pt x="168934" y="154963"/>
                </a:lnTo>
                <a:lnTo>
                  <a:pt x="189761" y="200000"/>
                </a:lnTo>
                <a:lnTo>
                  <a:pt x="212965" y="243164"/>
                </a:lnTo>
                <a:lnTo>
                  <a:pt x="238433" y="284411"/>
                </a:lnTo>
                <a:lnTo>
                  <a:pt x="266051" y="323699"/>
                </a:lnTo>
                <a:lnTo>
                  <a:pt x="295704" y="360986"/>
                </a:lnTo>
                <a:lnTo>
                  <a:pt x="327279" y="396229"/>
                </a:lnTo>
                <a:lnTo>
                  <a:pt x="360662" y="429387"/>
                </a:lnTo>
                <a:lnTo>
                  <a:pt x="395738" y="460416"/>
                </a:lnTo>
                <a:lnTo>
                  <a:pt x="432394" y="489273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8140322" y="4911250"/>
            <a:ext cx="147955" cy="521334"/>
          </a:xfrm>
          <a:custGeom>
            <a:avLst/>
            <a:gdLst/>
            <a:ahLst/>
            <a:cxnLst/>
            <a:rect l="l" t="t" r="r" b="b"/>
            <a:pathLst>
              <a:path w="147955" h="521335">
                <a:moveTo>
                  <a:pt x="147678" y="0"/>
                </a:moveTo>
                <a:lnTo>
                  <a:pt x="147678" y="520893"/>
                </a:lnTo>
                <a:lnTo>
                  <a:pt x="143834" y="518580"/>
                </a:lnTo>
                <a:lnTo>
                  <a:pt x="137545" y="514583"/>
                </a:lnTo>
                <a:lnTo>
                  <a:pt x="102052" y="487480"/>
                </a:lnTo>
                <a:lnTo>
                  <a:pt x="70920" y="455461"/>
                </a:lnTo>
                <a:lnTo>
                  <a:pt x="44822" y="419222"/>
                </a:lnTo>
                <a:lnTo>
                  <a:pt x="24325" y="379546"/>
                </a:lnTo>
                <a:lnTo>
                  <a:pt x="9871" y="337292"/>
                </a:lnTo>
                <a:lnTo>
                  <a:pt x="1774" y="293375"/>
                </a:lnTo>
                <a:lnTo>
                  <a:pt x="0" y="263641"/>
                </a:lnTo>
                <a:lnTo>
                  <a:pt x="12" y="256190"/>
                </a:lnTo>
                <a:lnTo>
                  <a:pt x="3921" y="211707"/>
                </a:lnTo>
                <a:lnTo>
                  <a:pt x="14316" y="168271"/>
                </a:lnTo>
                <a:lnTo>
                  <a:pt x="30969" y="126839"/>
                </a:lnTo>
                <a:lnTo>
                  <a:pt x="53526" y="88291"/>
                </a:lnTo>
                <a:lnTo>
                  <a:pt x="81489" y="53477"/>
                </a:lnTo>
                <a:lnTo>
                  <a:pt x="114264" y="23137"/>
                </a:lnTo>
                <a:lnTo>
                  <a:pt x="147678" y="0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659404" y="6015147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52106" y="111408"/>
                </a:moveTo>
                <a:lnTo>
                  <a:pt x="358349" y="128288"/>
                </a:lnTo>
                <a:lnTo>
                  <a:pt x="362903" y="145699"/>
                </a:lnTo>
                <a:lnTo>
                  <a:pt x="365732" y="163472"/>
                </a:lnTo>
                <a:lnTo>
                  <a:pt x="366801" y="181437"/>
                </a:lnTo>
                <a:lnTo>
                  <a:pt x="366108" y="199422"/>
                </a:lnTo>
                <a:lnTo>
                  <a:pt x="353575" y="251761"/>
                </a:lnTo>
                <a:lnTo>
                  <a:pt x="326390" y="298214"/>
                </a:lnTo>
                <a:lnTo>
                  <a:pt x="286888" y="334774"/>
                </a:lnTo>
                <a:lnTo>
                  <a:pt x="238476" y="358300"/>
                </a:lnTo>
                <a:lnTo>
                  <a:pt x="185319" y="366758"/>
                </a:lnTo>
                <a:lnTo>
                  <a:pt x="167334" y="366067"/>
                </a:lnTo>
                <a:lnTo>
                  <a:pt x="114989" y="353541"/>
                </a:lnTo>
                <a:lnTo>
                  <a:pt x="68534" y="326366"/>
                </a:lnTo>
                <a:lnTo>
                  <a:pt x="31974" y="286873"/>
                </a:lnTo>
                <a:lnTo>
                  <a:pt x="8452" y="238468"/>
                </a:lnTo>
                <a:lnTo>
                  <a:pt x="0" y="185320"/>
                </a:lnTo>
                <a:lnTo>
                  <a:pt x="692" y="167336"/>
                </a:lnTo>
                <a:lnTo>
                  <a:pt x="13226" y="114996"/>
                </a:lnTo>
                <a:lnTo>
                  <a:pt x="40411" y="68544"/>
                </a:lnTo>
                <a:lnTo>
                  <a:pt x="79913" y="31983"/>
                </a:lnTo>
                <a:lnTo>
                  <a:pt x="128325" y="8457"/>
                </a:lnTo>
                <a:lnTo>
                  <a:pt x="181481" y="0"/>
                </a:lnTo>
                <a:lnTo>
                  <a:pt x="199467" y="690"/>
                </a:lnTo>
                <a:lnTo>
                  <a:pt x="251812" y="13216"/>
                </a:lnTo>
                <a:lnTo>
                  <a:pt x="298267" y="40392"/>
                </a:lnTo>
                <a:lnTo>
                  <a:pt x="334826" y="79885"/>
                </a:lnTo>
                <a:lnTo>
                  <a:pt x="352106" y="111408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1630274"/>
            <a:ext cx="514984" cy="3138805"/>
          </a:xfrm>
          <a:custGeom>
            <a:avLst/>
            <a:gdLst/>
            <a:ahLst/>
            <a:cxnLst/>
            <a:rect l="l" t="t" r="r" b="b"/>
            <a:pathLst>
              <a:path w="514984" h="3138804">
                <a:moveTo>
                  <a:pt x="0" y="0"/>
                </a:moveTo>
                <a:lnTo>
                  <a:pt x="0" y="1899628"/>
                </a:lnTo>
                <a:lnTo>
                  <a:pt x="31201" y="1886751"/>
                </a:lnTo>
                <a:lnTo>
                  <a:pt x="72502" y="1866939"/>
                </a:lnTo>
                <a:lnTo>
                  <a:pt x="112670" y="1844828"/>
                </a:lnTo>
                <a:lnTo>
                  <a:pt x="151596" y="1820459"/>
                </a:lnTo>
                <a:lnTo>
                  <a:pt x="189174" y="1793877"/>
                </a:lnTo>
                <a:lnTo>
                  <a:pt x="225294" y="1765124"/>
                </a:lnTo>
                <a:lnTo>
                  <a:pt x="259850" y="1734244"/>
                </a:lnTo>
                <a:lnTo>
                  <a:pt x="292734" y="1701280"/>
                </a:lnTo>
                <a:lnTo>
                  <a:pt x="323838" y="1666274"/>
                </a:lnTo>
                <a:lnTo>
                  <a:pt x="353054" y="1629270"/>
                </a:lnTo>
                <a:lnTo>
                  <a:pt x="380275" y="1590312"/>
                </a:lnTo>
                <a:lnTo>
                  <a:pt x="405392" y="1549442"/>
                </a:lnTo>
                <a:lnTo>
                  <a:pt x="428299" y="1506703"/>
                </a:lnTo>
                <a:lnTo>
                  <a:pt x="448887" y="1462139"/>
                </a:lnTo>
                <a:lnTo>
                  <a:pt x="466801" y="1416442"/>
                </a:lnTo>
                <a:lnTo>
                  <a:pt x="481793" y="1370334"/>
                </a:lnTo>
                <a:lnTo>
                  <a:pt x="493907" y="1323922"/>
                </a:lnTo>
                <a:lnTo>
                  <a:pt x="503186" y="1277314"/>
                </a:lnTo>
                <a:lnTo>
                  <a:pt x="509674" y="1230619"/>
                </a:lnTo>
                <a:lnTo>
                  <a:pt x="513413" y="1183943"/>
                </a:lnTo>
                <a:lnTo>
                  <a:pt x="514448" y="1137394"/>
                </a:lnTo>
                <a:lnTo>
                  <a:pt x="512821" y="1091080"/>
                </a:lnTo>
                <a:lnTo>
                  <a:pt x="508577" y="1045109"/>
                </a:lnTo>
                <a:lnTo>
                  <a:pt x="501757" y="999588"/>
                </a:lnTo>
                <a:lnTo>
                  <a:pt x="492407" y="954624"/>
                </a:lnTo>
                <a:lnTo>
                  <a:pt x="480568" y="910327"/>
                </a:lnTo>
                <a:lnTo>
                  <a:pt x="466285" y="866803"/>
                </a:lnTo>
                <a:lnTo>
                  <a:pt x="449601" y="824159"/>
                </a:lnTo>
                <a:lnTo>
                  <a:pt x="430559" y="782505"/>
                </a:lnTo>
                <a:lnTo>
                  <a:pt x="409203" y="741946"/>
                </a:lnTo>
                <a:lnTo>
                  <a:pt x="385508" y="702492"/>
                </a:lnTo>
                <a:lnTo>
                  <a:pt x="359721" y="664550"/>
                </a:lnTo>
                <a:lnTo>
                  <a:pt x="331682" y="627926"/>
                </a:lnTo>
                <a:lnTo>
                  <a:pt x="301502" y="592830"/>
                </a:lnTo>
                <a:lnTo>
                  <a:pt x="269165" y="559314"/>
                </a:lnTo>
                <a:lnTo>
                  <a:pt x="234874" y="527634"/>
                </a:lnTo>
                <a:lnTo>
                  <a:pt x="198551" y="497780"/>
                </a:lnTo>
                <a:lnTo>
                  <a:pt x="160241" y="469869"/>
                </a:lnTo>
                <a:lnTo>
                  <a:pt x="120008" y="444023"/>
                </a:lnTo>
                <a:lnTo>
                  <a:pt x="77894" y="420351"/>
                </a:lnTo>
                <a:lnTo>
                  <a:pt x="41339" y="402291"/>
                </a:lnTo>
                <a:lnTo>
                  <a:pt x="28972" y="396682"/>
                </a:lnTo>
                <a:lnTo>
                  <a:pt x="28972" y="51145"/>
                </a:lnTo>
                <a:lnTo>
                  <a:pt x="21987" y="36179"/>
                </a:lnTo>
                <a:lnTo>
                  <a:pt x="0" y="0"/>
                </a:lnTo>
                <a:close/>
              </a:path>
              <a:path w="514984" h="3138804">
                <a:moveTo>
                  <a:pt x="0" y="1988610"/>
                </a:moveTo>
                <a:lnTo>
                  <a:pt x="0" y="3138179"/>
                </a:lnTo>
                <a:lnTo>
                  <a:pt x="41412" y="3118929"/>
                </a:lnTo>
                <a:lnTo>
                  <a:pt x="82570" y="3096906"/>
                </a:lnTo>
                <a:lnTo>
                  <a:pt x="122550" y="3072518"/>
                </a:lnTo>
                <a:lnTo>
                  <a:pt x="161168" y="3045849"/>
                </a:lnTo>
                <a:lnTo>
                  <a:pt x="198836" y="3016517"/>
                </a:lnTo>
                <a:lnTo>
                  <a:pt x="234893" y="2984917"/>
                </a:lnTo>
                <a:lnTo>
                  <a:pt x="269224" y="2951083"/>
                </a:lnTo>
                <a:lnTo>
                  <a:pt x="301591" y="2915203"/>
                </a:lnTo>
                <a:lnTo>
                  <a:pt x="332034" y="2877142"/>
                </a:lnTo>
                <a:lnTo>
                  <a:pt x="360376" y="2837011"/>
                </a:lnTo>
                <a:lnTo>
                  <a:pt x="386499" y="2794854"/>
                </a:lnTo>
                <a:lnTo>
                  <a:pt x="410285" y="2750717"/>
                </a:lnTo>
                <a:lnTo>
                  <a:pt x="431617" y="2704644"/>
                </a:lnTo>
                <a:lnTo>
                  <a:pt x="450011" y="2657653"/>
                </a:lnTo>
                <a:lnTo>
                  <a:pt x="465353" y="2610235"/>
                </a:lnTo>
                <a:lnTo>
                  <a:pt x="477688" y="2562504"/>
                </a:lnTo>
                <a:lnTo>
                  <a:pt x="487063" y="2514574"/>
                </a:lnTo>
                <a:lnTo>
                  <a:pt x="493524" y="2466560"/>
                </a:lnTo>
                <a:lnTo>
                  <a:pt x="497118" y="2418574"/>
                </a:lnTo>
                <a:lnTo>
                  <a:pt x="497890" y="2370733"/>
                </a:lnTo>
                <a:lnTo>
                  <a:pt x="495886" y="2323149"/>
                </a:lnTo>
                <a:lnTo>
                  <a:pt x="491154" y="2275938"/>
                </a:lnTo>
                <a:lnTo>
                  <a:pt x="483739" y="2229212"/>
                </a:lnTo>
                <a:lnTo>
                  <a:pt x="473688" y="2183087"/>
                </a:lnTo>
                <a:lnTo>
                  <a:pt x="461047" y="2137677"/>
                </a:lnTo>
                <a:lnTo>
                  <a:pt x="445862" y="2093096"/>
                </a:lnTo>
                <a:lnTo>
                  <a:pt x="428180" y="2049457"/>
                </a:lnTo>
                <a:lnTo>
                  <a:pt x="408046" y="2006876"/>
                </a:lnTo>
                <a:lnTo>
                  <a:pt x="385508" y="1965467"/>
                </a:lnTo>
                <a:lnTo>
                  <a:pt x="360610" y="1925343"/>
                </a:lnTo>
                <a:lnTo>
                  <a:pt x="333401" y="1886618"/>
                </a:lnTo>
                <a:lnTo>
                  <a:pt x="303925" y="1849408"/>
                </a:lnTo>
                <a:lnTo>
                  <a:pt x="263444" y="1877426"/>
                </a:lnTo>
                <a:lnTo>
                  <a:pt x="221447" y="1902901"/>
                </a:lnTo>
                <a:lnTo>
                  <a:pt x="178068" y="1925781"/>
                </a:lnTo>
                <a:lnTo>
                  <a:pt x="133436" y="1946013"/>
                </a:lnTo>
                <a:lnTo>
                  <a:pt x="87685" y="1963542"/>
                </a:lnTo>
                <a:lnTo>
                  <a:pt x="40946" y="1978316"/>
                </a:lnTo>
                <a:lnTo>
                  <a:pt x="0" y="1988610"/>
                </a:lnTo>
                <a:close/>
              </a:path>
              <a:path w="514984" h="3138804">
                <a:moveTo>
                  <a:pt x="28972" y="51145"/>
                </a:moveTo>
                <a:lnTo>
                  <a:pt x="28972" y="396682"/>
                </a:lnTo>
                <a:lnTo>
                  <a:pt x="31706" y="391029"/>
                </a:lnTo>
                <a:lnTo>
                  <a:pt x="34719" y="385624"/>
                </a:lnTo>
                <a:lnTo>
                  <a:pt x="52932" y="336129"/>
                </a:lnTo>
                <a:lnTo>
                  <a:pt x="63309" y="291870"/>
                </a:lnTo>
                <a:lnTo>
                  <a:pt x="68491" y="247429"/>
                </a:lnTo>
                <a:lnTo>
                  <a:pt x="68635" y="203198"/>
                </a:lnTo>
                <a:lnTo>
                  <a:pt x="63900" y="159566"/>
                </a:lnTo>
                <a:lnTo>
                  <a:pt x="54442" y="116925"/>
                </a:lnTo>
                <a:lnTo>
                  <a:pt x="40418" y="75666"/>
                </a:lnTo>
                <a:lnTo>
                  <a:pt x="28972" y="51145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5124792"/>
            <a:ext cx="284480" cy="450850"/>
          </a:xfrm>
          <a:custGeom>
            <a:avLst/>
            <a:gdLst/>
            <a:ahLst/>
            <a:cxnLst/>
            <a:rect l="l" t="t" r="r" b="b"/>
            <a:pathLst>
              <a:path w="284480" h="450850">
                <a:moveTo>
                  <a:pt x="0" y="7916"/>
                </a:moveTo>
                <a:lnTo>
                  <a:pt x="0" y="442787"/>
                </a:lnTo>
                <a:lnTo>
                  <a:pt x="41996" y="450045"/>
                </a:lnTo>
                <a:lnTo>
                  <a:pt x="64105" y="450640"/>
                </a:lnTo>
                <a:lnTo>
                  <a:pt x="71468" y="450356"/>
                </a:lnTo>
                <a:lnTo>
                  <a:pt x="115133" y="443619"/>
                </a:lnTo>
                <a:lnTo>
                  <a:pt x="156644" y="428492"/>
                </a:lnTo>
                <a:lnTo>
                  <a:pt x="194407" y="405558"/>
                </a:lnTo>
                <a:lnTo>
                  <a:pt x="226970" y="375698"/>
                </a:lnTo>
                <a:lnTo>
                  <a:pt x="253082" y="340058"/>
                </a:lnTo>
                <a:lnTo>
                  <a:pt x="271738" y="300009"/>
                </a:lnTo>
                <a:lnTo>
                  <a:pt x="282224" y="257090"/>
                </a:lnTo>
                <a:lnTo>
                  <a:pt x="284419" y="220313"/>
                </a:lnTo>
                <a:lnTo>
                  <a:pt x="284135" y="212950"/>
                </a:lnTo>
                <a:lnTo>
                  <a:pt x="277398" y="169285"/>
                </a:lnTo>
                <a:lnTo>
                  <a:pt x="262271" y="127775"/>
                </a:lnTo>
                <a:lnTo>
                  <a:pt x="239337" y="90011"/>
                </a:lnTo>
                <a:lnTo>
                  <a:pt x="209477" y="57448"/>
                </a:lnTo>
                <a:lnTo>
                  <a:pt x="173838" y="31336"/>
                </a:lnTo>
                <a:lnTo>
                  <a:pt x="133789" y="12679"/>
                </a:lnTo>
                <a:lnTo>
                  <a:pt x="90869" y="2194"/>
                </a:lnTo>
                <a:lnTo>
                  <a:pt x="54092" y="0"/>
                </a:lnTo>
                <a:lnTo>
                  <a:pt x="46729" y="284"/>
                </a:lnTo>
                <a:lnTo>
                  <a:pt x="3065" y="7021"/>
                </a:lnTo>
                <a:lnTo>
                  <a:pt x="0" y="7916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05944" y="2988856"/>
            <a:ext cx="432434" cy="525780"/>
          </a:xfrm>
          <a:custGeom>
            <a:avLst/>
            <a:gdLst/>
            <a:ahLst/>
            <a:cxnLst/>
            <a:rect l="l" t="t" r="r" b="b"/>
            <a:pathLst>
              <a:path w="432434" h="525779">
                <a:moveTo>
                  <a:pt x="0" y="489273"/>
                </a:moveTo>
                <a:lnTo>
                  <a:pt x="27986" y="503096"/>
                </a:lnTo>
                <a:lnTo>
                  <a:pt x="72857" y="518104"/>
                </a:lnTo>
                <a:lnTo>
                  <a:pt x="118329" y="525527"/>
                </a:lnTo>
                <a:lnTo>
                  <a:pt x="163617" y="525679"/>
                </a:lnTo>
                <a:lnTo>
                  <a:pt x="207935" y="518877"/>
                </a:lnTo>
                <a:lnTo>
                  <a:pt x="250499" y="505437"/>
                </a:lnTo>
                <a:lnTo>
                  <a:pt x="290523" y="485674"/>
                </a:lnTo>
                <a:lnTo>
                  <a:pt x="327221" y="459905"/>
                </a:lnTo>
                <a:lnTo>
                  <a:pt x="359808" y="428445"/>
                </a:lnTo>
                <a:lnTo>
                  <a:pt x="387499" y="391610"/>
                </a:lnTo>
                <a:lnTo>
                  <a:pt x="409509" y="349716"/>
                </a:lnTo>
                <a:lnTo>
                  <a:pt x="425355" y="301288"/>
                </a:lnTo>
                <a:lnTo>
                  <a:pt x="432394" y="252241"/>
                </a:lnTo>
                <a:lnTo>
                  <a:pt x="431026" y="203558"/>
                </a:lnTo>
                <a:lnTo>
                  <a:pt x="421650" y="156221"/>
                </a:lnTo>
                <a:lnTo>
                  <a:pt x="404666" y="111215"/>
                </a:lnTo>
                <a:lnTo>
                  <a:pt x="380475" y="69520"/>
                </a:lnTo>
                <a:lnTo>
                  <a:pt x="349476" y="32121"/>
                </a:lnTo>
                <a:lnTo>
                  <a:pt x="312070" y="0"/>
                </a:lnTo>
                <a:lnTo>
                  <a:pt x="302955" y="39068"/>
                </a:lnTo>
                <a:lnTo>
                  <a:pt x="291841" y="77959"/>
                </a:lnTo>
                <a:lnTo>
                  <a:pt x="278690" y="116611"/>
                </a:lnTo>
                <a:lnTo>
                  <a:pt x="263459" y="154963"/>
                </a:lnTo>
                <a:lnTo>
                  <a:pt x="242633" y="200000"/>
                </a:lnTo>
                <a:lnTo>
                  <a:pt x="219429" y="243164"/>
                </a:lnTo>
                <a:lnTo>
                  <a:pt x="193961" y="284411"/>
                </a:lnTo>
                <a:lnTo>
                  <a:pt x="166343" y="323699"/>
                </a:lnTo>
                <a:lnTo>
                  <a:pt x="136690" y="360986"/>
                </a:lnTo>
                <a:lnTo>
                  <a:pt x="105115" y="396229"/>
                </a:lnTo>
                <a:lnTo>
                  <a:pt x="71732" y="429387"/>
                </a:lnTo>
                <a:lnTo>
                  <a:pt x="36656" y="460416"/>
                </a:lnTo>
                <a:lnTo>
                  <a:pt x="0" y="489273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420831"/>
            <a:ext cx="180340" cy="554355"/>
          </a:xfrm>
          <a:custGeom>
            <a:avLst/>
            <a:gdLst/>
            <a:ahLst/>
            <a:cxnLst/>
            <a:rect l="l" t="t" r="r" b="b"/>
            <a:pathLst>
              <a:path w="180340" h="554355">
                <a:moveTo>
                  <a:pt x="0" y="0"/>
                </a:moveTo>
                <a:lnTo>
                  <a:pt x="0" y="554360"/>
                </a:lnTo>
                <a:lnTo>
                  <a:pt x="3235" y="552919"/>
                </a:lnTo>
                <a:lnTo>
                  <a:pt x="9962" y="549723"/>
                </a:lnTo>
                <a:lnTo>
                  <a:pt x="48509" y="527167"/>
                </a:lnTo>
                <a:lnTo>
                  <a:pt x="83322" y="499204"/>
                </a:lnTo>
                <a:lnTo>
                  <a:pt x="113663" y="466428"/>
                </a:lnTo>
                <a:lnTo>
                  <a:pt x="138861" y="429562"/>
                </a:lnTo>
                <a:lnTo>
                  <a:pt x="158380" y="389391"/>
                </a:lnTo>
                <a:lnTo>
                  <a:pt x="171791" y="346800"/>
                </a:lnTo>
                <a:lnTo>
                  <a:pt x="178809" y="302693"/>
                </a:lnTo>
                <a:lnTo>
                  <a:pt x="179866" y="280376"/>
                </a:lnTo>
                <a:lnTo>
                  <a:pt x="179853" y="272925"/>
                </a:lnTo>
                <a:lnTo>
                  <a:pt x="175945" y="228442"/>
                </a:lnTo>
                <a:lnTo>
                  <a:pt x="165549" y="185006"/>
                </a:lnTo>
                <a:lnTo>
                  <a:pt x="148896" y="143574"/>
                </a:lnTo>
                <a:lnTo>
                  <a:pt x="126339" y="105026"/>
                </a:lnTo>
                <a:lnTo>
                  <a:pt x="98376" y="70212"/>
                </a:lnTo>
                <a:lnTo>
                  <a:pt x="65601" y="39872"/>
                </a:lnTo>
                <a:lnTo>
                  <a:pt x="28737" y="14674"/>
                </a:lnTo>
                <a:lnTo>
                  <a:pt x="0" y="0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93981" y="154146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30">
                <a:moveTo>
                  <a:pt x="14695" y="111408"/>
                </a:moveTo>
                <a:lnTo>
                  <a:pt x="8452" y="128288"/>
                </a:lnTo>
                <a:lnTo>
                  <a:pt x="3898" y="145699"/>
                </a:lnTo>
                <a:lnTo>
                  <a:pt x="1069" y="163472"/>
                </a:lnTo>
                <a:lnTo>
                  <a:pt x="0" y="181437"/>
                </a:lnTo>
                <a:lnTo>
                  <a:pt x="692" y="199422"/>
                </a:lnTo>
                <a:lnTo>
                  <a:pt x="13226" y="251761"/>
                </a:lnTo>
                <a:lnTo>
                  <a:pt x="40410" y="298214"/>
                </a:lnTo>
                <a:lnTo>
                  <a:pt x="79913" y="334774"/>
                </a:lnTo>
                <a:lnTo>
                  <a:pt x="128325" y="358300"/>
                </a:lnTo>
                <a:lnTo>
                  <a:pt x="181481" y="366758"/>
                </a:lnTo>
                <a:lnTo>
                  <a:pt x="199467" y="366067"/>
                </a:lnTo>
                <a:lnTo>
                  <a:pt x="251812" y="353541"/>
                </a:lnTo>
                <a:lnTo>
                  <a:pt x="298266" y="326366"/>
                </a:lnTo>
                <a:lnTo>
                  <a:pt x="334826" y="286873"/>
                </a:lnTo>
                <a:lnTo>
                  <a:pt x="358349" y="238468"/>
                </a:lnTo>
                <a:lnTo>
                  <a:pt x="366801" y="185320"/>
                </a:lnTo>
                <a:lnTo>
                  <a:pt x="366108" y="167336"/>
                </a:lnTo>
                <a:lnTo>
                  <a:pt x="353575" y="114996"/>
                </a:lnTo>
                <a:lnTo>
                  <a:pt x="326390" y="68544"/>
                </a:lnTo>
                <a:lnTo>
                  <a:pt x="286888" y="31983"/>
                </a:lnTo>
                <a:lnTo>
                  <a:pt x="238476" y="8457"/>
                </a:lnTo>
                <a:lnTo>
                  <a:pt x="185319" y="0"/>
                </a:lnTo>
                <a:lnTo>
                  <a:pt x="167333" y="690"/>
                </a:lnTo>
                <a:lnTo>
                  <a:pt x="114989" y="13216"/>
                </a:lnTo>
                <a:lnTo>
                  <a:pt x="68534" y="40392"/>
                </a:lnTo>
                <a:lnTo>
                  <a:pt x="31974" y="79885"/>
                </a:lnTo>
                <a:lnTo>
                  <a:pt x="14695" y="111408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219098" y="4145066"/>
            <a:ext cx="9695815" cy="3630929"/>
          </a:xfrm>
          <a:custGeom>
            <a:avLst/>
            <a:gdLst/>
            <a:ahLst/>
            <a:cxnLst/>
            <a:rect l="l" t="t" r="r" b="b"/>
            <a:pathLst>
              <a:path w="9695815" h="3630929">
                <a:moveTo>
                  <a:pt x="9038288" y="3630717"/>
                </a:moveTo>
                <a:lnTo>
                  <a:pt x="657224" y="3630717"/>
                </a:lnTo>
                <a:lnTo>
                  <a:pt x="605183" y="3628655"/>
                </a:lnTo>
                <a:lnTo>
                  <a:pt x="553791" y="3622530"/>
                </a:lnTo>
                <a:lnTo>
                  <a:pt x="503269" y="3612433"/>
                </a:lnTo>
                <a:lnTo>
                  <a:pt x="453837" y="3598455"/>
                </a:lnTo>
                <a:lnTo>
                  <a:pt x="405715" y="3580689"/>
                </a:lnTo>
                <a:lnTo>
                  <a:pt x="359126" y="3559225"/>
                </a:lnTo>
                <a:lnTo>
                  <a:pt x="314288" y="3534154"/>
                </a:lnTo>
                <a:lnTo>
                  <a:pt x="271424" y="3505569"/>
                </a:lnTo>
                <a:lnTo>
                  <a:pt x="230753" y="3473561"/>
                </a:lnTo>
                <a:lnTo>
                  <a:pt x="192496" y="3438220"/>
                </a:lnTo>
                <a:lnTo>
                  <a:pt x="157156" y="3399963"/>
                </a:lnTo>
                <a:lnTo>
                  <a:pt x="125147" y="3359292"/>
                </a:lnTo>
                <a:lnTo>
                  <a:pt x="96562" y="3316428"/>
                </a:lnTo>
                <a:lnTo>
                  <a:pt x="71492" y="3271591"/>
                </a:lnTo>
                <a:lnTo>
                  <a:pt x="50028" y="3225001"/>
                </a:lnTo>
                <a:lnTo>
                  <a:pt x="32261" y="3176880"/>
                </a:lnTo>
                <a:lnTo>
                  <a:pt x="18284" y="3127448"/>
                </a:lnTo>
                <a:lnTo>
                  <a:pt x="8187" y="3076925"/>
                </a:lnTo>
                <a:lnTo>
                  <a:pt x="2062" y="3025533"/>
                </a:lnTo>
                <a:lnTo>
                  <a:pt x="0" y="2973492"/>
                </a:lnTo>
                <a:lnTo>
                  <a:pt x="0" y="657224"/>
                </a:lnTo>
                <a:lnTo>
                  <a:pt x="2062" y="605183"/>
                </a:lnTo>
                <a:lnTo>
                  <a:pt x="8187" y="553791"/>
                </a:lnTo>
                <a:lnTo>
                  <a:pt x="18284" y="503269"/>
                </a:lnTo>
                <a:lnTo>
                  <a:pt x="32261" y="453837"/>
                </a:lnTo>
                <a:lnTo>
                  <a:pt x="50028" y="405715"/>
                </a:lnTo>
                <a:lnTo>
                  <a:pt x="71492" y="359126"/>
                </a:lnTo>
                <a:lnTo>
                  <a:pt x="96562" y="314288"/>
                </a:lnTo>
                <a:lnTo>
                  <a:pt x="125147" y="271424"/>
                </a:lnTo>
                <a:lnTo>
                  <a:pt x="157156" y="230753"/>
                </a:lnTo>
                <a:lnTo>
                  <a:pt x="192496" y="192496"/>
                </a:lnTo>
                <a:lnTo>
                  <a:pt x="230753" y="157156"/>
                </a:lnTo>
                <a:lnTo>
                  <a:pt x="271424" y="125147"/>
                </a:lnTo>
                <a:lnTo>
                  <a:pt x="314288" y="96562"/>
                </a:lnTo>
                <a:lnTo>
                  <a:pt x="359126" y="71492"/>
                </a:lnTo>
                <a:lnTo>
                  <a:pt x="405715" y="50028"/>
                </a:lnTo>
                <a:lnTo>
                  <a:pt x="453837" y="32261"/>
                </a:lnTo>
                <a:lnTo>
                  <a:pt x="503269" y="18284"/>
                </a:lnTo>
                <a:lnTo>
                  <a:pt x="553791" y="8187"/>
                </a:lnTo>
                <a:lnTo>
                  <a:pt x="605183" y="2062"/>
                </a:lnTo>
                <a:lnTo>
                  <a:pt x="657224" y="0"/>
                </a:lnTo>
                <a:lnTo>
                  <a:pt x="9038288" y="0"/>
                </a:lnTo>
                <a:lnTo>
                  <a:pt x="9090329" y="2062"/>
                </a:lnTo>
                <a:lnTo>
                  <a:pt x="9141721" y="8187"/>
                </a:lnTo>
                <a:lnTo>
                  <a:pt x="9192244" y="18284"/>
                </a:lnTo>
                <a:lnTo>
                  <a:pt x="9241676" y="32261"/>
                </a:lnTo>
                <a:lnTo>
                  <a:pt x="9289797" y="50028"/>
                </a:lnTo>
                <a:lnTo>
                  <a:pt x="9336387" y="71492"/>
                </a:lnTo>
                <a:lnTo>
                  <a:pt x="9381224" y="96562"/>
                </a:lnTo>
                <a:lnTo>
                  <a:pt x="9424089" y="125147"/>
                </a:lnTo>
                <a:lnTo>
                  <a:pt x="9464759" y="157156"/>
                </a:lnTo>
                <a:lnTo>
                  <a:pt x="9503016" y="192496"/>
                </a:lnTo>
                <a:lnTo>
                  <a:pt x="9538356" y="230753"/>
                </a:lnTo>
                <a:lnTo>
                  <a:pt x="9570365" y="271424"/>
                </a:lnTo>
                <a:lnTo>
                  <a:pt x="9598950" y="314288"/>
                </a:lnTo>
                <a:lnTo>
                  <a:pt x="9624020" y="359126"/>
                </a:lnTo>
                <a:lnTo>
                  <a:pt x="9645485" y="405715"/>
                </a:lnTo>
                <a:lnTo>
                  <a:pt x="9663251" y="453837"/>
                </a:lnTo>
                <a:lnTo>
                  <a:pt x="9677229" y="503269"/>
                </a:lnTo>
                <a:lnTo>
                  <a:pt x="9687326" y="553791"/>
                </a:lnTo>
                <a:lnTo>
                  <a:pt x="9693451" y="605183"/>
                </a:lnTo>
                <a:lnTo>
                  <a:pt x="9695513" y="657224"/>
                </a:lnTo>
                <a:lnTo>
                  <a:pt x="9695513" y="2973492"/>
                </a:lnTo>
                <a:lnTo>
                  <a:pt x="9693451" y="3025533"/>
                </a:lnTo>
                <a:lnTo>
                  <a:pt x="9687326" y="3076925"/>
                </a:lnTo>
                <a:lnTo>
                  <a:pt x="9677229" y="3127448"/>
                </a:lnTo>
                <a:lnTo>
                  <a:pt x="9663251" y="3176880"/>
                </a:lnTo>
                <a:lnTo>
                  <a:pt x="9645485" y="3225001"/>
                </a:lnTo>
                <a:lnTo>
                  <a:pt x="9624020" y="3271591"/>
                </a:lnTo>
                <a:lnTo>
                  <a:pt x="9598950" y="3316428"/>
                </a:lnTo>
                <a:lnTo>
                  <a:pt x="9570365" y="3359292"/>
                </a:lnTo>
                <a:lnTo>
                  <a:pt x="9538356" y="3399963"/>
                </a:lnTo>
                <a:lnTo>
                  <a:pt x="9503016" y="3438220"/>
                </a:lnTo>
                <a:lnTo>
                  <a:pt x="9464759" y="3473561"/>
                </a:lnTo>
                <a:lnTo>
                  <a:pt x="9424089" y="3505569"/>
                </a:lnTo>
                <a:lnTo>
                  <a:pt x="9381224" y="3534154"/>
                </a:lnTo>
                <a:lnTo>
                  <a:pt x="9336387" y="3559225"/>
                </a:lnTo>
                <a:lnTo>
                  <a:pt x="9289797" y="3580689"/>
                </a:lnTo>
                <a:lnTo>
                  <a:pt x="9241676" y="3598455"/>
                </a:lnTo>
                <a:lnTo>
                  <a:pt x="9192244" y="3612433"/>
                </a:lnTo>
                <a:lnTo>
                  <a:pt x="9141721" y="3622530"/>
                </a:lnTo>
                <a:lnTo>
                  <a:pt x="9090329" y="3628655"/>
                </a:lnTo>
                <a:lnTo>
                  <a:pt x="9038288" y="3630717"/>
                </a:lnTo>
                <a:close/>
              </a:path>
            </a:pathLst>
          </a:custGeom>
          <a:solidFill>
            <a:srgbClr val="CBB999">
              <a:alpha val="42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16" name="object 16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19" name="object 19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23" name="object 23" descr=""/>
          <p:cNvSpPr/>
          <p:nvPr/>
        </p:nvSpPr>
        <p:spPr>
          <a:xfrm>
            <a:off x="3035755" y="5275976"/>
            <a:ext cx="2343150" cy="208279"/>
          </a:xfrm>
          <a:custGeom>
            <a:avLst/>
            <a:gdLst/>
            <a:ahLst/>
            <a:cxnLst/>
            <a:rect l="l" t="t" r="r" b="b"/>
            <a:pathLst>
              <a:path w="2343150" h="208279">
                <a:moveTo>
                  <a:pt x="2342862" y="208177"/>
                </a:moveTo>
                <a:lnTo>
                  <a:pt x="0" y="208177"/>
                </a:lnTo>
                <a:lnTo>
                  <a:pt x="0" y="0"/>
                </a:lnTo>
                <a:lnTo>
                  <a:pt x="2342862" y="0"/>
                </a:lnTo>
                <a:lnTo>
                  <a:pt x="2342862" y="208177"/>
                </a:lnTo>
                <a:close/>
              </a:path>
            </a:pathLst>
          </a:custGeom>
          <a:solidFill>
            <a:srgbClr val="A3C8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2778055" y="2875534"/>
            <a:ext cx="2858770" cy="4293235"/>
            <a:chOff x="2778055" y="2875534"/>
            <a:chExt cx="2858770" cy="4293235"/>
          </a:xfrm>
        </p:grpSpPr>
        <p:sp>
          <p:nvSpPr>
            <p:cNvPr id="25" name="object 25" descr=""/>
            <p:cNvSpPr/>
            <p:nvPr/>
          </p:nvSpPr>
          <p:spPr>
            <a:xfrm>
              <a:off x="3035755" y="6205365"/>
              <a:ext cx="2343150" cy="208279"/>
            </a:xfrm>
            <a:custGeom>
              <a:avLst/>
              <a:gdLst/>
              <a:ahLst/>
              <a:cxnLst/>
              <a:rect l="l" t="t" r="r" b="b"/>
              <a:pathLst>
                <a:path w="2343150" h="208279">
                  <a:moveTo>
                    <a:pt x="2342862" y="208177"/>
                  </a:moveTo>
                  <a:lnTo>
                    <a:pt x="0" y="208177"/>
                  </a:lnTo>
                  <a:lnTo>
                    <a:pt x="0" y="0"/>
                  </a:lnTo>
                  <a:lnTo>
                    <a:pt x="2342862" y="0"/>
                  </a:lnTo>
                  <a:lnTo>
                    <a:pt x="2342862" y="208177"/>
                  </a:lnTo>
                  <a:close/>
                </a:path>
              </a:pathLst>
            </a:custGeom>
            <a:solidFill>
              <a:srgbClr val="A3C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8055" y="2875534"/>
              <a:ext cx="2858262" cy="4293022"/>
            </a:xfrm>
            <a:prstGeom prst="rect">
              <a:avLst/>
            </a:prstGeom>
          </p:spPr>
        </p:pic>
      </p:grpSp>
      <p:pic>
        <p:nvPicPr>
          <p:cNvPr id="27" name="object 2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9279" y="4792357"/>
            <a:ext cx="180975" cy="180974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9279" y="5497207"/>
            <a:ext cx="180975" cy="180974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9279" y="6202057"/>
            <a:ext cx="180975" cy="18097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9279" y="6906907"/>
            <a:ext cx="180975" cy="180974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8662405" y="4443101"/>
            <a:ext cx="5138420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360">
                <a:solidFill>
                  <a:srgbClr val="4A4237"/>
                </a:solidFill>
                <a:latin typeface="Trebuchet MS"/>
                <a:cs typeface="Trebuchet MS"/>
              </a:rPr>
              <a:t>Data</a:t>
            </a:r>
            <a:r>
              <a:rPr dirty="0" sz="4000" spc="-155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4000" spc="335">
                <a:solidFill>
                  <a:srgbClr val="4A4237"/>
                </a:solidFill>
                <a:latin typeface="Trebuchet MS"/>
                <a:cs typeface="Trebuchet MS"/>
              </a:rPr>
              <a:t>Cleaning </a:t>
            </a:r>
            <a:r>
              <a:rPr dirty="0" sz="4000" spc="220">
                <a:solidFill>
                  <a:srgbClr val="4A4237"/>
                </a:solidFill>
                <a:latin typeface="Trebuchet MS"/>
                <a:cs typeface="Trebuchet MS"/>
              </a:rPr>
              <a:t>Normalization </a:t>
            </a:r>
            <a:r>
              <a:rPr dirty="0" sz="4000" spc="185">
                <a:solidFill>
                  <a:srgbClr val="4A4237"/>
                </a:solidFill>
                <a:latin typeface="Trebuchet MS"/>
                <a:cs typeface="Trebuchet MS"/>
              </a:rPr>
              <a:t>Feature</a:t>
            </a:r>
            <a:r>
              <a:rPr dirty="0" sz="4000" spc="-140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4000" spc="240">
                <a:solidFill>
                  <a:srgbClr val="4A4237"/>
                </a:solidFill>
                <a:latin typeface="Trebuchet MS"/>
                <a:cs typeface="Trebuchet MS"/>
              </a:rPr>
              <a:t>Engineering </a:t>
            </a:r>
            <a:r>
              <a:rPr dirty="0" sz="4000" spc="295">
                <a:solidFill>
                  <a:srgbClr val="4A4237"/>
                </a:solidFill>
                <a:latin typeface="Trebuchet MS"/>
                <a:cs typeface="Trebuchet MS"/>
              </a:rPr>
              <a:t>Preprocessing</a:t>
            </a:r>
            <a:r>
              <a:rPr dirty="0" sz="4000" spc="-170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4000" spc="340">
                <a:solidFill>
                  <a:srgbClr val="4A4237"/>
                </a:solidFill>
                <a:latin typeface="Trebuchet MS"/>
                <a:cs typeface="Trebuchet MS"/>
              </a:rPr>
              <a:t>Data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7206398" y="2445032"/>
            <a:ext cx="9399905" cy="15595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50" spc="-1410" b="0">
                <a:solidFill>
                  <a:srgbClr val="4A4237"/>
                </a:solidFill>
                <a:latin typeface="Tahoma"/>
                <a:cs typeface="Tahoma"/>
              </a:rPr>
              <a:t>DATA</a:t>
            </a:r>
            <a:r>
              <a:rPr dirty="0" sz="10050" spc="-844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10050" spc="-1175" b="0">
                <a:solidFill>
                  <a:srgbClr val="4A4237"/>
                </a:solidFill>
                <a:latin typeface="Tahoma"/>
                <a:cs typeface="Tahoma"/>
              </a:rPr>
              <a:t>PREPARATION</a:t>
            </a:r>
            <a:endParaRPr sz="10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707237" y="472170"/>
            <a:ext cx="287274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25" b="1">
                <a:solidFill>
                  <a:srgbClr val="FDFBFD"/>
                </a:solidFill>
                <a:latin typeface="Trebuchet MS"/>
                <a:cs typeface="Trebuchet MS"/>
              </a:rPr>
              <a:t>DATA</a:t>
            </a:r>
            <a:r>
              <a:rPr dirty="0" sz="2250" spc="-13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70" b="1">
                <a:solidFill>
                  <a:srgbClr val="FDFBFD"/>
                </a:solidFill>
                <a:latin typeface="Trebuchet MS"/>
                <a:cs typeface="Trebuchet MS"/>
              </a:rPr>
              <a:t>PREPARATION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401" y="4691913"/>
            <a:ext cx="8401049" cy="9429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1401" y="8397357"/>
            <a:ext cx="10020298" cy="1219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92122" y="6256658"/>
            <a:ext cx="9172574" cy="1523999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0154918" y="4870132"/>
            <a:ext cx="1502410" cy="619760"/>
            <a:chOff x="10154918" y="4870132"/>
            <a:chExt cx="1502410" cy="619760"/>
          </a:xfrm>
        </p:grpSpPr>
        <p:sp>
          <p:nvSpPr>
            <p:cNvPr id="8" name="object 8" descr=""/>
            <p:cNvSpPr/>
            <p:nvPr/>
          </p:nvSpPr>
          <p:spPr>
            <a:xfrm>
              <a:off x="10155247" y="4870399"/>
              <a:ext cx="1471295" cy="615315"/>
            </a:xfrm>
            <a:custGeom>
              <a:avLst/>
              <a:gdLst/>
              <a:ahLst/>
              <a:cxnLst/>
              <a:rect l="l" t="t" r="r" b="b"/>
              <a:pathLst>
                <a:path w="1471295" h="615314">
                  <a:moveTo>
                    <a:pt x="1471055" y="573479"/>
                  </a:moveTo>
                  <a:lnTo>
                    <a:pt x="1464119" y="591708"/>
                  </a:lnTo>
                  <a:lnTo>
                    <a:pt x="1450264" y="606389"/>
                  </a:lnTo>
                  <a:lnTo>
                    <a:pt x="1431826" y="614537"/>
                  </a:lnTo>
                  <a:lnTo>
                    <a:pt x="1412392" y="614951"/>
                  </a:lnTo>
                  <a:lnTo>
                    <a:pt x="1394234" y="608024"/>
                  </a:lnTo>
                  <a:lnTo>
                    <a:pt x="1379625" y="594150"/>
                  </a:lnTo>
                  <a:lnTo>
                    <a:pt x="1352262" y="555801"/>
                  </a:lnTo>
                  <a:lnTo>
                    <a:pt x="1322341" y="516510"/>
                  </a:lnTo>
                  <a:lnTo>
                    <a:pt x="1290095" y="476674"/>
                  </a:lnTo>
                  <a:lnTo>
                    <a:pt x="1255757" y="436690"/>
                  </a:lnTo>
                  <a:lnTo>
                    <a:pt x="1219561" y="396955"/>
                  </a:lnTo>
                  <a:lnTo>
                    <a:pt x="1181739" y="357865"/>
                  </a:lnTo>
                  <a:lnTo>
                    <a:pt x="1142524" y="319818"/>
                  </a:lnTo>
                  <a:lnTo>
                    <a:pt x="1102152" y="283210"/>
                  </a:lnTo>
                  <a:lnTo>
                    <a:pt x="1060853" y="248439"/>
                  </a:lnTo>
                  <a:lnTo>
                    <a:pt x="1018862" y="215901"/>
                  </a:lnTo>
                  <a:lnTo>
                    <a:pt x="976413" y="185993"/>
                  </a:lnTo>
                  <a:lnTo>
                    <a:pt x="933737" y="159112"/>
                  </a:lnTo>
                  <a:lnTo>
                    <a:pt x="891070" y="135654"/>
                  </a:lnTo>
                  <a:lnTo>
                    <a:pt x="848643" y="116017"/>
                  </a:lnTo>
                  <a:lnTo>
                    <a:pt x="807189" y="100544"/>
                  </a:lnTo>
                  <a:lnTo>
                    <a:pt x="763747" y="87731"/>
                  </a:lnTo>
                  <a:lnTo>
                    <a:pt x="718595" y="77535"/>
                  </a:lnTo>
                  <a:lnTo>
                    <a:pt x="672012" y="69911"/>
                  </a:lnTo>
                  <a:lnTo>
                    <a:pt x="624274" y="64816"/>
                  </a:lnTo>
                  <a:lnTo>
                    <a:pt x="575661" y="62204"/>
                  </a:lnTo>
                  <a:lnTo>
                    <a:pt x="526450" y="62033"/>
                  </a:lnTo>
                  <a:lnTo>
                    <a:pt x="476918" y="64256"/>
                  </a:lnTo>
                  <a:lnTo>
                    <a:pt x="427345" y="68831"/>
                  </a:lnTo>
                  <a:lnTo>
                    <a:pt x="378006" y="75714"/>
                  </a:lnTo>
                  <a:lnTo>
                    <a:pt x="329182" y="84859"/>
                  </a:lnTo>
                  <a:lnTo>
                    <a:pt x="281149" y="96223"/>
                  </a:lnTo>
                  <a:lnTo>
                    <a:pt x="234185" y="109761"/>
                  </a:lnTo>
                  <a:lnTo>
                    <a:pt x="188569" y="125429"/>
                  </a:lnTo>
                  <a:lnTo>
                    <a:pt x="144578" y="143184"/>
                  </a:lnTo>
                  <a:lnTo>
                    <a:pt x="102490" y="162980"/>
                  </a:lnTo>
                  <a:lnTo>
                    <a:pt x="62583" y="184774"/>
                  </a:lnTo>
                  <a:lnTo>
                    <a:pt x="25134" y="208521"/>
                  </a:lnTo>
                  <a:lnTo>
                    <a:pt x="18204" y="213362"/>
                  </a:lnTo>
                  <a:lnTo>
                    <a:pt x="13183" y="216768"/>
                  </a:lnTo>
                  <a:lnTo>
                    <a:pt x="7854" y="219759"/>
                  </a:lnTo>
                  <a:lnTo>
                    <a:pt x="0" y="223354"/>
                  </a:lnTo>
                  <a:lnTo>
                    <a:pt x="3877" y="213976"/>
                  </a:lnTo>
                  <a:lnTo>
                    <a:pt x="50395" y="167113"/>
                  </a:lnTo>
                  <a:lnTo>
                    <a:pt x="105702" y="128302"/>
                  </a:lnTo>
                  <a:lnTo>
                    <a:pt x="146734" y="105162"/>
                  </a:lnTo>
                  <a:lnTo>
                    <a:pt x="190110" y="84171"/>
                  </a:lnTo>
                  <a:lnTo>
                    <a:pt x="235532" y="65382"/>
                  </a:lnTo>
                  <a:lnTo>
                    <a:pt x="282700" y="48850"/>
                  </a:lnTo>
                  <a:lnTo>
                    <a:pt x="331315" y="34626"/>
                  </a:lnTo>
                  <a:lnTo>
                    <a:pt x="381079" y="22765"/>
                  </a:lnTo>
                  <a:lnTo>
                    <a:pt x="431692" y="13318"/>
                  </a:lnTo>
                  <a:lnTo>
                    <a:pt x="482855" y="6340"/>
                  </a:lnTo>
                  <a:lnTo>
                    <a:pt x="534269" y="1882"/>
                  </a:lnTo>
                  <a:lnTo>
                    <a:pt x="585635" y="0"/>
                  </a:lnTo>
                  <a:lnTo>
                    <a:pt x="636653" y="744"/>
                  </a:lnTo>
                  <a:lnTo>
                    <a:pt x="687025" y="4169"/>
                  </a:lnTo>
                  <a:lnTo>
                    <a:pt x="736452" y="10327"/>
                  </a:lnTo>
                  <a:lnTo>
                    <a:pt x="784634" y="19272"/>
                  </a:lnTo>
                  <a:lnTo>
                    <a:pt x="831273" y="31056"/>
                  </a:lnTo>
                  <a:lnTo>
                    <a:pt x="876069" y="45734"/>
                  </a:lnTo>
                  <a:lnTo>
                    <a:pt x="919723" y="63621"/>
                  </a:lnTo>
                  <a:lnTo>
                    <a:pt x="963563" y="84991"/>
                  </a:lnTo>
                  <a:lnTo>
                    <a:pt x="1007397" y="109529"/>
                  </a:lnTo>
                  <a:lnTo>
                    <a:pt x="1051031" y="136915"/>
                  </a:lnTo>
                  <a:lnTo>
                    <a:pt x="1094272" y="166834"/>
                  </a:lnTo>
                  <a:lnTo>
                    <a:pt x="1136927" y="198968"/>
                  </a:lnTo>
                  <a:lnTo>
                    <a:pt x="1178803" y="232999"/>
                  </a:lnTo>
                  <a:lnTo>
                    <a:pt x="1219707" y="268611"/>
                  </a:lnTo>
                  <a:lnTo>
                    <a:pt x="1259445" y="305486"/>
                  </a:lnTo>
                  <a:lnTo>
                    <a:pt x="1297825" y="343307"/>
                  </a:lnTo>
                  <a:lnTo>
                    <a:pt x="1334653" y="381757"/>
                  </a:lnTo>
                  <a:lnTo>
                    <a:pt x="1369736" y="420518"/>
                  </a:lnTo>
                  <a:lnTo>
                    <a:pt x="1402882" y="459274"/>
                  </a:lnTo>
                  <a:lnTo>
                    <a:pt x="1433896" y="497706"/>
                  </a:lnTo>
                  <a:lnTo>
                    <a:pt x="1462586" y="535499"/>
                  </a:lnTo>
                  <a:lnTo>
                    <a:pt x="1470676" y="553982"/>
                  </a:lnTo>
                  <a:lnTo>
                    <a:pt x="1471055" y="573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155129" y="4870343"/>
              <a:ext cx="1471295" cy="615315"/>
            </a:xfrm>
            <a:custGeom>
              <a:avLst/>
              <a:gdLst/>
              <a:ahLst/>
              <a:cxnLst/>
              <a:rect l="l" t="t" r="r" b="b"/>
              <a:pathLst>
                <a:path w="1471295" h="615314">
                  <a:moveTo>
                    <a:pt x="1379737" y="594199"/>
                  </a:moveTo>
                  <a:lnTo>
                    <a:pt x="1352372" y="555846"/>
                  </a:lnTo>
                  <a:lnTo>
                    <a:pt x="1322449" y="516552"/>
                  </a:lnTo>
                  <a:lnTo>
                    <a:pt x="1290200" y="476713"/>
                  </a:lnTo>
                  <a:lnTo>
                    <a:pt x="1255859" y="436725"/>
                  </a:lnTo>
                  <a:lnTo>
                    <a:pt x="1219660" y="396987"/>
                  </a:lnTo>
                  <a:lnTo>
                    <a:pt x="1181835" y="357894"/>
                  </a:lnTo>
                  <a:lnTo>
                    <a:pt x="1142617" y="319844"/>
                  </a:lnTo>
                  <a:lnTo>
                    <a:pt x="1102241" y="283233"/>
                  </a:lnTo>
                  <a:lnTo>
                    <a:pt x="1060939" y="248459"/>
                  </a:lnTo>
                  <a:lnTo>
                    <a:pt x="1018945" y="215919"/>
                  </a:lnTo>
                  <a:lnTo>
                    <a:pt x="976492" y="186008"/>
                  </a:lnTo>
                  <a:lnTo>
                    <a:pt x="933813" y="159125"/>
                  </a:lnTo>
                  <a:lnTo>
                    <a:pt x="891142" y="135665"/>
                  </a:lnTo>
                  <a:lnTo>
                    <a:pt x="848712" y="116027"/>
                  </a:lnTo>
                  <a:lnTo>
                    <a:pt x="807254" y="100552"/>
                  </a:lnTo>
                  <a:lnTo>
                    <a:pt x="763809" y="87738"/>
                  </a:lnTo>
                  <a:lnTo>
                    <a:pt x="718653" y="77541"/>
                  </a:lnTo>
                  <a:lnTo>
                    <a:pt x="672066" y="69917"/>
                  </a:lnTo>
                  <a:lnTo>
                    <a:pt x="624325" y="64821"/>
                  </a:lnTo>
                  <a:lnTo>
                    <a:pt x="575708" y="62209"/>
                  </a:lnTo>
                  <a:lnTo>
                    <a:pt x="526493" y="62038"/>
                  </a:lnTo>
                  <a:lnTo>
                    <a:pt x="476957" y="64262"/>
                  </a:lnTo>
                  <a:lnTo>
                    <a:pt x="427379" y="68837"/>
                  </a:lnTo>
                  <a:lnTo>
                    <a:pt x="378037" y="75720"/>
                  </a:lnTo>
                  <a:lnTo>
                    <a:pt x="329209" y="84866"/>
                  </a:lnTo>
                  <a:lnTo>
                    <a:pt x="281172" y="96230"/>
                  </a:lnTo>
                  <a:lnTo>
                    <a:pt x="234204" y="109770"/>
                  </a:lnTo>
                  <a:lnTo>
                    <a:pt x="188584" y="125440"/>
                  </a:lnTo>
                  <a:lnTo>
                    <a:pt x="144590" y="143196"/>
                  </a:lnTo>
                  <a:lnTo>
                    <a:pt x="102498" y="162993"/>
                  </a:lnTo>
                  <a:lnTo>
                    <a:pt x="62588" y="184789"/>
                  </a:lnTo>
                  <a:lnTo>
                    <a:pt x="25136" y="208538"/>
                  </a:lnTo>
                  <a:lnTo>
                    <a:pt x="18205" y="213380"/>
                  </a:lnTo>
                  <a:lnTo>
                    <a:pt x="13184" y="216786"/>
                  </a:lnTo>
                  <a:lnTo>
                    <a:pt x="7855" y="219777"/>
                  </a:lnTo>
                  <a:lnTo>
                    <a:pt x="0" y="223372"/>
                  </a:lnTo>
                  <a:lnTo>
                    <a:pt x="3877" y="213994"/>
                  </a:lnTo>
                  <a:lnTo>
                    <a:pt x="50399" y="167127"/>
                  </a:lnTo>
                  <a:lnTo>
                    <a:pt x="105711" y="128313"/>
                  </a:lnTo>
                  <a:lnTo>
                    <a:pt x="146746" y="105170"/>
                  </a:lnTo>
                  <a:lnTo>
                    <a:pt x="190125" y="84177"/>
                  </a:lnTo>
                  <a:lnTo>
                    <a:pt x="235551" y="65388"/>
                  </a:lnTo>
                  <a:lnTo>
                    <a:pt x="282723" y="48854"/>
                  </a:lnTo>
                  <a:lnTo>
                    <a:pt x="331342" y="34629"/>
                  </a:lnTo>
                  <a:lnTo>
                    <a:pt x="381110" y="22767"/>
                  </a:lnTo>
                  <a:lnTo>
                    <a:pt x="431727" y="13319"/>
                  </a:lnTo>
                  <a:lnTo>
                    <a:pt x="482894" y="6340"/>
                  </a:lnTo>
                  <a:lnTo>
                    <a:pt x="534312" y="1883"/>
                  </a:lnTo>
                  <a:lnTo>
                    <a:pt x="585682" y="0"/>
                  </a:lnTo>
                  <a:lnTo>
                    <a:pt x="636705" y="744"/>
                  </a:lnTo>
                  <a:lnTo>
                    <a:pt x="687081" y="4169"/>
                  </a:lnTo>
                  <a:lnTo>
                    <a:pt x="736512" y="10328"/>
                  </a:lnTo>
                  <a:lnTo>
                    <a:pt x="784698" y="19273"/>
                  </a:lnTo>
                  <a:lnTo>
                    <a:pt x="831340" y="31059"/>
                  </a:lnTo>
                  <a:lnTo>
                    <a:pt x="876140" y="45738"/>
                  </a:lnTo>
                  <a:lnTo>
                    <a:pt x="919797" y="63626"/>
                  </a:lnTo>
                  <a:lnTo>
                    <a:pt x="963642" y="84998"/>
                  </a:lnTo>
                  <a:lnTo>
                    <a:pt x="1007479" y="109538"/>
                  </a:lnTo>
                  <a:lnTo>
                    <a:pt x="1051117" y="136927"/>
                  </a:lnTo>
                  <a:lnTo>
                    <a:pt x="1094361" y="166848"/>
                  </a:lnTo>
                  <a:lnTo>
                    <a:pt x="1137020" y="198984"/>
                  </a:lnTo>
                  <a:lnTo>
                    <a:pt x="1178899" y="233018"/>
                  </a:lnTo>
                  <a:lnTo>
                    <a:pt x="1219806" y="268633"/>
                  </a:lnTo>
                  <a:lnTo>
                    <a:pt x="1259548" y="305511"/>
                  </a:lnTo>
                  <a:lnTo>
                    <a:pt x="1297930" y="343335"/>
                  </a:lnTo>
                  <a:lnTo>
                    <a:pt x="1334761" y="381788"/>
                  </a:lnTo>
                  <a:lnTo>
                    <a:pt x="1369848" y="420552"/>
                  </a:lnTo>
                  <a:lnTo>
                    <a:pt x="1402996" y="459311"/>
                  </a:lnTo>
                  <a:lnTo>
                    <a:pt x="1434013" y="497747"/>
                  </a:lnTo>
                  <a:lnTo>
                    <a:pt x="1462705" y="535542"/>
                  </a:lnTo>
                  <a:lnTo>
                    <a:pt x="1471175" y="573525"/>
                  </a:lnTo>
                  <a:lnTo>
                    <a:pt x="1464238" y="591756"/>
                  </a:lnTo>
                  <a:lnTo>
                    <a:pt x="1450382" y="606438"/>
                  </a:lnTo>
                  <a:lnTo>
                    <a:pt x="1431943" y="614587"/>
                  </a:lnTo>
                  <a:lnTo>
                    <a:pt x="1412507" y="615001"/>
                  </a:lnTo>
                  <a:lnTo>
                    <a:pt x="1394347" y="608074"/>
                  </a:lnTo>
                  <a:lnTo>
                    <a:pt x="1379737" y="5941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252814" y="5097438"/>
              <a:ext cx="404495" cy="392430"/>
            </a:xfrm>
            <a:custGeom>
              <a:avLst/>
              <a:gdLst/>
              <a:ahLst/>
              <a:cxnLst/>
              <a:rect l="l" t="t" r="r" b="b"/>
              <a:pathLst>
                <a:path w="404495" h="392429">
                  <a:moveTo>
                    <a:pt x="373965" y="343028"/>
                  </a:moveTo>
                  <a:lnTo>
                    <a:pt x="343390" y="384309"/>
                  </a:lnTo>
                  <a:lnTo>
                    <a:pt x="51230" y="391987"/>
                  </a:lnTo>
                  <a:lnTo>
                    <a:pt x="31454" y="388231"/>
                  </a:lnTo>
                  <a:lnTo>
                    <a:pt x="15225" y="377528"/>
                  </a:lnTo>
                  <a:lnTo>
                    <a:pt x="4190" y="361493"/>
                  </a:lnTo>
                  <a:lnTo>
                    <a:pt x="0" y="341744"/>
                  </a:lnTo>
                  <a:lnTo>
                    <a:pt x="3778" y="321895"/>
                  </a:lnTo>
                  <a:lnTo>
                    <a:pt x="14476" y="305593"/>
                  </a:lnTo>
                  <a:lnTo>
                    <a:pt x="30479" y="294495"/>
                  </a:lnTo>
                  <a:lnTo>
                    <a:pt x="50173" y="290257"/>
                  </a:lnTo>
                  <a:lnTo>
                    <a:pt x="277846" y="287474"/>
                  </a:lnTo>
                  <a:lnTo>
                    <a:pt x="303268" y="45355"/>
                  </a:lnTo>
                  <a:lnTo>
                    <a:pt x="309299" y="26071"/>
                  </a:lnTo>
                  <a:lnTo>
                    <a:pt x="321794" y="11111"/>
                  </a:lnTo>
                  <a:lnTo>
                    <a:pt x="338962" y="1934"/>
                  </a:lnTo>
                  <a:lnTo>
                    <a:pt x="359007" y="0"/>
                  </a:lnTo>
                  <a:lnTo>
                    <a:pt x="378217" y="6015"/>
                  </a:lnTo>
                  <a:lnTo>
                    <a:pt x="393106" y="18525"/>
                  </a:lnTo>
                  <a:lnTo>
                    <a:pt x="402224" y="35733"/>
                  </a:lnTo>
                  <a:lnTo>
                    <a:pt x="404119" y="55841"/>
                  </a:lnTo>
                  <a:lnTo>
                    <a:pt x="373965" y="343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252814" y="5097439"/>
              <a:ext cx="404495" cy="392430"/>
            </a:xfrm>
            <a:custGeom>
              <a:avLst/>
              <a:gdLst/>
              <a:ahLst/>
              <a:cxnLst/>
              <a:rect l="l" t="t" r="r" b="b"/>
              <a:pathLst>
                <a:path w="404495" h="392429">
                  <a:moveTo>
                    <a:pt x="50173" y="290257"/>
                  </a:moveTo>
                  <a:lnTo>
                    <a:pt x="277846" y="287474"/>
                  </a:lnTo>
                  <a:lnTo>
                    <a:pt x="303268" y="45355"/>
                  </a:lnTo>
                  <a:lnTo>
                    <a:pt x="309299" y="26071"/>
                  </a:lnTo>
                  <a:lnTo>
                    <a:pt x="321794" y="11111"/>
                  </a:lnTo>
                  <a:lnTo>
                    <a:pt x="338962" y="1934"/>
                  </a:lnTo>
                  <a:lnTo>
                    <a:pt x="359008" y="0"/>
                  </a:lnTo>
                  <a:lnTo>
                    <a:pt x="378217" y="6015"/>
                  </a:lnTo>
                  <a:lnTo>
                    <a:pt x="393106" y="18525"/>
                  </a:lnTo>
                  <a:lnTo>
                    <a:pt x="402224" y="35733"/>
                  </a:lnTo>
                  <a:lnTo>
                    <a:pt x="404119" y="55841"/>
                  </a:lnTo>
                  <a:lnTo>
                    <a:pt x="389666" y="193485"/>
                  </a:lnTo>
                  <a:lnTo>
                    <a:pt x="380383" y="281897"/>
                  </a:lnTo>
                  <a:lnTo>
                    <a:pt x="375429" y="329079"/>
                  </a:lnTo>
                  <a:lnTo>
                    <a:pt x="373965" y="343028"/>
                  </a:lnTo>
                  <a:lnTo>
                    <a:pt x="367864" y="361931"/>
                  </a:lnTo>
                  <a:lnTo>
                    <a:pt x="324069" y="388653"/>
                  </a:lnTo>
                  <a:lnTo>
                    <a:pt x="281557" y="389172"/>
                  </a:lnTo>
                  <a:lnTo>
                    <a:pt x="187966" y="390317"/>
                  </a:lnTo>
                  <a:lnTo>
                    <a:pt x="94218" y="391462"/>
                  </a:lnTo>
                  <a:lnTo>
                    <a:pt x="51230" y="391987"/>
                  </a:lnTo>
                  <a:lnTo>
                    <a:pt x="31454" y="388231"/>
                  </a:lnTo>
                  <a:lnTo>
                    <a:pt x="15225" y="377528"/>
                  </a:lnTo>
                  <a:lnTo>
                    <a:pt x="4190" y="361493"/>
                  </a:lnTo>
                  <a:lnTo>
                    <a:pt x="0" y="341744"/>
                  </a:lnTo>
                  <a:lnTo>
                    <a:pt x="3778" y="321895"/>
                  </a:lnTo>
                  <a:lnTo>
                    <a:pt x="14476" y="305594"/>
                  </a:lnTo>
                  <a:lnTo>
                    <a:pt x="30479" y="294495"/>
                  </a:lnTo>
                  <a:lnTo>
                    <a:pt x="50173" y="2902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249" y="4354728"/>
            <a:ext cx="95250" cy="9524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469330" y="4208678"/>
            <a:ext cx="56476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5" b="1">
                <a:solidFill>
                  <a:srgbClr val="4A4237"/>
                </a:solidFill>
                <a:latin typeface="Trebuchet MS"/>
                <a:cs typeface="Trebuchet MS"/>
              </a:rPr>
              <a:t>Drop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kolom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04" b="1">
                <a:solidFill>
                  <a:srgbClr val="4A4237"/>
                </a:solidFill>
                <a:latin typeface="Trebuchet MS"/>
                <a:cs typeface="Trebuchet MS"/>
              </a:rPr>
              <a:t>dengan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5" b="1">
                <a:solidFill>
                  <a:srgbClr val="4A4237"/>
                </a:solidFill>
                <a:latin typeface="Trebuchet MS"/>
                <a:cs typeface="Trebuchet MS"/>
              </a:rPr>
              <a:t>Missing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50" b="1">
                <a:solidFill>
                  <a:srgbClr val="4A4237"/>
                </a:solidFill>
                <a:latin typeface="Trebuchet MS"/>
                <a:cs typeface="Trebuchet MS"/>
              </a:rPr>
              <a:t>Values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40" b="1">
                <a:solidFill>
                  <a:srgbClr val="4A4237"/>
                </a:solidFill>
                <a:latin typeface="Trebuchet MS"/>
                <a:cs typeface="Trebuchet MS"/>
              </a:rPr>
              <a:t>&gt;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50" b="1">
                <a:solidFill>
                  <a:srgbClr val="4A4237"/>
                </a:solidFill>
                <a:latin typeface="Trebuchet MS"/>
                <a:cs typeface="Trebuchet MS"/>
              </a:rPr>
              <a:t>60%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50954" y="1469059"/>
            <a:ext cx="698627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360" b="0">
                <a:solidFill>
                  <a:srgbClr val="4A4237"/>
                </a:solidFill>
                <a:latin typeface="Tahoma"/>
                <a:cs typeface="Tahoma"/>
              </a:rPr>
              <a:t>DATA</a:t>
            </a:r>
            <a:r>
              <a:rPr dirty="0" sz="9600" spc="-790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25" b="0">
                <a:solidFill>
                  <a:srgbClr val="4A4237"/>
                </a:solidFill>
                <a:latin typeface="Tahoma"/>
                <a:cs typeface="Tahoma"/>
              </a:rPr>
              <a:t>CLEANING</a:t>
            </a:r>
            <a:endParaRPr sz="9600">
              <a:latin typeface="Tahoma"/>
              <a:cs typeface="Tahom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249" y="8060173"/>
            <a:ext cx="95250" cy="9524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469330" y="7914123"/>
            <a:ext cx="53886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75" b="1">
                <a:solidFill>
                  <a:srgbClr val="4A4237"/>
                </a:solidFill>
                <a:latin typeface="Trebuchet MS"/>
                <a:cs typeface="Trebuchet MS"/>
              </a:rPr>
              <a:t>Missing</a:t>
            </a:r>
            <a:r>
              <a:rPr dirty="0" sz="21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50" b="1">
                <a:solidFill>
                  <a:srgbClr val="4A4237"/>
                </a:solidFill>
                <a:latin typeface="Trebuchet MS"/>
                <a:cs typeface="Trebuchet MS"/>
              </a:rPr>
              <a:t>Values</a:t>
            </a:r>
            <a:r>
              <a:rPr dirty="0" sz="21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&lt;</a:t>
            </a:r>
            <a:r>
              <a:rPr dirty="0" sz="21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rebuchet MS"/>
                <a:cs typeface="Trebuchet MS"/>
              </a:rPr>
              <a:t>10%</a:t>
            </a:r>
            <a:r>
              <a:rPr dirty="0" sz="21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60" b="1">
                <a:solidFill>
                  <a:srgbClr val="4A4237"/>
                </a:solidFill>
                <a:latin typeface="Trebuchet MS"/>
                <a:cs typeface="Trebuchet MS"/>
              </a:rPr>
              <a:t>diisi</a:t>
            </a:r>
            <a:r>
              <a:rPr dirty="0" sz="21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04" b="1">
                <a:solidFill>
                  <a:srgbClr val="4A4237"/>
                </a:solidFill>
                <a:latin typeface="Trebuchet MS"/>
                <a:cs typeface="Trebuchet MS"/>
              </a:rPr>
              <a:t>dengan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85" b="1">
                <a:solidFill>
                  <a:srgbClr val="4A4237"/>
                </a:solidFill>
                <a:latin typeface="Trebuchet MS"/>
                <a:cs typeface="Trebuchet MS"/>
              </a:rPr>
              <a:t>Mean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8970" y="5919473"/>
            <a:ext cx="95250" cy="9524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6570050" y="5773423"/>
            <a:ext cx="1069213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215" b="1">
                <a:solidFill>
                  <a:srgbClr val="4A4237"/>
                </a:solidFill>
                <a:latin typeface="Trebuchet MS"/>
                <a:cs typeface="Trebuchet MS"/>
              </a:rPr>
              <a:t>Menggunakan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20" b="1">
                <a:solidFill>
                  <a:srgbClr val="4A4237"/>
                </a:solidFill>
                <a:latin typeface="Trebuchet MS"/>
                <a:cs typeface="Trebuchet MS"/>
              </a:rPr>
              <a:t>KNN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95" b="1">
                <a:solidFill>
                  <a:srgbClr val="4A4237"/>
                </a:solidFill>
                <a:latin typeface="Trebuchet MS"/>
                <a:cs typeface="Trebuchet MS"/>
              </a:rPr>
              <a:t>imputer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95" b="1">
                <a:solidFill>
                  <a:srgbClr val="4A4237"/>
                </a:solidFill>
                <a:latin typeface="Trebuchet MS"/>
                <a:cs typeface="Trebuchet MS"/>
              </a:rPr>
              <a:t>untuk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kolom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5" b="1">
                <a:solidFill>
                  <a:srgbClr val="4A4237"/>
                </a:solidFill>
                <a:latin typeface="Trebuchet MS"/>
                <a:cs typeface="Trebuchet MS"/>
              </a:rPr>
              <a:t>Missing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50" b="1">
                <a:solidFill>
                  <a:srgbClr val="4A4237"/>
                </a:solidFill>
                <a:latin typeface="Trebuchet MS"/>
                <a:cs typeface="Trebuchet MS"/>
              </a:rPr>
              <a:t>Values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80" b="1">
                <a:solidFill>
                  <a:srgbClr val="4A4237"/>
                </a:solidFill>
                <a:latin typeface="Trebuchet MS"/>
                <a:cs typeface="Trebuchet MS"/>
              </a:rPr>
              <a:t>10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440" b="1">
                <a:solidFill>
                  <a:srgbClr val="4A4237"/>
                </a:solidFill>
                <a:latin typeface="Trebuchet MS"/>
                <a:cs typeface="Trebuchet MS"/>
              </a:rPr>
              <a:t>-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5" b="1">
                <a:solidFill>
                  <a:srgbClr val="4A4237"/>
                </a:solidFill>
                <a:latin typeface="Trebuchet MS"/>
                <a:cs typeface="Trebuchet MS"/>
              </a:rPr>
              <a:t>60%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04" b="1">
                <a:solidFill>
                  <a:srgbClr val="4A4237"/>
                </a:solidFill>
                <a:latin typeface="Trebuchet MS"/>
                <a:cs typeface="Trebuchet MS"/>
              </a:rPr>
              <a:t>dengan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5" b="1">
                <a:solidFill>
                  <a:srgbClr val="4A4237"/>
                </a:solidFill>
                <a:latin typeface="Trebuchet MS"/>
                <a:cs typeface="Trebuchet MS"/>
              </a:rPr>
              <a:t>n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315" b="1">
                <a:solidFill>
                  <a:srgbClr val="4A4237"/>
                </a:solidFill>
                <a:latin typeface="Trebuchet MS"/>
                <a:cs typeface="Trebuchet MS"/>
              </a:rPr>
              <a:t>=</a:t>
            </a:r>
            <a:r>
              <a:rPr dirty="0" sz="21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70" b="1">
                <a:solidFill>
                  <a:srgbClr val="4A4237"/>
                </a:solidFill>
                <a:latin typeface="Trebuchet MS"/>
                <a:cs typeface="Trebuchet MS"/>
              </a:rPr>
              <a:t>5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497239" y="6741401"/>
            <a:ext cx="1494790" cy="666115"/>
            <a:chOff x="4497239" y="6741401"/>
            <a:chExt cx="1494790" cy="666115"/>
          </a:xfrm>
        </p:grpSpPr>
        <p:sp>
          <p:nvSpPr>
            <p:cNvPr id="20" name="object 20" descr=""/>
            <p:cNvSpPr/>
            <p:nvPr/>
          </p:nvSpPr>
          <p:spPr>
            <a:xfrm>
              <a:off x="4544423" y="6741673"/>
              <a:ext cx="1447165" cy="664845"/>
            </a:xfrm>
            <a:custGeom>
              <a:avLst/>
              <a:gdLst/>
              <a:ahLst/>
              <a:cxnLst/>
              <a:rect l="l" t="t" r="r" b="b"/>
              <a:pathLst>
                <a:path w="1447164" h="664845">
                  <a:moveTo>
                    <a:pt x="773" y="625947"/>
                  </a:moveTo>
                  <a:lnTo>
                    <a:pt x="8774" y="643735"/>
                  </a:lnTo>
                  <a:lnTo>
                    <a:pt x="23472" y="657572"/>
                  </a:lnTo>
                  <a:lnTo>
                    <a:pt x="42359" y="664617"/>
                  </a:lnTo>
                  <a:lnTo>
                    <a:pt x="61784" y="663882"/>
                  </a:lnTo>
                  <a:lnTo>
                    <a:pt x="79501" y="655894"/>
                  </a:lnTo>
                  <a:lnTo>
                    <a:pt x="93265" y="641181"/>
                  </a:lnTo>
                  <a:lnTo>
                    <a:pt x="118314" y="601282"/>
                  </a:lnTo>
                  <a:lnTo>
                    <a:pt x="145861" y="560291"/>
                  </a:lnTo>
                  <a:lnTo>
                    <a:pt x="175697" y="518620"/>
                  </a:lnTo>
                  <a:lnTo>
                    <a:pt x="207613" y="476677"/>
                  </a:lnTo>
                  <a:lnTo>
                    <a:pt x="241398" y="434872"/>
                  </a:lnTo>
                  <a:lnTo>
                    <a:pt x="276845" y="393616"/>
                  </a:lnTo>
                  <a:lnTo>
                    <a:pt x="313742" y="353319"/>
                  </a:lnTo>
                  <a:lnTo>
                    <a:pt x="351882" y="314389"/>
                  </a:lnTo>
                  <a:lnTo>
                    <a:pt x="391053" y="277239"/>
                  </a:lnTo>
                  <a:lnTo>
                    <a:pt x="431048" y="242276"/>
                  </a:lnTo>
                  <a:lnTo>
                    <a:pt x="471657" y="209912"/>
                  </a:lnTo>
                  <a:lnTo>
                    <a:pt x="512669" y="180557"/>
                  </a:lnTo>
                  <a:lnTo>
                    <a:pt x="553876" y="154619"/>
                  </a:lnTo>
                  <a:lnTo>
                    <a:pt x="595069" y="132510"/>
                  </a:lnTo>
                  <a:lnTo>
                    <a:pt x="635536" y="114614"/>
                  </a:lnTo>
                  <a:lnTo>
                    <a:pt x="678145" y="99257"/>
                  </a:lnTo>
                  <a:lnTo>
                    <a:pt x="722616" y="86411"/>
                  </a:lnTo>
                  <a:lnTo>
                    <a:pt x="768667" y="76048"/>
                  </a:lnTo>
                  <a:lnTo>
                    <a:pt x="816020" y="68141"/>
                  </a:lnTo>
                  <a:lnTo>
                    <a:pt x="864394" y="62662"/>
                  </a:lnTo>
                  <a:lnTo>
                    <a:pt x="913509" y="59583"/>
                  </a:lnTo>
                  <a:lnTo>
                    <a:pt x="963086" y="58876"/>
                  </a:lnTo>
                  <a:lnTo>
                    <a:pt x="1012843" y="60514"/>
                  </a:lnTo>
                  <a:lnTo>
                    <a:pt x="1062501" y="64469"/>
                  </a:lnTo>
                  <a:lnTo>
                    <a:pt x="1111781" y="70713"/>
                  </a:lnTo>
                  <a:lnTo>
                    <a:pt x="1160402" y="79219"/>
                  </a:lnTo>
                  <a:lnTo>
                    <a:pt x="1208083" y="89959"/>
                  </a:lnTo>
                  <a:lnTo>
                    <a:pt x="1254546" y="102905"/>
                  </a:lnTo>
                  <a:lnTo>
                    <a:pt x="1299509" y="118029"/>
                  </a:lnTo>
                  <a:lnTo>
                    <a:pt x="1342693" y="135304"/>
                  </a:lnTo>
                  <a:lnTo>
                    <a:pt x="1383818" y="154702"/>
                  </a:lnTo>
                  <a:lnTo>
                    <a:pt x="1422604" y="176195"/>
                  </a:lnTo>
                  <a:lnTo>
                    <a:pt x="1429808" y="180618"/>
                  </a:lnTo>
                  <a:lnTo>
                    <a:pt x="1435022" y="183721"/>
                  </a:lnTo>
                  <a:lnTo>
                    <a:pt x="1440518" y="186392"/>
                  </a:lnTo>
                  <a:lnTo>
                    <a:pt x="1446966" y="188893"/>
                  </a:lnTo>
                  <a:lnTo>
                    <a:pt x="1444545" y="181205"/>
                  </a:lnTo>
                  <a:lnTo>
                    <a:pt x="1394941" y="136352"/>
                  </a:lnTo>
                  <a:lnTo>
                    <a:pt x="1337437" y="100876"/>
                  </a:lnTo>
                  <a:lnTo>
                    <a:pt x="1295110" y="80200"/>
                  </a:lnTo>
                  <a:lnTo>
                    <a:pt x="1250569" y="61809"/>
                  </a:lnTo>
                  <a:lnTo>
                    <a:pt x="1204117" y="45737"/>
                  </a:lnTo>
                  <a:lnTo>
                    <a:pt x="1156054" y="32021"/>
                  </a:lnTo>
                  <a:lnTo>
                    <a:pt x="1106683" y="20695"/>
                  </a:lnTo>
                  <a:lnTo>
                    <a:pt x="1056306" y="11794"/>
                  </a:lnTo>
                  <a:lnTo>
                    <a:pt x="1005223" y="5354"/>
                  </a:lnTo>
                  <a:lnTo>
                    <a:pt x="953737" y="1411"/>
                  </a:lnTo>
                  <a:lnTo>
                    <a:pt x="902150" y="0"/>
                  </a:lnTo>
                  <a:lnTo>
                    <a:pt x="850762" y="1155"/>
                  </a:lnTo>
                  <a:lnTo>
                    <a:pt x="799877" y="4912"/>
                  </a:lnTo>
                  <a:lnTo>
                    <a:pt x="749795" y="11307"/>
                  </a:lnTo>
                  <a:lnTo>
                    <a:pt x="700819" y="20375"/>
                  </a:lnTo>
                  <a:lnTo>
                    <a:pt x="653249" y="32151"/>
                  </a:lnTo>
                  <a:lnTo>
                    <a:pt x="607388" y="46671"/>
                  </a:lnTo>
                  <a:lnTo>
                    <a:pt x="563538" y="63970"/>
                  </a:lnTo>
                  <a:lnTo>
                    <a:pt x="521017" y="84405"/>
                  </a:lnTo>
                  <a:lnTo>
                    <a:pt x="478516" y="108328"/>
                  </a:lnTo>
                  <a:lnTo>
                    <a:pt x="436209" y="135413"/>
                  </a:lnTo>
                  <a:lnTo>
                    <a:pt x="394269" y="165330"/>
                  </a:lnTo>
                  <a:lnTo>
                    <a:pt x="352871" y="197751"/>
                  </a:lnTo>
                  <a:lnTo>
                    <a:pt x="312189" y="232349"/>
                  </a:lnTo>
                  <a:lnTo>
                    <a:pt x="272397" y="268795"/>
                  </a:lnTo>
                  <a:lnTo>
                    <a:pt x="233669" y="306762"/>
                  </a:lnTo>
                  <a:lnTo>
                    <a:pt x="196179" y="345920"/>
                  </a:lnTo>
                  <a:lnTo>
                    <a:pt x="160101" y="385943"/>
                  </a:lnTo>
                  <a:lnTo>
                    <a:pt x="125609" y="426501"/>
                  </a:lnTo>
                  <a:lnTo>
                    <a:pt x="92877" y="467268"/>
                  </a:lnTo>
                  <a:lnTo>
                    <a:pt x="62080" y="507914"/>
                  </a:lnTo>
                  <a:lnTo>
                    <a:pt x="33390" y="548112"/>
                  </a:lnTo>
                  <a:lnTo>
                    <a:pt x="6983" y="587533"/>
                  </a:lnTo>
                  <a:lnTo>
                    <a:pt x="0" y="606462"/>
                  </a:lnTo>
                  <a:lnTo>
                    <a:pt x="773" y="6259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44420" y="6741612"/>
              <a:ext cx="1447165" cy="664845"/>
            </a:xfrm>
            <a:custGeom>
              <a:avLst/>
              <a:gdLst/>
              <a:ahLst/>
              <a:cxnLst/>
              <a:rect l="l" t="t" r="r" b="b"/>
              <a:pathLst>
                <a:path w="1447164" h="664845">
                  <a:moveTo>
                    <a:pt x="93273" y="641233"/>
                  </a:moveTo>
                  <a:lnTo>
                    <a:pt x="118324" y="601331"/>
                  </a:lnTo>
                  <a:lnTo>
                    <a:pt x="145873" y="560337"/>
                  </a:lnTo>
                  <a:lnTo>
                    <a:pt x="175711" y="518662"/>
                  </a:lnTo>
                  <a:lnTo>
                    <a:pt x="207630" y="476715"/>
                  </a:lnTo>
                  <a:lnTo>
                    <a:pt x="241418" y="434907"/>
                  </a:lnTo>
                  <a:lnTo>
                    <a:pt x="276867" y="393648"/>
                  </a:lnTo>
                  <a:lnTo>
                    <a:pt x="313768" y="353347"/>
                  </a:lnTo>
                  <a:lnTo>
                    <a:pt x="351910" y="314415"/>
                  </a:lnTo>
                  <a:lnTo>
                    <a:pt x="391085" y="277261"/>
                  </a:lnTo>
                  <a:lnTo>
                    <a:pt x="431083" y="242296"/>
                  </a:lnTo>
                  <a:lnTo>
                    <a:pt x="471695" y="209930"/>
                  </a:lnTo>
                  <a:lnTo>
                    <a:pt x="512711" y="180571"/>
                  </a:lnTo>
                  <a:lnTo>
                    <a:pt x="553921" y="154632"/>
                  </a:lnTo>
                  <a:lnTo>
                    <a:pt x="595117" y="132521"/>
                  </a:lnTo>
                  <a:lnTo>
                    <a:pt x="635588" y="114623"/>
                  </a:lnTo>
                  <a:lnTo>
                    <a:pt x="678201" y="99265"/>
                  </a:lnTo>
                  <a:lnTo>
                    <a:pt x="722674" y="86418"/>
                  </a:lnTo>
                  <a:lnTo>
                    <a:pt x="768730" y="76054"/>
                  </a:lnTo>
                  <a:lnTo>
                    <a:pt x="816086" y="68146"/>
                  </a:lnTo>
                  <a:lnTo>
                    <a:pt x="864464" y="62667"/>
                  </a:lnTo>
                  <a:lnTo>
                    <a:pt x="913584" y="59587"/>
                  </a:lnTo>
                  <a:lnTo>
                    <a:pt x="963164" y="58881"/>
                  </a:lnTo>
                  <a:lnTo>
                    <a:pt x="1012925" y="60519"/>
                  </a:lnTo>
                  <a:lnTo>
                    <a:pt x="1062588" y="64474"/>
                  </a:lnTo>
                  <a:lnTo>
                    <a:pt x="1111872" y="70719"/>
                  </a:lnTo>
                  <a:lnTo>
                    <a:pt x="1160496" y="79226"/>
                  </a:lnTo>
                  <a:lnTo>
                    <a:pt x="1208181" y="89966"/>
                  </a:lnTo>
                  <a:lnTo>
                    <a:pt x="1254648" y="102913"/>
                  </a:lnTo>
                  <a:lnTo>
                    <a:pt x="1299615" y="118039"/>
                  </a:lnTo>
                  <a:lnTo>
                    <a:pt x="1342802" y="135315"/>
                  </a:lnTo>
                  <a:lnTo>
                    <a:pt x="1383931" y="154714"/>
                  </a:lnTo>
                  <a:lnTo>
                    <a:pt x="1422720" y="176209"/>
                  </a:lnTo>
                  <a:lnTo>
                    <a:pt x="1429925" y="180633"/>
                  </a:lnTo>
                  <a:lnTo>
                    <a:pt x="1435139" y="183736"/>
                  </a:lnTo>
                  <a:lnTo>
                    <a:pt x="1440636" y="186407"/>
                  </a:lnTo>
                  <a:lnTo>
                    <a:pt x="1446937" y="188852"/>
                  </a:lnTo>
                </a:path>
                <a:path w="1447164" h="664845">
                  <a:moveTo>
                    <a:pt x="1444294" y="180459"/>
                  </a:moveTo>
                  <a:lnTo>
                    <a:pt x="1395054" y="136363"/>
                  </a:lnTo>
                  <a:lnTo>
                    <a:pt x="1337546" y="100884"/>
                  </a:lnTo>
                  <a:lnTo>
                    <a:pt x="1295216" y="80207"/>
                  </a:lnTo>
                  <a:lnTo>
                    <a:pt x="1250671" y="61814"/>
                  </a:lnTo>
                  <a:lnTo>
                    <a:pt x="1204215" y="45741"/>
                  </a:lnTo>
                  <a:lnTo>
                    <a:pt x="1156149" y="32023"/>
                  </a:lnTo>
                  <a:lnTo>
                    <a:pt x="1106774" y="20696"/>
                  </a:lnTo>
                  <a:lnTo>
                    <a:pt x="1056392" y="11795"/>
                  </a:lnTo>
                  <a:lnTo>
                    <a:pt x="1005305" y="5355"/>
                  </a:lnTo>
                  <a:lnTo>
                    <a:pt x="953815" y="1411"/>
                  </a:lnTo>
                  <a:lnTo>
                    <a:pt x="902223" y="0"/>
                  </a:lnTo>
                  <a:lnTo>
                    <a:pt x="850832" y="1155"/>
                  </a:lnTo>
                  <a:lnTo>
                    <a:pt x="799942" y="4913"/>
                  </a:lnTo>
                  <a:lnTo>
                    <a:pt x="749856" y="11308"/>
                  </a:lnTo>
                  <a:lnTo>
                    <a:pt x="700876" y="20377"/>
                  </a:lnTo>
                  <a:lnTo>
                    <a:pt x="653302" y="32154"/>
                  </a:lnTo>
                  <a:lnTo>
                    <a:pt x="607438" y="46675"/>
                  </a:lnTo>
                  <a:lnTo>
                    <a:pt x="563584" y="63975"/>
                  </a:lnTo>
                  <a:lnTo>
                    <a:pt x="521060" y="84411"/>
                  </a:lnTo>
                  <a:lnTo>
                    <a:pt x="478555" y="108337"/>
                  </a:lnTo>
                  <a:lnTo>
                    <a:pt x="436244" y="135424"/>
                  </a:lnTo>
                  <a:lnTo>
                    <a:pt x="394301" y="165343"/>
                  </a:lnTo>
                  <a:lnTo>
                    <a:pt x="352900" y="197767"/>
                  </a:lnTo>
                  <a:lnTo>
                    <a:pt x="312215" y="232368"/>
                  </a:lnTo>
                  <a:lnTo>
                    <a:pt x="272419" y="268817"/>
                  </a:lnTo>
                  <a:lnTo>
                    <a:pt x="233688" y="306787"/>
                  </a:lnTo>
                  <a:lnTo>
                    <a:pt x="196195" y="345948"/>
                  </a:lnTo>
                  <a:lnTo>
                    <a:pt x="160114" y="385974"/>
                  </a:lnTo>
                  <a:lnTo>
                    <a:pt x="125619" y="426536"/>
                  </a:lnTo>
                  <a:lnTo>
                    <a:pt x="92885" y="467306"/>
                  </a:lnTo>
                  <a:lnTo>
                    <a:pt x="62085" y="507955"/>
                  </a:lnTo>
                  <a:lnTo>
                    <a:pt x="33393" y="548156"/>
                  </a:lnTo>
                  <a:lnTo>
                    <a:pt x="6984" y="587581"/>
                  </a:lnTo>
                  <a:lnTo>
                    <a:pt x="0" y="606512"/>
                  </a:lnTo>
                  <a:lnTo>
                    <a:pt x="773" y="625998"/>
                  </a:lnTo>
                  <a:lnTo>
                    <a:pt x="8775" y="643787"/>
                  </a:lnTo>
                  <a:lnTo>
                    <a:pt x="23474" y="657625"/>
                  </a:lnTo>
                  <a:lnTo>
                    <a:pt x="42363" y="664671"/>
                  </a:lnTo>
                  <a:lnTo>
                    <a:pt x="61789" y="663936"/>
                  </a:lnTo>
                  <a:lnTo>
                    <a:pt x="79508" y="655947"/>
                  </a:lnTo>
                  <a:lnTo>
                    <a:pt x="93273" y="6412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97449" y="7020930"/>
              <a:ext cx="420370" cy="386080"/>
            </a:xfrm>
            <a:custGeom>
              <a:avLst/>
              <a:gdLst/>
              <a:ahLst/>
              <a:cxnLst/>
              <a:rect l="l" t="t" r="r" b="b"/>
              <a:pathLst>
                <a:path w="420370" h="386079">
                  <a:moveTo>
                    <a:pt x="47070" y="343313"/>
                  </a:moveTo>
                  <a:lnTo>
                    <a:pt x="54277" y="361822"/>
                  </a:lnTo>
                  <a:lnTo>
                    <a:pt x="65098" y="374821"/>
                  </a:lnTo>
                  <a:lnTo>
                    <a:pt x="80031" y="382715"/>
                  </a:lnTo>
                  <a:lnTo>
                    <a:pt x="99574" y="385909"/>
                  </a:lnTo>
                  <a:lnTo>
                    <a:pt x="372133" y="373117"/>
                  </a:lnTo>
                  <a:lnTo>
                    <a:pt x="391653" y="368199"/>
                  </a:lnTo>
                  <a:lnTo>
                    <a:pt x="407222" y="356555"/>
                  </a:lnTo>
                  <a:lnTo>
                    <a:pt x="417290" y="339897"/>
                  </a:lnTo>
                  <a:lnTo>
                    <a:pt x="420306" y="319935"/>
                  </a:lnTo>
                  <a:lnTo>
                    <a:pt x="415361" y="300344"/>
                  </a:lnTo>
                  <a:lnTo>
                    <a:pt x="403719" y="284703"/>
                  </a:lnTo>
                  <a:lnTo>
                    <a:pt x="387089" y="274569"/>
                  </a:lnTo>
                  <a:lnTo>
                    <a:pt x="367178" y="271502"/>
                  </a:lnTo>
                  <a:lnTo>
                    <a:pt x="139739" y="282177"/>
                  </a:lnTo>
                  <a:lnTo>
                    <a:pt x="100055" y="41983"/>
                  </a:lnTo>
                  <a:lnTo>
                    <a:pt x="92896" y="23089"/>
                  </a:lnTo>
                  <a:lnTo>
                    <a:pt x="79538" y="8893"/>
                  </a:lnTo>
                  <a:lnTo>
                    <a:pt x="61858" y="746"/>
                  </a:lnTo>
                  <a:lnTo>
                    <a:pt x="41733" y="0"/>
                  </a:lnTo>
                  <a:lnTo>
                    <a:pt x="22913" y="7140"/>
                  </a:lnTo>
                  <a:lnTo>
                    <a:pt x="8789" y="20508"/>
                  </a:lnTo>
                  <a:lnTo>
                    <a:pt x="703" y="38224"/>
                  </a:lnTo>
                  <a:lnTo>
                    <a:pt x="0" y="58409"/>
                  </a:lnTo>
                  <a:lnTo>
                    <a:pt x="47070" y="343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97449" y="7020930"/>
              <a:ext cx="420370" cy="386080"/>
            </a:xfrm>
            <a:custGeom>
              <a:avLst/>
              <a:gdLst/>
              <a:ahLst/>
              <a:cxnLst/>
              <a:rect l="l" t="t" r="r" b="b"/>
              <a:pathLst>
                <a:path w="420370" h="386079">
                  <a:moveTo>
                    <a:pt x="367178" y="271502"/>
                  </a:moveTo>
                  <a:lnTo>
                    <a:pt x="139739" y="282177"/>
                  </a:lnTo>
                  <a:lnTo>
                    <a:pt x="100055" y="41983"/>
                  </a:lnTo>
                  <a:lnTo>
                    <a:pt x="92896" y="23089"/>
                  </a:lnTo>
                  <a:lnTo>
                    <a:pt x="79538" y="8893"/>
                  </a:lnTo>
                  <a:lnTo>
                    <a:pt x="61858" y="746"/>
                  </a:lnTo>
                  <a:lnTo>
                    <a:pt x="41733" y="0"/>
                  </a:lnTo>
                  <a:lnTo>
                    <a:pt x="22913" y="7140"/>
                  </a:lnTo>
                  <a:lnTo>
                    <a:pt x="8789" y="20508"/>
                  </a:lnTo>
                  <a:lnTo>
                    <a:pt x="703" y="38224"/>
                  </a:lnTo>
                  <a:lnTo>
                    <a:pt x="0" y="58409"/>
                  </a:lnTo>
                  <a:lnTo>
                    <a:pt x="22561" y="194958"/>
                  </a:lnTo>
                  <a:lnTo>
                    <a:pt x="37052" y="282668"/>
                  </a:lnTo>
                  <a:lnTo>
                    <a:pt x="44784" y="329474"/>
                  </a:lnTo>
                  <a:lnTo>
                    <a:pt x="47070" y="343313"/>
                  </a:lnTo>
                  <a:lnTo>
                    <a:pt x="54277" y="361822"/>
                  </a:lnTo>
                  <a:lnTo>
                    <a:pt x="65098" y="374821"/>
                  </a:lnTo>
                  <a:lnTo>
                    <a:pt x="80031" y="382715"/>
                  </a:lnTo>
                  <a:lnTo>
                    <a:pt x="99574" y="385909"/>
                  </a:lnTo>
                  <a:lnTo>
                    <a:pt x="142043" y="383916"/>
                  </a:lnTo>
                  <a:lnTo>
                    <a:pt x="235537" y="379528"/>
                  </a:lnTo>
                  <a:lnTo>
                    <a:pt x="329190" y="375133"/>
                  </a:lnTo>
                  <a:lnTo>
                    <a:pt x="372133" y="373117"/>
                  </a:lnTo>
                  <a:lnTo>
                    <a:pt x="407222" y="356555"/>
                  </a:lnTo>
                  <a:lnTo>
                    <a:pt x="420306" y="319935"/>
                  </a:lnTo>
                  <a:lnTo>
                    <a:pt x="415361" y="300344"/>
                  </a:lnTo>
                  <a:lnTo>
                    <a:pt x="403719" y="284703"/>
                  </a:lnTo>
                  <a:lnTo>
                    <a:pt x="387089" y="274569"/>
                  </a:lnTo>
                  <a:lnTo>
                    <a:pt x="367178" y="27150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/>
          <p:nvPr/>
        </p:nvSpPr>
        <p:spPr>
          <a:xfrm>
            <a:off x="6212893" y="3209594"/>
            <a:ext cx="5862320" cy="615315"/>
          </a:xfrm>
          <a:custGeom>
            <a:avLst/>
            <a:gdLst/>
            <a:ahLst/>
            <a:cxnLst/>
            <a:rect l="l" t="t" r="r" b="b"/>
            <a:pathLst>
              <a:path w="5862320" h="615314">
                <a:moveTo>
                  <a:pt x="5554354" y="615314"/>
                </a:moveTo>
                <a:lnTo>
                  <a:pt x="307657" y="615314"/>
                </a:lnTo>
                <a:lnTo>
                  <a:pt x="262194" y="611979"/>
                </a:lnTo>
                <a:lnTo>
                  <a:pt x="218801" y="602289"/>
                </a:lnTo>
                <a:lnTo>
                  <a:pt x="177956" y="586720"/>
                </a:lnTo>
                <a:lnTo>
                  <a:pt x="140134" y="565749"/>
                </a:lnTo>
                <a:lnTo>
                  <a:pt x="105811" y="539851"/>
                </a:lnTo>
                <a:lnTo>
                  <a:pt x="75463" y="509503"/>
                </a:lnTo>
                <a:lnTo>
                  <a:pt x="49565" y="475180"/>
                </a:lnTo>
                <a:lnTo>
                  <a:pt x="28594" y="437358"/>
                </a:lnTo>
                <a:lnTo>
                  <a:pt x="13025" y="396513"/>
                </a:lnTo>
                <a:lnTo>
                  <a:pt x="3335" y="353120"/>
                </a:lnTo>
                <a:lnTo>
                  <a:pt x="0" y="307657"/>
                </a:lnTo>
                <a:lnTo>
                  <a:pt x="3335" y="262194"/>
                </a:lnTo>
                <a:lnTo>
                  <a:pt x="13025" y="218801"/>
                </a:lnTo>
                <a:lnTo>
                  <a:pt x="28594" y="177956"/>
                </a:lnTo>
                <a:lnTo>
                  <a:pt x="49565" y="140134"/>
                </a:lnTo>
                <a:lnTo>
                  <a:pt x="75463" y="105811"/>
                </a:lnTo>
                <a:lnTo>
                  <a:pt x="105811" y="75463"/>
                </a:lnTo>
                <a:lnTo>
                  <a:pt x="140134" y="49565"/>
                </a:lnTo>
                <a:lnTo>
                  <a:pt x="177956" y="28594"/>
                </a:lnTo>
                <a:lnTo>
                  <a:pt x="218801" y="13025"/>
                </a:lnTo>
                <a:lnTo>
                  <a:pt x="262194" y="3335"/>
                </a:lnTo>
                <a:lnTo>
                  <a:pt x="307657" y="0"/>
                </a:lnTo>
                <a:lnTo>
                  <a:pt x="5554354" y="0"/>
                </a:lnTo>
                <a:lnTo>
                  <a:pt x="5599817" y="3335"/>
                </a:lnTo>
                <a:lnTo>
                  <a:pt x="5643209" y="13025"/>
                </a:lnTo>
                <a:lnTo>
                  <a:pt x="5684055" y="28594"/>
                </a:lnTo>
                <a:lnTo>
                  <a:pt x="5721877" y="49565"/>
                </a:lnTo>
                <a:lnTo>
                  <a:pt x="5756200" y="75463"/>
                </a:lnTo>
                <a:lnTo>
                  <a:pt x="5786548" y="105811"/>
                </a:lnTo>
                <a:lnTo>
                  <a:pt x="5812446" y="140134"/>
                </a:lnTo>
                <a:lnTo>
                  <a:pt x="5833417" y="177956"/>
                </a:lnTo>
                <a:lnTo>
                  <a:pt x="5848985" y="218801"/>
                </a:lnTo>
                <a:lnTo>
                  <a:pt x="5858675" y="262194"/>
                </a:lnTo>
                <a:lnTo>
                  <a:pt x="5862011" y="307657"/>
                </a:lnTo>
                <a:lnTo>
                  <a:pt x="5858675" y="353120"/>
                </a:lnTo>
                <a:lnTo>
                  <a:pt x="5848985" y="396513"/>
                </a:lnTo>
                <a:lnTo>
                  <a:pt x="5833417" y="437358"/>
                </a:lnTo>
                <a:lnTo>
                  <a:pt x="5812446" y="475180"/>
                </a:lnTo>
                <a:lnTo>
                  <a:pt x="5786548" y="509503"/>
                </a:lnTo>
                <a:lnTo>
                  <a:pt x="5756200" y="539851"/>
                </a:lnTo>
                <a:lnTo>
                  <a:pt x="5721877" y="565749"/>
                </a:lnTo>
                <a:lnTo>
                  <a:pt x="5684055" y="586720"/>
                </a:lnTo>
                <a:lnTo>
                  <a:pt x="5643209" y="602289"/>
                </a:lnTo>
                <a:lnTo>
                  <a:pt x="5599817" y="611979"/>
                </a:lnTo>
                <a:lnTo>
                  <a:pt x="5554354" y="615314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6444033" y="3299764"/>
            <a:ext cx="5400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DFBFD"/>
                </a:solidFill>
                <a:latin typeface="Tahoma"/>
                <a:cs typeface="Tahoma"/>
              </a:rPr>
              <a:t>Solusi</a:t>
            </a:r>
            <a:r>
              <a:rPr dirty="0" sz="2400" spc="5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95" b="1">
                <a:solidFill>
                  <a:srgbClr val="FDFBFD"/>
                </a:solidFill>
                <a:latin typeface="Tahoma"/>
                <a:cs typeface="Tahoma"/>
              </a:rPr>
              <a:t>Penanganan</a:t>
            </a:r>
            <a:r>
              <a:rPr dirty="0" sz="2400" spc="5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65" b="1">
                <a:solidFill>
                  <a:srgbClr val="FDFBFD"/>
                </a:solidFill>
                <a:latin typeface="Tahoma"/>
                <a:cs typeface="Tahoma"/>
              </a:rPr>
              <a:t>Missing</a:t>
            </a:r>
            <a:r>
              <a:rPr dirty="0" sz="2400" spc="55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65" b="1">
                <a:solidFill>
                  <a:srgbClr val="FDFBFD"/>
                </a:solidFill>
                <a:latin typeface="Tahoma"/>
                <a:cs typeface="Tahoma"/>
              </a:rPr>
              <a:t>Value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707237" y="472170"/>
            <a:ext cx="287274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25" b="1">
                <a:solidFill>
                  <a:srgbClr val="FDFBFD"/>
                </a:solidFill>
                <a:latin typeface="Trebuchet MS"/>
                <a:cs typeface="Trebuchet MS"/>
              </a:rPr>
              <a:t>DATA</a:t>
            </a:r>
            <a:r>
              <a:rPr dirty="0" sz="2250" spc="-13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70" b="1">
                <a:solidFill>
                  <a:srgbClr val="FDFBFD"/>
                </a:solidFill>
                <a:latin typeface="Trebuchet MS"/>
                <a:cs typeface="Trebuchet MS"/>
              </a:rPr>
              <a:t>PREPARATION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00" y="5134825"/>
            <a:ext cx="11963399" cy="6476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9703" y="6021056"/>
            <a:ext cx="9601199" cy="34956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249" y="4354728"/>
            <a:ext cx="95250" cy="95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249" y="4773828"/>
            <a:ext cx="95250" cy="9524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469330" y="4109618"/>
            <a:ext cx="12706350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5"/>
              </a:spcBef>
            </a:pPr>
            <a:r>
              <a:rPr dirty="0" sz="2100" spc="160" b="1">
                <a:solidFill>
                  <a:srgbClr val="4A4237"/>
                </a:solidFill>
                <a:latin typeface="Trebuchet MS"/>
                <a:cs typeface="Trebuchet MS"/>
              </a:rPr>
              <a:t>Menghitung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14" b="1">
                <a:solidFill>
                  <a:srgbClr val="4A4237"/>
                </a:solidFill>
                <a:latin typeface="Trebuchet MS"/>
                <a:cs typeface="Trebuchet MS"/>
              </a:rPr>
              <a:t>rasio</a:t>
            </a:r>
            <a:r>
              <a:rPr dirty="0" sz="21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90" b="1">
                <a:solidFill>
                  <a:srgbClr val="4A4237"/>
                </a:solidFill>
                <a:latin typeface="Trebuchet MS"/>
                <a:cs typeface="Trebuchet MS"/>
              </a:rPr>
              <a:t>rata-</a:t>
            </a:r>
            <a:r>
              <a:rPr dirty="0" sz="2100" spc="130" b="1">
                <a:solidFill>
                  <a:srgbClr val="4A4237"/>
                </a:solidFill>
                <a:latin typeface="Trebuchet MS"/>
                <a:cs typeface="Trebuchet MS"/>
              </a:rPr>
              <a:t>rata</a:t>
            </a:r>
            <a:r>
              <a:rPr dirty="0" sz="21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70" b="1">
                <a:solidFill>
                  <a:srgbClr val="4A4237"/>
                </a:solidFill>
                <a:latin typeface="Trebuchet MS"/>
                <a:cs typeface="Trebuchet MS"/>
              </a:rPr>
              <a:t>per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29" b="1">
                <a:solidFill>
                  <a:srgbClr val="4A4237"/>
                </a:solidFill>
                <a:latin typeface="Trebuchet MS"/>
                <a:cs typeface="Trebuchet MS"/>
              </a:rPr>
              <a:t>minggu</a:t>
            </a:r>
            <a:r>
              <a:rPr dirty="0" sz="21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20" b="1">
                <a:solidFill>
                  <a:srgbClr val="4A4237"/>
                </a:solidFill>
                <a:latin typeface="Trebuchet MS"/>
                <a:cs typeface="Trebuchet MS"/>
              </a:rPr>
              <a:t>emisi</a:t>
            </a:r>
            <a:r>
              <a:rPr dirty="0" sz="21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60" b="1">
                <a:solidFill>
                  <a:srgbClr val="4A4237"/>
                </a:solidFill>
                <a:latin typeface="Trebuchet MS"/>
                <a:cs typeface="Trebuchet MS"/>
              </a:rPr>
              <a:t>antara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tahun</a:t>
            </a:r>
            <a:r>
              <a:rPr dirty="0" sz="21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80" b="1">
                <a:solidFill>
                  <a:srgbClr val="4A4237"/>
                </a:solidFill>
                <a:latin typeface="Trebuchet MS"/>
                <a:cs typeface="Trebuchet MS"/>
              </a:rPr>
              <a:t>2019</a:t>
            </a:r>
            <a:r>
              <a:rPr dirty="0" sz="21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15" b="1">
                <a:solidFill>
                  <a:srgbClr val="4A4237"/>
                </a:solidFill>
                <a:latin typeface="Trebuchet MS"/>
                <a:cs typeface="Trebuchet MS"/>
              </a:rPr>
              <a:t>dan</a:t>
            </a:r>
            <a:r>
              <a:rPr dirty="0" sz="21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0" b="1">
                <a:solidFill>
                  <a:srgbClr val="4A4237"/>
                </a:solidFill>
                <a:latin typeface="Trebuchet MS"/>
                <a:cs typeface="Trebuchet MS"/>
              </a:rPr>
              <a:t>2021</a:t>
            </a:r>
            <a:r>
              <a:rPr dirty="0" sz="21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04" b="1">
                <a:solidFill>
                  <a:srgbClr val="4A4237"/>
                </a:solidFill>
                <a:latin typeface="Trebuchet MS"/>
                <a:cs typeface="Trebuchet MS"/>
              </a:rPr>
              <a:t>dengan</a:t>
            </a:r>
            <a:r>
              <a:rPr dirty="0" sz="21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tahun</a:t>
            </a:r>
            <a:r>
              <a:rPr dirty="0" sz="21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20" b="1">
                <a:solidFill>
                  <a:srgbClr val="4A4237"/>
                </a:solidFill>
                <a:latin typeface="Trebuchet MS"/>
                <a:cs typeface="Trebuchet MS"/>
              </a:rPr>
              <a:t>2020 </a:t>
            </a:r>
            <a:r>
              <a:rPr dirty="0" sz="2100" spc="90" b="1">
                <a:solidFill>
                  <a:srgbClr val="4A4237"/>
                </a:solidFill>
                <a:latin typeface="Trebuchet MS"/>
                <a:cs typeface="Trebuchet MS"/>
              </a:rPr>
              <a:t>Emisi</a:t>
            </a:r>
            <a:r>
              <a:rPr dirty="0" sz="2100" spc="-10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45" b="1">
                <a:solidFill>
                  <a:srgbClr val="4A4237"/>
                </a:solidFill>
                <a:latin typeface="Trebuchet MS"/>
                <a:cs typeface="Trebuchet MS"/>
              </a:rPr>
              <a:t>pada</a:t>
            </a:r>
            <a:r>
              <a:rPr dirty="0" sz="2100" spc="-9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tahun</a:t>
            </a:r>
            <a:r>
              <a:rPr dirty="0" sz="2100" spc="-9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2020</a:t>
            </a:r>
            <a:r>
              <a:rPr dirty="0" sz="2100" spc="-10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05" b="1">
                <a:solidFill>
                  <a:srgbClr val="4A4237"/>
                </a:solidFill>
                <a:latin typeface="Trebuchet MS"/>
                <a:cs typeface="Trebuchet MS"/>
              </a:rPr>
              <a:t>dikalikan</a:t>
            </a:r>
            <a:r>
              <a:rPr dirty="0" sz="2100" spc="-9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04" b="1">
                <a:solidFill>
                  <a:srgbClr val="4A4237"/>
                </a:solidFill>
                <a:latin typeface="Trebuchet MS"/>
                <a:cs typeface="Trebuchet MS"/>
              </a:rPr>
              <a:t>dengan</a:t>
            </a:r>
            <a:r>
              <a:rPr dirty="0" sz="2100" spc="-9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0" b="1">
                <a:solidFill>
                  <a:srgbClr val="4A4237"/>
                </a:solidFill>
                <a:latin typeface="Trebuchet MS"/>
                <a:cs typeface="Trebuchet MS"/>
              </a:rPr>
              <a:t>rasio-</a:t>
            </a:r>
            <a:r>
              <a:rPr dirty="0" sz="2100" spc="114" b="1">
                <a:solidFill>
                  <a:srgbClr val="4A4237"/>
                </a:solidFill>
                <a:latin typeface="Trebuchet MS"/>
                <a:cs typeface="Trebuchet MS"/>
              </a:rPr>
              <a:t>rasio</a:t>
            </a:r>
            <a:r>
              <a:rPr dirty="0" sz="2100" spc="-10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65" b="1">
                <a:solidFill>
                  <a:srgbClr val="4A4237"/>
                </a:solidFill>
                <a:latin typeface="Trebuchet MS"/>
                <a:cs typeface="Trebuchet MS"/>
              </a:rPr>
              <a:t>tersebut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60156" y="1469059"/>
            <a:ext cx="736790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300" b="0">
                <a:solidFill>
                  <a:srgbClr val="4A4237"/>
                </a:solidFill>
                <a:latin typeface="Tahoma"/>
                <a:cs typeface="Tahoma"/>
              </a:rPr>
              <a:t>NORMALIZATION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944541" y="7431925"/>
            <a:ext cx="2217420" cy="666115"/>
          </a:xfrm>
          <a:custGeom>
            <a:avLst/>
            <a:gdLst/>
            <a:ahLst/>
            <a:cxnLst/>
            <a:rect l="l" t="t" r="r" b="b"/>
            <a:pathLst>
              <a:path w="2217420" h="666115">
                <a:moveTo>
                  <a:pt x="41592" y="287020"/>
                </a:moveTo>
                <a:lnTo>
                  <a:pt x="41148" y="287020"/>
                </a:lnTo>
                <a:lnTo>
                  <a:pt x="41059" y="287274"/>
                </a:lnTo>
                <a:lnTo>
                  <a:pt x="41592" y="287020"/>
                </a:lnTo>
                <a:close/>
              </a:path>
              <a:path w="2217420" h="666115">
                <a:moveTo>
                  <a:pt x="210261" y="262890"/>
                </a:moveTo>
                <a:lnTo>
                  <a:pt x="209156" y="262890"/>
                </a:lnTo>
                <a:lnTo>
                  <a:pt x="209334" y="263004"/>
                </a:lnTo>
                <a:lnTo>
                  <a:pt x="210261" y="262890"/>
                </a:lnTo>
                <a:close/>
              </a:path>
              <a:path w="2217420" h="666115">
                <a:moveTo>
                  <a:pt x="491985" y="263626"/>
                </a:moveTo>
                <a:lnTo>
                  <a:pt x="489267" y="262712"/>
                </a:lnTo>
                <a:lnTo>
                  <a:pt x="490626" y="263626"/>
                </a:lnTo>
                <a:lnTo>
                  <a:pt x="491985" y="263626"/>
                </a:lnTo>
                <a:close/>
              </a:path>
              <a:path w="2217420" h="666115">
                <a:moveTo>
                  <a:pt x="1246238" y="278549"/>
                </a:moveTo>
                <a:lnTo>
                  <a:pt x="1244422" y="278549"/>
                </a:lnTo>
                <a:lnTo>
                  <a:pt x="1243977" y="278993"/>
                </a:lnTo>
                <a:lnTo>
                  <a:pt x="1245336" y="278993"/>
                </a:lnTo>
                <a:lnTo>
                  <a:pt x="1246238" y="278549"/>
                </a:lnTo>
                <a:close/>
              </a:path>
              <a:path w="2217420" h="666115">
                <a:moveTo>
                  <a:pt x="1256182" y="347281"/>
                </a:moveTo>
                <a:lnTo>
                  <a:pt x="1255280" y="347281"/>
                </a:lnTo>
                <a:lnTo>
                  <a:pt x="1254823" y="347726"/>
                </a:lnTo>
                <a:lnTo>
                  <a:pt x="1255737" y="347726"/>
                </a:lnTo>
                <a:lnTo>
                  <a:pt x="1256182" y="347281"/>
                </a:lnTo>
                <a:close/>
              </a:path>
              <a:path w="2217420" h="666115">
                <a:moveTo>
                  <a:pt x="1864829" y="628091"/>
                </a:moveTo>
                <a:lnTo>
                  <a:pt x="1864385" y="628091"/>
                </a:lnTo>
                <a:lnTo>
                  <a:pt x="1864829" y="628535"/>
                </a:lnTo>
                <a:lnTo>
                  <a:pt x="1864829" y="628091"/>
                </a:lnTo>
                <a:close/>
              </a:path>
              <a:path w="2217420" h="666115">
                <a:moveTo>
                  <a:pt x="1868652" y="632841"/>
                </a:moveTo>
                <a:lnTo>
                  <a:pt x="1867992" y="631609"/>
                </a:lnTo>
                <a:lnTo>
                  <a:pt x="1868449" y="632879"/>
                </a:lnTo>
                <a:lnTo>
                  <a:pt x="1868652" y="632841"/>
                </a:lnTo>
                <a:close/>
              </a:path>
              <a:path w="2217420" h="666115">
                <a:moveTo>
                  <a:pt x="1873872" y="619493"/>
                </a:moveTo>
                <a:lnTo>
                  <a:pt x="1872068" y="618134"/>
                </a:lnTo>
                <a:lnTo>
                  <a:pt x="1872526" y="619048"/>
                </a:lnTo>
                <a:lnTo>
                  <a:pt x="1873427" y="619493"/>
                </a:lnTo>
                <a:lnTo>
                  <a:pt x="1873872" y="619493"/>
                </a:lnTo>
                <a:close/>
              </a:path>
              <a:path w="2217420" h="666115">
                <a:moveTo>
                  <a:pt x="1878965" y="80010"/>
                </a:moveTo>
                <a:lnTo>
                  <a:pt x="1878914" y="79819"/>
                </a:lnTo>
                <a:lnTo>
                  <a:pt x="1878850" y="80010"/>
                </a:lnTo>
                <a:close/>
              </a:path>
              <a:path w="2217420" h="666115">
                <a:moveTo>
                  <a:pt x="1879752" y="80010"/>
                </a:moveTo>
                <a:lnTo>
                  <a:pt x="1878965" y="80010"/>
                </a:lnTo>
                <a:lnTo>
                  <a:pt x="1879307" y="81280"/>
                </a:lnTo>
                <a:lnTo>
                  <a:pt x="1879752" y="81280"/>
                </a:lnTo>
                <a:lnTo>
                  <a:pt x="1879752" y="80010"/>
                </a:lnTo>
                <a:close/>
              </a:path>
              <a:path w="2217420" h="666115">
                <a:moveTo>
                  <a:pt x="1884273" y="607479"/>
                </a:moveTo>
                <a:lnTo>
                  <a:pt x="1883371" y="607479"/>
                </a:lnTo>
                <a:lnTo>
                  <a:pt x="1884057" y="607783"/>
                </a:lnTo>
                <a:lnTo>
                  <a:pt x="1884273" y="607479"/>
                </a:lnTo>
                <a:close/>
              </a:path>
              <a:path w="2217420" h="666115">
                <a:moveTo>
                  <a:pt x="1891512" y="42951"/>
                </a:moveTo>
                <a:lnTo>
                  <a:pt x="1890610" y="37528"/>
                </a:lnTo>
                <a:lnTo>
                  <a:pt x="1889709" y="34810"/>
                </a:lnTo>
                <a:lnTo>
                  <a:pt x="1887893" y="30746"/>
                </a:lnTo>
                <a:lnTo>
                  <a:pt x="1887448" y="32550"/>
                </a:lnTo>
                <a:lnTo>
                  <a:pt x="1887448" y="35712"/>
                </a:lnTo>
                <a:lnTo>
                  <a:pt x="1889709" y="39789"/>
                </a:lnTo>
                <a:lnTo>
                  <a:pt x="1891512" y="42951"/>
                </a:lnTo>
                <a:close/>
              </a:path>
              <a:path w="2217420" h="666115">
                <a:moveTo>
                  <a:pt x="1910499" y="307340"/>
                </a:moveTo>
                <a:lnTo>
                  <a:pt x="1903272" y="308610"/>
                </a:lnTo>
                <a:lnTo>
                  <a:pt x="1904568" y="309295"/>
                </a:lnTo>
                <a:lnTo>
                  <a:pt x="1910499" y="307340"/>
                </a:lnTo>
                <a:close/>
              </a:path>
              <a:path w="2217420" h="666115">
                <a:moveTo>
                  <a:pt x="1912315" y="565683"/>
                </a:moveTo>
                <a:lnTo>
                  <a:pt x="1911858" y="565238"/>
                </a:lnTo>
                <a:lnTo>
                  <a:pt x="1911858" y="565683"/>
                </a:lnTo>
                <a:lnTo>
                  <a:pt x="1912315" y="565683"/>
                </a:lnTo>
                <a:close/>
              </a:path>
              <a:path w="2217420" h="666115">
                <a:moveTo>
                  <a:pt x="1912315" y="564324"/>
                </a:moveTo>
                <a:lnTo>
                  <a:pt x="1911413" y="564324"/>
                </a:lnTo>
                <a:lnTo>
                  <a:pt x="1912315" y="564781"/>
                </a:lnTo>
                <a:lnTo>
                  <a:pt x="1912315" y="564324"/>
                </a:lnTo>
                <a:close/>
              </a:path>
              <a:path w="2217420" h="666115">
                <a:moveTo>
                  <a:pt x="1914118" y="564781"/>
                </a:moveTo>
                <a:lnTo>
                  <a:pt x="1913216" y="563880"/>
                </a:lnTo>
                <a:lnTo>
                  <a:pt x="1912315" y="564781"/>
                </a:lnTo>
                <a:lnTo>
                  <a:pt x="1912315" y="565683"/>
                </a:lnTo>
                <a:lnTo>
                  <a:pt x="1913674" y="566140"/>
                </a:lnTo>
                <a:lnTo>
                  <a:pt x="1914118" y="565683"/>
                </a:lnTo>
                <a:lnTo>
                  <a:pt x="1914118" y="564781"/>
                </a:lnTo>
                <a:close/>
              </a:path>
              <a:path w="2217420" h="666115">
                <a:moveTo>
                  <a:pt x="1914258" y="570064"/>
                </a:moveTo>
                <a:lnTo>
                  <a:pt x="1914004" y="569379"/>
                </a:lnTo>
                <a:lnTo>
                  <a:pt x="1913229" y="568109"/>
                </a:lnTo>
                <a:lnTo>
                  <a:pt x="1914258" y="570064"/>
                </a:lnTo>
                <a:close/>
              </a:path>
              <a:path w="2217420" h="666115">
                <a:moveTo>
                  <a:pt x="1929498" y="96761"/>
                </a:moveTo>
                <a:lnTo>
                  <a:pt x="1928596" y="96316"/>
                </a:lnTo>
                <a:lnTo>
                  <a:pt x="1927682" y="97218"/>
                </a:lnTo>
                <a:lnTo>
                  <a:pt x="1928139" y="97663"/>
                </a:lnTo>
                <a:lnTo>
                  <a:pt x="1929498" y="96761"/>
                </a:lnTo>
                <a:close/>
              </a:path>
              <a:path w="2217420" h="666115">
                <a:moveTo>
                  <a:pt x="1938540" y="529958"/>
                </a:moveTo>
                <a:lnTo>
                  <a:pt x="1938083" y="529958"/>
                </a:lnTo>
                <a:lnTo>
                  <a:pt x="1938540" y="530415"/>
                </a:lnTo>
                <a:lnTo>
                  <a:pt x="1938540" y="529958"/>
                </a:lnTo>
                <a:close/>
              </a:path>
              <a:path w="2217420" h="666115">
                <a:moveTo>
                  <a:pt x="1968385" y="318770"/>
                </a:moveTo>
                <a:lnTo>
                  <a:pt x="1967928" y="318770"/>
                </a:lnTo>
                <a:lnTo>
                  <a:pt x="1968385" y="319189"/>
                </a:lnTo>
                <a:lnTo>
                  <a:pt x="1968385" y="318770"/>
                </a:lnTo>
                <a:close/>
              </a:path>
              <a:path w="2217420" h="666115">
                <a:moveTo>
                  <a:pt x="2009990" y="465670"/>
                </a:moveTo>
                <a:lnTo>
                  <a:pt x="2009076" y="463969"/>
                </a:lnTo>
                <a:lnTo>
                  <a:pt x="2008174" y="463969"/>
                </a:lnTo>
                <a:lnTo>
                  <a:pt x="2009990" y="465670"/>
                </a:lnTo>
                <a:close/>
              </a:path>
              <a:path w="2217420" h="666115">
                <a:moveTo>
                  <a:pt x="2010549" y="466191"/>
                </a:moveTo>
                <a:lnTo>
                  <a:pt x="2009990" y="465670"/>
                </a:lnTo>
                <a:lnTo>
                  <a:pt x="2010435" y="466509"/>
                </a:lnTo>
                <a:lnTo>
                  <a:pt x="2010549" y="466191"/>
                </a:lnTo>
                <a:close/>
              </a:path>
              <a:path w="2217420" h="666115">
                <a:moveTo>
                  <a:pt x="2027618" y="331000"/>
                </a:moveTo>
                <a:lnTo>
                  <a:pt x="2019935" y="327837"/>
                </a:lnTo>
                <a:lnTo>
                  <a:pt x="2026716" y="331000"/>
                </a:lnTo>
                <a:lnTo>
                  <a:pt x="2027618" y="331000"/>
                </a:lnTo>
                <a:close/>
              </a:path>
              <a:path w="2217420" h="666115">
                <a:moveTo>
                  <a:pt x="2041639" y="421894"/>
                </a:moveTo>
                <a:lnTo>
                  <a:pt x="2041182" y="420979"/>
                </a:lnTo>
                <a:lnTo>
                  <a:pt x="2041182" y="421436"/>
                </a:lnTo>
                <a:lnTo>
                  <a:pt x="2041639" y="421894"/>
                </a:lnTo>
                <a:close/>
              </a:path>
              <a:path w="2217420" h="666115">
                <a:moveTo>
                  <a:pt x="2042541" y="424154"/>
                </a:moveTo>
                <a:lnTo>
                  <a:pt x="2041639" y="421894"/>
                </a:lnTo>
                <a:lnTo>
                  <a:pt x="2041639" y="422795"/>
                </a:lnTo>
                <a:lnTo>
                  <a:pt x="2042096" y="423240"/>
                </a:lnTo>
                <a:lnTo>
                  <a:pt x="2042541" y="424154"/>
                </a:lnTo>
                <a:close/>
              </a:path>
              <a:path w="2217420" h="666115">
                <a:moveTo>
                  <a:pt x="2048751" y="423075"/>
                </a:moveTo>
                <a:lnTo>
                  <a:pt x="2047062" y="419519"/>
                </a:lnTo>
                <a:lnTo>
                  <a:pt x="2048649" y="423964"/>
                </a:lnTo>
                <a:lnTo>
                  <a:pt x="2048751" y="423075"/>
                </a:lnTo>
                <a:close/>
              </a:path>
              <a:path w="2217420" h="666115">
                <a:moveTo>
                  <a:pt x="2064702" y="412838"/>
                </a:moveTo>
                <a:lnTo>
                  <a:pt x="2064245" y="412394"/>
                </a:lnTo>
                <a:lnTo>
                  <a:pt x="2064702" y="413296"/>
                </a:lnTo>
                <a:lnTo>
                  <a:pt x="2064702" y="412838"/>
                </a:lnTo>
                <a:close/>
              </a:path>
              <a:path w="2217420" h="666115">
                <a:moveTo>
                  <a:pt x="2083689" y="401535"/>
                </a:moveTo>
                <a:lnTo>
                  <a:pt x="2082787" y="400634"/>
                </a:lnTo>
                <a:lnTo>
                  <a:pt x="2083689" y="401993"/>
                </a:lnTo>
                <a:lnTo>
                  <a:pt x="2083689" y="401535"/>
                </a:lnTo>
                <a:close/>
              </a:path>
              <a:path w="2217420" h="666115">
                <a:moveTo>
                  <a:pt x="2158301" y="363550"/>
                </a:moveTo>
                <a:lnTo>
                  <a:pt x="2156498" y="364007"/>
                </a:lnTo>
                <a:lnTo>
                  <a:pt x="2157399" y="364909"/>
                </a:lnTo>
                <a:lnTo>
                  <a:pt x="2158301" y="364007"/>
                </a:lnTo>
                <a:lnTo>
                  <a:pt x="2158301" y="363550"/>
                </a:lnTo>
                <a:close/>
              </a:path>
              <a:path w="2217420" h="666115">
                <a:moveTo>
                  <a:pt x="2192439" y="366509"/>
                </a:moveTo>
                <a:lnTo>
                  <a:pt x="2192223" y="365810"/>
                </a:lnTo>
                <a:lnTo>
                  <a:pt x="2192223" y="366268"/>
                </a:lnTo>
                <a:lnTo>
                  <a:pt x="2192439" y="366509"/>
                </a:lnTo>
                <a:close/>
              </a:path>
              <a:path w="2217420" h="666115">
                <a:moveTo>
                  <a:pt x="2196287" y="367169"/>
                </a:moveTo>
                <a:lnTo>
                  <a:pt x="2195842" y="365810"/>
                </a:lnTo>
                <a:lnTo>
                  <a:pt x="2195842" y="366725"/>
                </a:lnTo>
                <a:lnTo>
                  <a:pt x="2196287" y="367169"/>
                </a:lnTo>
                <a:close/>
              </a:path>
              <a:path w="2217420" h="666115">
                <a:moveTo>
                  <a:pt x="2204885" y="397916"/>
                </a:moveTo>
                <a:lnTo>
                  <a:pt x="2203970" y="397014"/>
                </a:lnTo>
                <a:lnTo>
                  <a:pt x="2204885" y="398373"/>
                </a:lnTo>
                <a:lnTo>
                  <a:pt x="2204885" y="397916"/>
                </a:lnTo>
                <a:close/>
              </a:path>
              <a:path w="2217420" h="666115">
                <a:moveTo>
                  <a:pt x="2213927" y="386613"/>
                </a:moveTo>
                <a:lnTo>
                  <a:pt x="2213025" y="386168"/>
                </a:lnTo>
                <a:lnTo>
                  <a:pt x="2211667" y="385267"/>
                </a:lnTo>
                <a:lnTo>
                  <a:pt x="2210765" y="386168"/>
                </a:lnTo>
                <a:lnTo>
                  <a:pt x="2211209" y="386168"/>
                </a:lnTo>
                <a:lnTo>
                  <a:pt x="2212568" y="386613"/>
                </a:lnTo>
                <a:lnTo>
                  <a:pt x="2213025" y="387070"/>
                </a:lnTo>
                <a:lnTo>
                  <a:pt x="2213927" y="386613"/>
                </a:lnTo>
                <a:close/>
              </a:path>
              <a:path w="2217420" h="666115">
                <a:moveTo>
                  <a:pt x="2217089" y="380149"/>
                </a:moveTo>
                <a:lnTo>
                  <a:pt x="2216188" y="376339"/>
                </a:lnTo>
                <a:lnTo>
                  <a:pt x="2207437" y="373799"/>
                </a:lnTo>
                <a:lnTo>
                  <a:pt x="2203069" y="372529"/>
                </a:lnTo>
                <a:lnTo>
                  <a:pt x="2201418" y="371259"/>
                </a:lnTo>
                <a:lnTo>
                  <a:pt x="2198103" y="368719"/>
                </a:lnTo>
                <a:lnTo>
                  <a:pt x="2198547" y="368719"/>
                </a:lnTo>
                <a:lnTo>
                  <a:pt x="2197189" y="367449"/>
                </a:lnTo>
                <a:lnTo>
                  <a:pt x="2197646" y="368719"/>
                </a:lnTo>
                <a:lnTo>
                  <a:pt x="2195385" y="368719"/>
                </a:lnTo>
                <a:lnTo>
                  <a:pt x="2193569" y="366179"/>
                </a:lnTo>
                <a:lnTo>
                  <a:pt x="2192223" y="364909"/>
                </a:lnTo>
                <a:lnTo>
                  <a:pt x="2192667" y="366179"/>
                </a:lnTo>
                <a:lnTo>
                  <a:pt x="2193125" y="366179"/>
                </a:lnTo>
                <a:lnTo>
                  <a:pt x="2193569" y="367449"/>
                </a:lnTo>
                <a:lnTo>
                  <a:pt x="2193125" y="367449"/>
                </a:lnTo>
                <a:lnTo>
                  <a:pt x="2192667" y="368719"/>
                </a:lnTo>
                <a:lnTo>
                  <a:pt x="2190407" y="368719"/>
                </a:lnTo>
                <a:lnTo>
                  <a:pt x="2189048" y="366179"/>
                </a:lnTo>
                <a:lnTo>
                  <a:pt x="2190864" y="371259"/>
                </a:lnTo>
                <a:lnTo>
                  <a:pt x="2179650" y="366179"/>
                </a:lnTo>
                <a:lnTo>
                  <a:pt x="2176843" y="364909"/>
                </a:lnTo>
                <a:lnTo>
                  <a:pt x="2175040" y="366179"/>
                </a:lnTo>
                <a:lnTo>
                  <a:pt x="2171420" y="364909"/>
                </a:lnTo>
                <a:lnTo>
                  <a:pt x="2171865" y="368719"/>
                </a:lnTo>
                <a:lnTo>
                  <a:pt x="2169160" y="368719"/>
                </a:lnTo>
                <a:lnTo>
                  <a:pt x="2165540" y="369989"/>
                </a:lnTo>
                <a:lnTo>
                  <a:pt x="2165540" y="367449"/>
                </a:lnTo>
                <a:lnTo>
                  <a:pt x="2164638" y="367093"/>
                </a:lnTo>
                <a:lnTo>
                  <a:pt x="2164638" y="368719"/>
                </a:lnTo>
                <a:lnTo>
                  <a:pt x="2163724" y="368719"/>
                </a:lnTo>
                <a:lnTo>
                  <a:pt x="2159203" y="367449"/>
                </a:lnTo>
                <a:lnTo>
                  <a:pt x="2160117" y="366610"/>
                </a:lnTo>
                <a:lnTo>
                  <a:pt x="2164638" y="368719"/>
                </a:lnTo>
                <a:lnTo>
                  <a:pt x="2164638" y="367093"/>
                </a:lnTo>
                <a:lnTo>
                  <a:pt x="2162378" y="366179"/>
                </a:lnTo>
                <a:lnTo>
                  <a:pt x="2160562" y="366179"/>
                </a:lnTo>
                <a:lnTo>
                  <a:pt x="2157857" y="364909"/>
                </a:lnTo>
                <a:lnTo>
                  <a:pt x="2155596" y="366179"/>
                </a:lnTo>
                <a:lnTo>
                  <a:pt x="2153361" y="365734"/>
                </a:lnTo>
                <a:lnTo>
                  <a:pt x="2150846" y="363220"/>
                </a:lnTo>
                <a:lnTo>
                  <a:pt x="2133600" y="346710"/>
                </a:lnTo>
                <a:lnTo>
                  <a:pt x="2131110" y="344170"/>
                </a:lnTo>
                <a:lnTo>
                  <a:pt x="2119871" y="332740"/>
                </a:lnTo>
                <a:lnTo>
                  <a:pt x="2111273" y="324002"/>
                </a:lnTo>
                <a:lnTo>
                  <a:pt x="2111273" y="400469"/>
                </a:lnTo>
                <a:lnTo>
                  <a:pt x="2105393" y="399199"/>
                </a:lnTo>
                <a:lnTo>
                  <a:pt x="2107209" y="403009"/>
                </a:lnTo>
                <a:lnTo>
                  <a:pt x="2103132" y="403009"/>
                </a:lnTo>
                <a:lnTo>
                  <a:pt x="2100872" y="400469"/>
                </a:lnTo>
                <a:lnTo>
                  <a:pt x="2103132" y="399199"/>
                </a:lnTo>
                <a:lnTo>
                  <a:pt x="2105152" y="396354"/>
                </a:lnTo>
                <a:lnTo>
                  <a:pt x="2110841" y="396798"/>
                </a:lnTo>
                <a:lnTo>
                  <a:pt x="2111273" y="400469"/>
                </a:lnTo>
                <a:lnTo>
                  <a:pt x="2111273" y="324002"/>
                </a:lnTo>
                <a:lnTo>
                  <a:pt x="2107387" y="320040"/>
                </a:lnTo>
                <a:lnTo>
                  <a:pt x="2104885" y="317500"/>
                </a:lnTo>
                <a:lnTo>
                  <a:pt x="2086013" y="299720"/>
                </a:lnTo>
                <a:lnTo>
                  <a:pt x="2080983" y="294640"/>
                </a:lnTo>
                <a:lnTo>
                  <a:pt x="2090026" y="307340"/>
                </a:lnTo>
                <a:lnTo>
                  <a:pt x="2098167" y="320040"/>
                </a:lnTo>
                <a:lnTo>
                  <a:pt x="2090801" y="312420"/>
                </a:lnTo>
                <a:lnTo>
                  <a:pt x="2083689" y="306070"/>
                </a:lnTo>
                <a:lnTo>
                  <a:pt x="2082571" y="304800"/>
                </a:lnTo>
                <a:lnTo>
                  <a:pt x="2076919" y="298450"/>
                </a:lnTo>
                <a:lnTo>
                  <a:pt x="2070582" y="292100"/>
                </a:lnTo>
                <a:lnTo>
                  <a:pt x="2059393" y="279400"/>
                </a:lnTo>
                <a:lnTo>
                  <a:pt x="2055888" y="275590"/>
                </a:lnTo>
                <a:lnTo>
                  <a:pt x="2048878" y="267970"/>
                </a:lnTo>
                <a:lnTo>
                  <a:pt x="2045703" y="264160"/>
                </a:lnTo>
                <a:lnTo>
                  <a:pt x="2042096" y="260350"/>
                </a:lnTo>
                <a:lnTo>
                  <a:pt x="2038921" y="256540"/>
                </a:lnTo>
                <a:lnTo>
                  <a:pt x="2036660" y="254000"/>
                </a:lnTo>
                <a:lnTo>
                  <a:pt x="2034857" y="251460"/>
                </a:lnTo>
                <a:lnTo>
                  <a:pt x="2032596" y="248920"/>
                </a:lnTo>
                <a:lnTo>
                  <a:pt x="2029434" y="245110"/>
                </a:lnTo>
                <a:lnTo>
                  <a:pt x="2026716" y="241300"/>
                </a:lnTo>
                <a:lnTo>
                  <a:pt x="2023554" y="237490"/>
                </a:lnTo>
                <a:lnTo>
                  <a:pt x="2015794" y="227330"/>
                </a:lnTo>
                <a:lnTo>
                  <a:pt x="2014816" y="226060"/>
                </a:lnTo>
                <a:lnTo>
                  <a:pt x="2005914" y="214630"/>
                </a:lnTo>
                <a:lnTo>
                  <a:pt x="2003996" y="212090"/>
                </a:lnTo>
                <a:lnTo>
                  <a:pt x="1996338" y="201930"/>
                </a:lnTo>
                <a:lnTo>
                  <a:pt x="1985568" y="189230"/>
                </a:lnTo>
                <a:lnTo>
                  <a:pt x="1987829" y="190500"/>
                </a:lnTo>
                <a:lnTo>
                  <a:pt x="1987372" y="189230"/>
                </a:lnTo>
                <a:lnTo>
                  <a:pt x="1986470" y="186690"/>
                </a:lnTo>
                <a:lnTo>
                  <a:pt x="1982406" y="186690"/>
                </a:lnTo>
                <a:lnTo>
                  <a:pt x="1971548" y="172720"/>
                </a:lnTo>
                <a:lnTo>
                  <a:pt x="1967026" y="166370"/>
                </a:lnTo>
                <a:lnTo>
                  <a:pt x="1961603" y="156210"/>
                </a:lnTo>
                <a:lnTo>
                  <a:pt x="1957374" y="148590"/>
                </a:lnTo>
                <a:lnTo>
                  <a:pt x="1952840" y="138430"/>
                </a:lnTo>
                <a:lnTo>
                  <a:pt x="1948053" y="128270"/>
                </a:lnTo>
                <a:lnTo>
                  <a:pt x="1945055" y="120650"/>
                </a:lnTo>
                <a:lnTo>
                  <a:pt x="1943061" y="115570"/>
                </a:lnTo>
                <a:lnTo>
                  <a:pt x="1943519" y="114300"/>
                </a:lnTo>
                <a:lnTo>
                  <a:pt x="1942160" y="113030"/>
                </a:lnTo>
                <a:lnTo>
                  <a:pt x="1941258" y="113030"/>
                </a:lnTo>
                <a:lnTo>
                  <a:pt x="1939442" y="107950"/>
                </a:lnTo>
                <a:lnTo>
                  <a:pt x="1942160" y="116840"/>
                </a:lnTo>
                <a:lnTo>
                  <a:pt x="1926336" y="99060"/>
                </a:lnTo>
                <a:lnTo>
                  <a:pt x="1927237" y="96520"/>
                </a:lnTo>
                <a:lnTo>
                  <a:pt x="1923618" y="91440"/>
                </a:lnTo>
                <a:lnTo>
                  <a:pt x="1917280" y="81280"/>
                </a:lnTo>
                <a:lnTo>
                  <a:pt x="1915845" y="78740"/>
                </a:lnTo>
                <a:lnTo>
                  <a:pt x="1913674" y="74930"/>
                </a:lnTo>
                <a:lnTo>
                  <a:pt x="1912759" y="66040"/>
                </a:lnTo>
                <a:lnTo>
                  <a:pt x="1908746" y="63500"/>
                </a:lnTo>
                <a:lnTo>
                  <a:pt x="1904733" y="62230"/>
                </a:lnTo>
                <a:lnTo>
                  <a:pt x="1900555" y="57150"/>
                </a:lnTo>
                <a:lnTo>
                  <a:pt x="1897037" y="48260"/>
                </a:lnTo>
                <a:lnTo>
                  <a:pt x="1896033" y="45720"/>
                </a:lnTo>
                <a:lnTo>
                  <a:pt x="1894433" y="48260"/>
                </a:lnTo>
                <a:lnTo>
                  <a:pt x="1891741" y="45720"/>
                </a:lnTo>
                <a:lnTo>
                  <a:pt x="1889036" y="41910"/>
                </a:lnTo>
                <a:lnTo>
                  <a:pt x="1887448" y="41910"/>
                </a:lnTo>
                <a:lnTo>
                  <a:pt x="1887448" y="36830"/>
                </a:lnTo>
                <a:lnTo>
                  <a:pt x="1886991" y="35560"/>
                </a:lnTo>
                <a:lnTo>
                  <a:pt x="1881416" y="25400"/>
                </a:lnTo>
                <a:lnTo>
                  <a:pt x="1874951" y="15240"/>
                </a:lnTo>
                <a:lnTo>
                  <a:pt x="1868741" y="5080"/>
                </a:lnTo>
                <a:lnTo>
                  <a:pt x="1863928" y="0"/>
                </a:lnTo>
                <a:lnTo>
                  <a:pt x="1864461" y="1270"/>
                </a:lnTo>
                <a:lnTo>
                  <a:pt x="1865845" y="7620"/>
                </a:lnTo>
                <a:lnTo>
                  <a:pt x="1867738" y="15240"/>
                </a:lnTo>
                <a:lnTo>
                  <a:pt x="1869808" y="26670"/>
                </a:lnTo>
                <a:lnTo>
                  <a:pt x="1872221" y="36830"/>
                </a:lnTo>
                <a:lnTo>
                  <a:pt x="1874494" y="46990"/>
                </a:lnTo>
                <a:lnTo>
                  <a:pt x="1876361" y="57150"/>
                </a:lnTo>
                <a:lnTo>
                  <a:pt x="1877491" y="63500"/>
                </a:lnTo>
                <a:lnTo>
                  <a:pt x="1874012" y="55880"/>
                </a:lnTo>
                <a:lnTo>
                  <a:pt x="1873427" y="55880"/>
                </a:lnTo>
                <a:lnTo>
                  <a:pt x="1874189" y="59690"/>
                </a:lnTo>
                <a:lnTo>
                  <a:pt x="1874774" y="63487"/>
                </a:lnTo>
                <a:lnTo>
                  <a:pt x="1873872" y="63296"/>
                </a:lnTo>
                <a:lnTo>
                  <a:pt x="1875688" y="65557"/>
                </a:lnTo>
                <a:lnTo>
                  <a:pt x="1876132" y="65112"/>
                </a:lnTo>
                <a:lnTo>
                  <a:pt x="1876132" y="63754"/>
                </a:lnTo>
                <a:lnTo>
                  <a:pt x="1874875" y="63500"/>
                </a:lnTo>
                <a:lnTo>
                  <a:pt x="1876590" y="63500"/>
                </a:lnTo>
                <a:lnTo>
                  <a:pt x="1880654" y="74930"/>
                </a:lnTo>
                <a:lnTo>
                  <a:pt x="1877949" y="76200"/>
                </a:lnTo>
                <a:lnTo>
                  <a:pt x="1878914" y="79819"/>
                </a:lnTo>
                <a:lnTo>
                  <a:pt x="1879307" y="78740"/>
                </a:lnTo>
                <a:lnTo>
                  <a:pt x="1879752" y="80010"/>
                </a:lnTo>
                <a:lnTo>
                  <a:pt x="1880209" y="80010"/>
                </a:lnTo>
                <a:lnTo>
                  <a:pt x="1880654" y="78740"/>
                </a:lnTo>
                <a:lnTo>
                  <a:pt x="1881568" y="78740"/>
                </a:lnTo>
                <a:lnTo>
                  <a:pt x="1882521" y="80556"/>
                </a:lnTo>
                <a:lnTo>
                  <a:pt x="1882013" y="80035"/>
                </a:lnTo>
                <a:lnTo>
                  <a:pt x="1881568" y="80479"/>
                </a:lnTo>
                <a:lnTo>
                  <a:pt x="1881568" y="80937"/>
                </a:lnTo>
                <a:lnTo>
                  <a:pt x="1882584" y="81457"/>
                </a:lnTo>
                <a:lnTo>
                  <a:pt x="1885175" y="85090"/>
                </a:lnTo>
                <a:lnTo>
                  <a:pt x="1888350" y="91440"/>
                </a:lnTo>
                <a:lnTo>
                  <a:pt x="1890153" y="95250"/>
                </a:lnTo>
                <a:lnTo>
                  <a:pt x="1887893" y="96520"/>
                </a:lnTo>
                <a:lnTo>
                  <a:pt x="1891106" y="100330"/>
                </a:lnTo>
                <a:lnTo>
                  <a:pt x="1894560" y="106680"/>
                </a:lnTo>
                <a:lnTo>
                  <a:pt x="1898192" y="115570"/>
                </a:lnTo>
                <a:lnTo>
                  <a:pt x="1901913" y="124460"/>
                </a:lnTo>
                <a:lnTo>
                  <a:pt x="1908924" y="144780"/>
                </a:lnTo>
                <a:lnTo>
                  <a:pt x="1911959" y="152400"/>
                </a:lnTo>
                <a:lnTo>
                  <a:pt x="1914575" y="157480"/>
                </a:lnTo>
                <a:lnTo>
                  <a:pt x="1918195" y="165100"/>
                </a:lnTo>
                <a:lnTo>
                  <a:pt x="1923554" y="172720"/>
                </a:lnTo>
                <a:lnTo>
                  <a:pt x="1929511" y="181610"/>
                </a:lnTo>
                <a:lnTo>
                  <a:pt x="1934921" y="189230"/>
                </a:lnTo>
                <a:lnTo>
                  <a:pt x="1940382" y="199390"/>
                </a:lnTo>
                <a:lnTo>
                  <a:pt x="1941258" y="203200"/>
                </a:lnTo>
                <a:lnTo>
                  <a:pt x="1940775" y="205740"/>
                </a:lnTo>
                <a:lnTo>
                  <a:pt x="1942160" y="210820"/>
                </a:lnTo>
                <a:lnTo>
                  <a:pt x="1945220" y="215900"/>
                </a:lnTo>
                <a:lnTo>
                  <a:pt x="1945601" y="214630"/>
                </a:lnTo>
                <a:lnTo>
                  <a:pt x="1945398" y="212090"/>
                </a:lnTo>
                <a:lnTo>
                  <a:pt x="1946681" y="212090"/>
                </a:lnTo>
                <a:lnTo>
                  <a:pt x="1948484" y="215900"/>
                </a:lnTo>
                <a:lnTo>
                  <a:pt x="1949843" y="219710"/>
                </a:lnTo>
                <a:lnTo>
                  <a:pt x="1951647" y="223520"/>
                </a:lnTo>
                <a:lnTo>
                  <a:pt x="1953006" y="227330"/>
                </a:lnTo>
                <a:lnTo>
                  <a:pt x="1947125" y="219710"/>
                </a:lnTo>
                <a:lnTo>
                  <a:pt x="1948942" y="224790"/>
                </a:lnTo>
                <a:lnTo>
                  <a:pt x="1948942" y="226275"/>
                </a:lnTo>
                <a:lnTo>
                  <a:pt x="1948040" y="225183"/>
                </a:lnTo>
                <a:lnTo>
                  <a:pt x="1946224" y="222923"/>
                </a:lnTo>
                <a:lnTo>
                  <a:pt x="1944865" y="221564"/>
                </a:lnTo>
                <a:lnTo>
                  <a:pt x="1949843" y="229704"/>
                </a:lnTo>
                <a:lnTo>
                  <a:pt x="1950300" y="229704"/>
                </a:lnTo>
                <a:lnTo>
                  <a:pt x="1950300" y="229031"/>
                </a:lnTo>
                <a:lnTo>
                  <a:pt x="1953006" y="232410"/>
                </a:lnTo>
                <a:lnTo>
                  <a:pt x="1957527" y="241300"/>
                </a:lnTo>
                <a:lnTo>
                  <a:pt x="1961603" y="247650"/>
                </a:lnTo>
                <a:lnTo>
                  <a:pt x="1966125" y="254000"/>
                </a:lnTo>
                <a:lnTo>
                  <a:pt x="1970189" y="260350"/>
                </a:lnTo>
                <a:lnTo>
                  <a:pt x="1973808" y="260350"/>
                </a:lnTo>
                <a:lnTo>
                  <a:pt x="1979422" y="270510"/>
                </a:lnTo>
                <a:lnTo>
                  <a:pt x="1982457" y="275590"/>
                </a:lnTo>
                <a:lnTo>
                  <a:pt x="1984552" y="280670"/>
                </a:lnTo>
                <a:lnTo>
                  <a:pt x="1987372" y="284480"/>
                </a:lnTo>
                <a:lnTo>
                  <a:pt x="1986470" y="281940"/>
                </a:lnTo>
                <a:lnTo>
                  <a:pt x="1983765" y="276860"/>
                </a:lnTo>
                <a:lnTo>
                  <a:pt x="1984209" y="275590"/>
                </a:lnTo>
                <a:lnTo>
                  <a:pt x="1987372" y="283210"/>
                </a:lnTo>
                <a:lnTo>
                  <a:pt x="1986927" y="279400"/>
                </a:lnTo>
                <a:lnTo>
                  <a:pt x="1985568" y="275590"/>
                </a:lnTo>
                <a:lnTo>
                  <a:pt x="1986927" y="276860"/>
                </a:lnTo>
                <a:lnTo>
                  <a:pt x="1989632" y="280670"/>
                </a:lnTo>
                <a:lnTo>
                  <a:pt x="1990547" y="280670"/>
                </a:lnTo>
                <a:lnTo>
                  <a:pt x="1990991" y="281940"/>
                </a:lnTo>
                <a:lnTo>
                  <a:pt x="1992350" y="283210"/>
                </a:lnTo>
                <a:lnTo>
                  <a:pt x="1992807" y="284480"/>
                </a:lnTo>
                <a:lnTo>
                  <a:pt x="1993709" y="285750"/>
                </a:lnTo>
                <a:lnTo>
                  <a:pt x="1994154" y="287020"/>
                </a:lnTo>
                <a:lnTo>
                  <a:pt x="1995512" y="289560"/>
                </a:lnTo>
                <a:lnTo>
                  <a:pt x="1997329" y="293370"/>
                </a:lnTo>
                <a:lnTo>
                  <a:pt x="1998230" y="295910"/>
                </a:lnTo>
                <a:lnTo>
                  <a:pt x="2000491" y="300990"/>
                </a:lnTo>
                <a:lnTo>
                  <a:pt x="2000948" y="303530"/>
                </a:lnTo>
                <a:lnTo>
                  <a:pt x="2005914" y="306070"/>
                </a:lnTo>
                <a:lnTo>
                  <a:pt x="2004110" y="304800"/>
                </a:lnTo>
                <a:lnTo>
                  <a:pt x="2007730" y="306070"/>
                </a:lnTo>
                <a:lnTo>
                  <a:pt x="2011337" y="306070"/>
                </a:lnTo>
                <a:lnTo>
                  <a:pt x="2014512" y="307340"/>
                </a:lnTo>
                <a:lnTo>
                  <a:pt x="2017674" y="307340"/>
                </a:lnTo>
                <a:lnTo>
                  <a:pt x="2020392" y="308610"/>
                </a:lnTo>
                <a:lnTo>
                  <a:pt x="2024456" y="311150"/>
                </a:lnTo>
                <a:lnTo>
                  <a:pt x="2023554" y="313690"/>
                </a:lnTo>
                <a:lnTo>
                  <a:pt x="2030780" y="318770"/>
                </a:lnTo>
                <a:lnTo>
                  <a:pt x="2030780" y="320040"/>
                </a:lnTo>
                <a:lnTo>
                  <a:pt x="2027174" y="317500"/>
                </a:lnTo>
                <a:lnTo>
                  <a:pt x="2026259" y="317500"/>
                </a:lnTo>
                <a:lnTo>
                  <a:pt x="2035759" y="326390"/>
                </a:lnTo>
                <a:lnTo>
                  <a:pt x="2038921" y="330200"/>
                </a:lnTo>
                <a:lnTo>
                  <a:pt x="2041639" y="332740"/>
                </a:lnTo>
                <a:lnTo>
                  <a:pt x="2036660" y="330200"/>
                </a:lnTo>
                <a:lnTo>
                  <a:pt x="2031695" y="330200"/>
                </a:lnTo>
                <a:lnTo>
                  <a:pt x="2029434" y="328930"/>
                </a:lnTo>
                <a:lnTo>
                  <a:pt x="2026716" y="328930"/>
                </a:lnTo>
                <a:lnTo>
                  <a:pt x="2035314" y="332740"/>
                </a:lnTo>
                <a:lnTo>
                  <a:pt x="2055202" y="340360"/>
                </a:lnTo>
                <a:lnTo>
                  <a:pt x="2066061" y="344170"/>
                </a:lnTo>
                <a:lnTo>
                  <a:pt x="2059089" y="342900"/>
                </a:lnTo>
                <a:lnTo>
                  <a:pt x="2035314" y="336550"/>
                </a:lnTo>
                <a:lnTo>
                  <a:pt x="2026716" y="335280"/>
                </a:lnTo>
                <a:lnTo>
                  <a:pt x="2020836" y="334010"/>
                </a:lnTo>
                <a:lnTo>
                  <a:pt x="2023097" y="336550"/>
                </a:lnTo>
                <a:lnTo>
                  <a:pt x="2016772" y="334010"/>
                </a:lnTo>
                <a:lnTo>
                  <a:pt x="2014054" y="332740"/>
                </a:lnTo>
                <a:lnTo>
                  <a:pt x="2010892" y="332740"/>
                </a:lnTo>
                <a:lnTo>
                  <a:pt x="2000034" y="328930"/>
                </a:lnTo>
                <a:lnTo>
                  <a:pt x="1994611" y="328930"/>
                </a:lnTo>
                <a:lnTo>
                  <a:pt x="1994154" y="330200"/>
                </a:lnTo>
                <a:lnTo>
                  <a:pt x="1995512" y="332740"/>
                </a:lnTo>
                <a:lnTo>
                  <a:pt x="1990547" y="331470"/>
                </a:lnTo>
                <a:lnTo>
                  <a:pt x="1984209" y="328930"/>
                </a:lnTo>
                <a:lnTo>
                  <a:pt x="1981047" y="327660"/>
                </a:lnTo>
                <a:lnTo>
                  <a:pt x="1978787" y="326390"/>
                </a:lnTo>
                <a:lnTo>
                  <a:pt x="1987372" y="326390"/>
                </a:lnTo>
                <a:lnTo>
                  <a:pt x="1982406" y="325120"/>
                </a:lnTo>
                <a:lnTo>
                  <a:pt x="1976069" y="322580"/>
                </a:lnTo>
                <a:lnTo>
                  <a:pt x="1973364" y="321310"/>
                </a:lnTo>
                <a:lnTo>
                  <a:pt x="1970646" y="321310"/>
                </a:lnTo>
                <a:lnTo>
                  <a:pt x="1968385" y="319189"/>
                </a:lnTo>
                <a:lnTo>
                  <a:pt x="1968385" y="320040"/>
                </a:lnTo>
                <a:lnTo>
                  <a:pt x="1967928" y="320040"/>
                </a:lnTo>
                <a:lnTo>
                  <a:pt x="1967522" y="320598"/>
                </a:lnTo>
                <a:lnTo>
                  <a:pt x="1966125" y="320598"/>
                </a:lnTo>
                <a:lnTo>
                  <a:pt x="1965223" y="320141"/>
                </a:lnTo>
                <a:lnTo>
                  <a:pt x="1961603" y="319697"/>
                </a:lnTo>
                <a:lnTo>
                  <a:pt x="1957527" y="319697"/>
                </a:lnTo>
                <a:lnTo>
                  <a:pt x="1952561" y="319239"/>
                </a:lnTo>
                <a:lnTo>
                  <a:pt x="1951659" y="321957"/>
                </a:lnTo>
                <a:lnTo>
                  <a:pt x="1965667" y="321957"/>
                </a:lnTo>
                <a:lnTo>
                  <a:pt x="1965667" y="322580"/>
                </a:lnTo>
                <a:lnTo>
                  <a:pt x="1952104" y="322580"/>
                </a:lnTo>
                <a:lnTo>
                  <a:pt x="1942223" y="321310"/>
                </a:lnTo>
                <a:lnTo>
                  <a:pt x="1932101" y="321310"/>
                </a:lnTo>
                <a:lnTo>
                  <a:pt x="1920443" y="320040"/>
                </a:lnTo>
                <a:lnTo>
                  <a:pt x="1905977" y="317500"/>
                </a:lnTo>
                <a:lnTo>
                  <a:pt x="1900097" y="321310"/>
                </a:lnTo>
                <a:lnTo>
                  <a:pt x="1883829" y="317500"/>
                </a:lnTo>
                <a:lnTo>
                  <a:pt x="1883829" y="313690"/>
                </a:lnTo>
                <a:lnTo>
                  <a:pt x="1898027" y="314960"/>
                </a:lnTo>
                <a:lnTo>
                  <a:pt x="1915426" y="314960"/>
                </a:lnTo>
                <a:lnTo>
                  <a:pt x="1933740" y="316230"/>
                </a:lnTo>
                <a:lnTo>
                  <a:pt x="1950745" y="316230"/>
                </a:lnTo>
                <a:lnTo>
                  <a:pt x="1951202" y="314960"/>
                </a:lnTo>
                <a:lnTo>
                  <a:pt x="1923923" y="314960"/>
                </a:lnTo>
                <a:lnTo>
                  <a:pt x="1916836" y="313690"/>
                </a:lnTo>
                <a:lnTo>
                  <a:pt x="1912759" y="313690"/>
                </a:lnTo>
                <a:lnTo>
                  <a:pt x="1905647" y="309880"/>
                </a:lnTo>
                <a:lnTo>
                  <a:pt x="1904568" y="309295"/>
                </a:lnTo>
                <a:lnTo>
                  <a:pt x="1902815" y="309880"/>
                </a:lnTo>
                <a:lnTo>
                  <a:pt x="1878558" y="308610"/>
                </a:lnTo>
                <a:lnTo>
                  <a:pt x="1844636" y="306070"/>
                </a:lnTo>
                <a:lnTo>
                  <a:pt x="1836293" y="304800"/>
                </a:lnTo>
                <a:lnTo>
                  <a:pt x="1819617" y="302260"/>
                </a:lnTo>
                <a:lnTo>
                  <a:pt x="1823224" y="303530"/>
                </a:lnTo>
                <a:lnTo>
                  <a:pt x="1814639" y="303530"/>
                </a:lnTo>
                <a:lnTo>
                  <a:pt x="1806041" y="304800"/>
                </a:lnTo>
                <a:lnTo>
                  <a:pt x="1805139" y="302958"/>
                </a:lnTo>
                <a:lnTo>
                  <a:pt x="1805139" y="303415"/>
                </a:lnTo>
                <a:lnTo>
                  <a:pt x="1805330" y="303822"/>
                </a:lnTo>
                <a:lnTo>
                  <a:pt x="1804238" y="302260"/>
                </a:lnTo>
                <a:lnTo>
                  <a:pt x="1758315" y="295910"/>
                </a:lnTo>
                <a:lnTo>
                  <a:pt x="1735963" y="290830"/>
                </a:lnTo>
                <a:lnTo>
                  <a:pt x="1731886" y="294640"/>
                </a:lnTo>
                <a:lnTo>
                  <a:pt x="1726463" y="294640"/>
                </a:lnTo>
                <a:lnTo>
                  <a:pt x="1718779" y="287020"/>
                </a:lnTo>
                <a:lnTo>
                  <a:pt x="1715604" y="293370"/>
                </a:lnTo>
                <a:lnTo>
                  <a:pt x="1703857" y="294640"/>
                </a:lnTo>
                <a:lnTo>
                  <a:pt x="1696618" y="293370"/>
                </a:lnTo>
                <a:lnTo>
                  <a:pt x="1691640" y="295910"/>
                </a:lnTo>
                <a:lnTo>
                  <a:pt x="1687576" y="294640"/>
                </a:lnTo>
                <a:lnTo>
                  <a:pt x="1683499" y="293370"/>
                </a:lnTo>
                <a:lnTo>
                  <a:pt x="1682153" y="293370"/>
                </a:lnTo>
                <a:lnTo>
                  <a:pt x="1674787" y="292100"/>
                </a:lnTo>
                <a:lnTo>
                  <a:pt x="1673504" y="293370"/>
                </a:lnTo>
                <a:lnTo>
                  <a:pt x="1671777" y="294640"/>
                </a:lnTo>
                <a:lnTo>
                  <a:pt x="1663153" y="293370"/>
                </a:lnTo>
                <a:lnTo>
                  <a:pt x="1657273" y="290830"/>
                </a:lnTo>
                <a:lnTo>
                  <a:pt x="1655914" y="298450"/>
                </a:lnTo>
                <a:lnTo>
                  <a:pt x="1646872" y="297180"/>
                </a:lnTo>
                <a:lnTo>
                  <a:pt x="1643253" y="294640"/>
                </a:lnTo>
                <a:lnTo>
                  <a:pt x="1637830" y="290830"/>
                </a:lnTo>
                <a:lnTo>
                  <a:pt x="1627289" y="289560"/>
                </a:lnTo>
                <a:lnTo>
                  <a:pt x="1618551" y="289560"/>
                </a:lnTo>
                <a:lnTo>
                  <a:pt x="1608391" y="290830"/>
                </a:lnTo>
                <a:lnTo>
                  <a:pt x="1593519" y="292100"/>
                </a:lnTo>
                <a:lnTo>
                  <a:pt x="1586001" y="289560"/>
                </a:lnTo>
                <a:lnTo>
                  <a:pt x="1581531" y="285750"/>
                </a:lnTo>
                <a:lnTo>
                  <a:pt x="1581289" y="284480"/>
                </a:lnTo>
                <a:lnTo>
                  <a:pt x="1580794" y="281940"/>
                </a:lnTo>
                <a:lnTo>
                  <a:pt x="1584477" y="279400"/>
                </a:lnTo>
                <a:lnTo>
                  <a:pt x="1576108" y="283210"/>
                </a:lnTo>
                <a:lnTo>
                  <a:pt x="1572641" y="283210"/>
                </a:lnTo>
                <a:lnTo>
                  <a:pt x="1565033" y="284480"/>
                </a:lnTo>
                <a:lnTo>
                  <a:pt x="1562773" y="281940"/>
                </a:lnTo>
                <a:lnTo>
                  <a:pt x="1564576" y="281940"/>
                </a:lnTo>
                <a:lnTo>
                  <a:pt x="1567738" y="280670"/>
                </a:lnTo>
                <a:lnTo>
                  <a:pt x="1561045" y="279400"/>
                </a:lnTo>
                <a:lnTo>
                  <a:pt x="1557959" y="279400"/>
                </a:lnTo>
                <a:lnTo>
                  <a:pt x="1555470" y="280670"/>
                </a:lnTo>
                <a:lnTo>
                  <a:pt x="1550555" y="280670"/>
                </a:lnTo>
                <a:lnTo>
                  <a:pt x="1547393" y="285750"/>
                </a:lnTo>
                <a:lnTo>
                  <a:pt x="1544231" y="292100"/>
                </a:lnTo>
                <a:lnTo>
                  <a:pt x="1541068" y="292100"/>
                </a:lnTo>
                <a:lnTo>
                  <a:pt x="1544675" y="293370"/>
                </a:lnTo>
                <a:lnTo>
                  <a:pt x="1536979" y="294640"/>
                </a:lnTo>
                <a:lnTo>
                  <a:pt x="1520393" y="294640"/>
                </a:lnTo>
                <a:lnTo>
                  <a:pt x="1511668" y="293370"/>
                </a:lnTo>
                <a:lnTo>
                  <a:pt x="1512125" y="290830"/>
                </a:lnTo>
                <a:lnTo>
                  <a:pt x="1501267" y="293370"/>
                </a:lnTo>
                <a:lnTo>
                  <a:pt x="1500974" y="290830"/>
                </a:lnTo>
                <a:lnTo>
                  <a:pt x="1500822" y="289560"/>
                </a:lnTo>
                <a:lnTo>
                  <a:pt x="1483182" y="289560"/>
                </a:lnTo>
                <a:lnTo>
                  <a:pt x="1485442" y="290830"/>
                </a:lnTo>
                <a:lnTo>
                  <a:pt x="1466367" y="290830"/>
                </a:lnTo>
                <a:lnTo>
                  <a:pt x="1459674" y="289560"/>
                </a:lnTo>
                <a:lnTo>
                  <a:pt x="1460119" y="288290"/>
                </a:lnTo>
                <a:lnTo>
                  <a:pt x="1452194" y="287020"/>
                </a:lnTo>
                <a:lnTo>
                  <a:pt x="1444269" y="285750"/>
                </a:lnTo>
                <a:lnTo>
                  <a:pt x="1428584" y="285750"/>
                </a:lnTo>
                <a:lnTo>
                  <a:pt x="1412049" y="287020"/>
                </a:lnTo>
                <a:lnTo>
                  <a:pt x="1393647" y="287020"/>
                </a:lnTo>
                <a:lnTo>
                  <a:pt x="1397266" y="284480"/>
                </a:lnTo>
                <a:lnTo>
                  <a:pt x="1393050" y="283210"/>
                </a:lnTo>
                <a:lnTo>
                  <a:pt x="1389380" y="287020"/>
                </a:lnTo>
                <a:lnTo>
                  <a:pt x="1384147" y="287020"/>
                </a:lnTo>
                <a:lnTo>
                  <a:pt x="1383703" y="283210"/>
                </a:lnTo>
                <a:lnTo>
                  <a:pt x="1374203" y="287020"/>
                </a:lnTo>
                <a:lnTo>
                  <a:pt x="1373073" y="284480"/>
                </a:lnTo>
                <a:lnTo>
                  <a:pt x="1371942" y="281940"/>
                </a:lnTo>
                <a:lnTo>
                  <a:pt x="1365618" y="279400"/>
                </a:lnTo>
                <a:lnTo>
                  <a:pt x="1368323" y="284480"/>
                </a:lnTo>
                <a:lnTo>
                  <a:pt x="1356575" y="283210"/>
                </a:lnTo>
                <a:lnTo>
                  <a:pt x="1350010" y="281940"/>
                </a:lnTo>
                <a:lnTo>
                  <a:pt x="1343456" y="280670"/>
                </a:lnTo>
                <a:lnTo>
                  <a:pt x="1347520" y="276860"/>
                </a:lnTo>
                <a:lnTo>
                  <a:pt x="1348879" y="275590"/>
                </a:lnTo>
                <a:lnTo>
                  <a:pt x="1350695" y="273050"/>
                </a:lnTo>
                <a:lnTo>
                  <a:pt x="1341653" y="276860"/>
                </a:lnTo>
                <a:lnTo>
                  <a:pt x="1339837" y="273050"/>
                </a:lnTo>
                <a:lnTo>
                  <a:pt x="1333055" y="276860"/>
                </a:lnTo>
                <a:lnTo>
                  <a:pt x="1333284" y="274320"/>
                </a:lnTo>
                <a:lnTo>
                  <a:pt x="1333512" y="271780"/>
                </a:lnTo>
                <a:lnTo>
                  <a:pt x="1321752" y="274320"/>
                </a:lnTo>
                <a:lnTo>
                  <a:pt x="1321295" y="273050"/>
                </a:lnTo>
                <a:lnTo>
                  <a:pt x="1320850" y="271780"/>
                </a:lnTo>
                <a:lnTo>
                  <a:pt x="1324013" y="270510"/>
                </a:lnTo>
                <a:lnTo>
                  <a:pt x="1319936" y="270510"/>
                </a:lnTo>
                <a:lnTo>
                  <a:pt x="1300492" y="275590"/>
                </a:lnTo>
                <a:lnTo>
                  <a:pt x="1312252" y="273050"/>
                </a:lnTo>
                <a:lnTo>
                  <a:pt x="1310449" y="279400"/>
                </a:lnTo>
                <a:lnTo>
                  <a:pt x="1302613" y="281940"/>
                </a:lnTo>
                <a:lnTo>
                  <a:pt x="1296657" y="280670"/>
                </a:lnTo>
                <a:lnTo>
                  <a:pt x="1291374" y="279400"/>
                </a:lnTo>
                <a:lnTo>
                  <a:pt x="1285570" y="279400"/>
                </a:lnTo>
                <a:lnTo>
                  <a:pt x="1291450" y="278130"/>
                </a:lnTo>
                <a:lnTo>
                  <a:pt x="1277442" y="279400"/>
                </a:lnTo>
                <a:lnTo>
                  <a:pt x="1277289" y="278130"/>
                </a:lnTo>
                <a:lnTo>
                  <a:pt x="1276985" y="275590"/>
                </a:lnTo>
                <a:lnTo>
                  <a:pt x="1268844" y="274320"/>
                </a:lnTo>
                <a:lnTo>
                  <a:pt x="1271104" y="275590"/>
                </a:lnTo>
                <a:lnTo>
                  <a:pt x="1274724" y="276860"/>
                </a:lnTo>
                <a:lnTo>
                  <a:pt x="1269301" y="278130"/>
                </a:lnTo>
                <a:lnTo>
                  <a:pt x="1265224" y="278130"/>
                </a:lnTo>
                <a:lnTo>
                  <a:pt x="1267040" y="275590"/>
                </a:lnTo>
                <a:lnTo>
                  <a:pt x="1263421" y="275590"/>
                </a:lnTo>
                <a:lnTo>
                  <a:pt x="1262519" y="279400"/>
                </a:lnTo>
                <a:lnTo>
                  <a:pt x="1252118" y="281940"/>
                </a:lnTo>
                <a:lnTo>
                  <a:pt x="1243076" y="279400"/>
                </a:lnTo>
                <a:lnTo>
                  <a:pt x="1243520" y="278130"/>
                </a:lnTo>
                <a:lnTo>
                  <a:pt x="1241717" y="278130"/>
                </a:lnTo>
                <a:lnTo>
                  <a:pt x="1240358" y="279400"/>
                </a:lnTo>
                <a:lnTo>
                  <a:pt x="1236281" y="278130"/>
                </a:lnTo>
                <a:lnTo>
                  <a:pt x="1238999" y="273050"/>
                </a:lnTo>
                <a:lnTo>
                  <a:pt x="1231315" y="278130"/>
                </a:lnTo>
                <a:lnTo>
                  <a:pt x="1226337" y="276860"/>
                </a:lnTo>
                <a:lnTo>
                  <a:pt x="1218653" y="279400"/>
                </a:lnTo>
                <a:lnTo>
                  <a:pt x="1219098" y="276860"/>
                </a:lnTo>
                <a:lnTo>
                  <a:pt x="1222273" y="275590"/>
                </a:lnTo>
                <a:lnTo>
                  <a:pt x="1183386" y="273050"/>
                </a:lnTo>
                <a:lnTo>
                  <a:pt x="1182928" y="269240"/>
                </a:lnTo>
                <a:lnTo>
                  <a:pt x="1177899" y="270510"/>
                </a:lnTo>
                <a:lnTo>
                  <a:pt x="1164805" y="270510"/>
                </a:lnTo>
                <a:lnTo>
                  <a:pt x="1162583" y="273050"/>
                </a:lnTo>
                <a:lnTo>
                  <a:pt x="1155077" y="271780"/>
                </a:lnTo>
                <a:lnTo>
                  <a:pt x="1145959" y="271780"/>
                </a:lnTo>
                <a:lnTo>
                  <a:pt x="1139050" y="270510"/>
                </a:lnTo>
                <a:lnTo>
                  <a:pt x="1138758" y="269240"/>
                </a:lnTo>
                <a:lnTo>
                  <a:pt x="1138161" y="266700"/>
                </a:lnTo>
                <a:lnTo>
                  <a:pt x="1120584" y="266700"/>
                </a:lnTo>
                <a:lnTo>
                  <a:pt x="1104696" y="269240"/>
                </a:lnTo>
                <a:lnTo>
                  <a:pt x="1087793" y="269240"/>
                </a:lnTo>
                <a:lnTo>
                  <a:pt x="1067168" y="267970"/>
                </a:lnTo>
                <a:lnTo>
                  <a:pt x="1063371" y="266700"/>
                </a:lnTo>
                <a:lnTo>
                  <a:pt x="1059573" y="265430"/>
                </a:lnTo>
                <a:lnTo>
                  <a:pt x="1055776" y="264160"/>
                </a:lnTo>
                <a:lnTo>
                  <a:pt x="1022146" y="261620"/>
                </a:lnTo>
                <a:lnTo>
                  <a:pt x="1005674" y="261620"/>
                </a:lnTo>
                <a:lnTo>
                  <a:pt x="953554" y="264160"/>
                </a:lnTo>
                <a:lnTo>
                  <a:pt x="928598" y="264160"/>
                </a:lnTo>
                <a:lnTo>
                  <a:pt x="900760" y="265430"/>
                </a:lnTo>
                <a:lnTo>
                  <a:pt x="887488" y="262890"/>
                </a:lnTo>
                <a:lnTo>
                  <a:pt x="880846" y="261620"/>
                </a:lnTo>
                <a:lnTo>
                  <a:pt x="858481" y="262890"/>
                </a:lnTo>
                <a:lnTo>
                  <a:pt x="835774" y="262890"/>
                </a:lnTo>
                <a:lnTo>
                  <a:pt x="814844" y="261620"/>
                </a:lnTo>
                <a:lnTo>
                  <a:pt x="807605" y="265430"/>
                </a:lnTo>
                <a:lnTo>
                  <a:pt x="800404" y="264160"/>
                </a:lnTo>
                <a:lnTo>
                  <a:pt x="793191" y="262890"/>
                </a:lnTo>
                <a:lnTo>
                  <a:pt x="758266" y="261620"/>
                </a:lnTo>
                <a:lnTo>
                  <a:pt x="739787" y="259080"/>
                </a:lnTo>
                <a:lnTo>
                  <a:pt x="733907" y="260350"/>
                </a:lnTo>
                <a:lnTo>
                  <a:pt x="730732" y="261620"/>
                </a:lnTo>
                <a:lnTo>
                  <a:pt x="732091" y="261620"/>
                </a:lnTo>
                <a:lnTo>
                  <a:pt x="732548" y="264160"/>
                </a:lnTo>
                <a:lnTo>
                  <a:pt x="727176" y="263156"/>
                </a:lnTo>
                <a:lnTo>
                  <a:pt x="728929" y="262712"/>
                </a:lnTo>
                <a:lnTo>
                  <a:pt x="727570" y="262712"/>
                </a:lnTo>
                <a:lnTo>
                  <a:pt x="727138" y="263156"/>
                </a:lnTo>
                <a:lnTo>
                  <a:pt x="725766" y="262890"/>
                </a:lnTo>
                <a:lnTo>
                  <a:pt x="711746" y="264160"/>
                </a:lnTo>
                <a:lnTo>
                  <a:pt x="712343" y="261620"/>
                </a:lnTo>
                <a:lnTo>
                  <a:pt x="712647" y="260350"/>
                </a:lnTo>
                <a:lnTo>
                  <a:pt x="714463" y="259080"/>
                </a:lnTo>
                <a:lnTo>
                  <a:pt x="711466" y="257810"/>
                </a:lnTo>
                <a:lnTo>
                  <a:pt x="693788" y="259080"/>
                </a:lnTo>
                <a:lnTo>
                  <a:pt x="685965" y="256540"/>
                </a:lnTo>
                <a:lnTo>
                  <a:pt x="690041" y="261620"/>
                </a:lnTo>
                <a:lnTo>
                  <a:pt x="676922" y="261620"/>
                </a:lnTo>
                <a:lnTo>
                  <a:pt x="680542" y="260350"/>
                </a:lnTo>
                <a:lnTo>
                  <a:pt x="642810" y="264160"/>
                </a:lnTo>
                <a:lnTo>
                  <a:pt x="627049" y="262890"/>
                </a:lnTo>
                <a:lnTo>
                  <a:pt x="611301" y="261620"/>
                </a:lnTo>
                <a:lnTo>
                  <a:pt x="580390" y="260350"/>
                </a:lnTo>
                <a:lnTo>
                  <a:pt x="544436" y="262890"/>
                </a:lnTo>
                <a:lnTo>
                  <a:pt x="545846" y="261620"/>
                </a:lnTo>
                <a:lnTo>
                  <a:pt x="541832" y="261620"/>
                </a:lnTo>
                <a:lnTo>
                  <a:pt x="536295" y="262890"/>
                </a:lnTo>
                <a:lnTo>
                  <a:pt x="533133" y="260350"/>
                </a:lnTo>
                <a:lnTo>
                  <a:pt x="523341" y="257810"/>
                </a:lnTo>
                <a:lnTo>
                  <a:pt x="514197" y="259080"/>
                </a:lnTo>
                <a:lnTo>
                  <a:pt x="505472" y="261620"/>
                </a:lnTo>
                <a:lnTo>
                  <a:pt x="496951" y="262890"/>
                </a:lnTo>
                <a:lnTo>
                  <a:pt x="496951" y="264160"/>
                </a:lnTo>
                <a:lnTo>
                  <a:pt x="496506" y="264160"/>
                </a:lnTo>
                <a:lnTo>
                  <a:pt x="496506" y="263626"/>
                </a:lnTo>
                <a:lnTo>
                  <a:pt x="491985" y="263626"/>
                </a:lnTo>
                <a:lnTo>
                  <a:pt x="490550" y="263804"/>
                </a:lnTo>
                <a:lnTo>
                  <a:pt x="476605" y="262890"/>
                </a:lnTo>
                <a:lnTo>
                  <a:pt x="479539" y="261620"/>
                </a:lnTo>
                <a:lnTo>
                  <a:pt x="475361" y="262890"/>
                </a:lnTo>
                <a:lnTo>
                  <a:pt x="471004" y="265430"/>
                </a:lnTo>
                <a:lnTo>
                  <a:pt x="473443" y="262890"/>
                </a:lnTo>
                <a:lnTo>
                  <a:pt x="453326" y="261620"/>
                </a:lnTo>
                <a:lnTo>
                  <a:pt x="433197" y="260350"/>
                </a:lnTo>
                <a:lnTo>
                  <a:pt x="299351" y="260350"/>
                </a:lnTo>
                <a:lnTo>
                  <a:pt x="302056" y="261620"/>
                </a:lnTo>
                <a:lnTo>
                  <a:pt x="267335" y="261620"/>
                </a:lnTo>
                <a:lnTo>
                  <a:pt x="257746" y="260350"/>
                </a:lnTo>
                <a:lnTo>
                  <a:pt x="249085" y="259080"/>
                </a:lnTo>
                <a:lnTo>
                  <a:pt x="240728" y="261620"/>
                </a:lnTo>
                <a:lnTo>
                  <a:pt x="233641" y="264160"/>
                </a:lnTo>
                <a:lnTo>
                  <a:pt x="228803" y="265430"/>
                </a:lnTo>
                <a:lnTo>
                  <a:pt x="219989" y="266700"/>
                </a:lnTo>
                <a:lnTo>
                  <a:pt x="212928" y="265430"/>
                </a:lnTo>
                <a:lnTo>
                  <a:pt x="209334" y="263004"/>
                </a:lnTo>
                <a:lnTo>
                  <a:pt x="200228" y="264160"/>
                </a:lnTo>
                <a:lnTo>
                  <a:pt x="189979" y="266700"/>
                </a:lnTo>
                <a:lnTo>
                  <a:pt x="178790" y="267970"/>
                </a:lnTo>
                <a:lnTo>
                  <a:pt x="165950" y="267970"/>
                </a:lnTo>
                <a:lnTo>
                  <a:pt x="161886" y="266700"/>
                </a:lnTo>
                <a:lnTo>
                  <a:pt x="155155" y="266700"/>
                </a:lnTo>
                <a:lnTo>
                  <a:pt x="146812" y="267970"/>
                </a:lnTo>
                <a:lnTo>
                  <a:pt x="137909" y="270510"/>
                </a:lnTo>
                <a:lnTo>
                  <a:pt x="129146" y="271780"/>
                </a:lnTo>
                <a:lnTo>
                  <a:pt x="121691" y="273050"/>
                </a:lnTo>
                <a:lnTo>
                  <a:pt x="116357" y="273050"/>
                </a:lnTo>
                <a:lnTo>
                  <a:pt x="113944" y="271780"/>
                </a:lnTo>
                <a:lnTo>
                  <a:pt x="113944" y="273050"/>
                </a:lnTo>
                <a:lnTo>
                  <a:pt x="113690" y="273011"/>
                </a:lnTo>
                <a:lnTo>
                  <a:pt x="113944" y="271767"/>
                </a:lnTo>
                <a:lnTo>
                  <a:pt x="113360" y="272935"/>
                </a:lnTo>
                <a:lnTo>
                  <a:pt x="107619" y="271780"/>
                </a:lnTo>
                <a:lnTo>
                  <a:pt x="95859" y="274320"/>
                </a:lnTo>
                <a:lnTo>
                  <a:pt x="92697" y="274320"/>
                </a:lnTo>
                <a:lnTo>
                  <a:pt x="89979" y="275590"/>
                </a:lnTo>
                <a:lnTo>
                  <a:pt x="86817" y="275590"/>
                </a:lnTo>
                <a:lnTo>
                  <a:pt x="84099" y="276860"/>
                </a:lnTo>
                <a:lnTo>
                  <a:pt x="77774" y="278130"/>
                </a:lnTo>
                <a:lnTo>
                  <a:pt x="59918" y="283210"/>
                </a:lnTo>
                <a:lnTo>
                  <a:pt x="50558" y="285750"/>
                </a:lnTo>
                <a:lnTo>
                  <a:pt x="42659" y="287794"/>
                </a:lnTo>
                <a:lnTo>
                  <a:pt x="42951" y="287591"/>
                </a:lnTo>
                <a:lnTo>
                  <a:pt x="42049" y="287591"/>
                </a:lnTo>
                <a:lnTo>
                  <a:pt x="41592" y="288036"/>
                </a:lnTo>
                <a:lnTo>
                  <a:pt x="40690" y="288290"/>
                </a:lnTo>
                <a:lnTo>
                  <a:pt x="41059" y="287274"/>
                </a:lnTo>
                <a:lnTo>
                  <a:pt x="38887" y="288290"/>
                </a:lnTo>
                <a:lnTo>
                  <a:pt x="34366" y="292100"/>
                </a:lnTo>
                <a:lnTo>
                  <a:pt x="19443" y="306070"/>
                </a:lnTo>
                <a:lnTo>
                  <a:pt x="16725" y="307340"/>
                </a:lnTo>
                <a:lnTo>
                  <a:pt x="14465" y="309880"/>
                </a:lnTo>
                <a:lnTo>
                  <a:pt x="11760" y="312420"/>
                </a:lnTo>
                <a:lnTo>
                  <a:pt x="7226" y="317500"/>
                </a:lnTo>
                <a:lnTo>
                  <a:pt x="5422" y="320040"/>
                </a:lnTo>
                <a:lnTo>
                  <a:pt x="2260" y="325120"/>
                </a:lnTo>
                <a:lnTo>
                  <a:pt x="0" y="327660"/>
                </a:lnTo>
                <a:lnTo>
                  <a:pt x="11760" y="334010"/>
                </a:lnTo>
                <a:lnTo>
                  <a:pt x="22606" y="341630"/>
                </a:lnTo>
                <a:lnTo>
                  <a:pt x="39331" y="341630"/>
                </a:lnTo>
                <a:lnTo>
                  <a:pt x="44767" y="342900"/>
                </a:lnTo>
                <a:lnTo>
                  <a:pt x="55613" y="344170"/>
                </a:lnTo>
                <a:lnTo>
                  <a:pt x="59690" y="345440"/>
                </a:lnTo>
                <a:lnTo>
                  <a:pt x="67830" y="345440"/>
                </a:lnTo>
                <a:lnTo>
                  <a:pt x="70993" y="344170"/>
                </a:lnTo>
                <a:lnTo>
                  <a:pt x="77774" y="341630"/>
                </a:lnTo>
                <a:lnTo>
                  <a:pt x="82753" y="340360"/>
                </a:lnTo>
                <a:lnTo>
                  <a:pt x="90754" y="339090"/>
                </a:lnTo>
                <a:lnTo>
                  <a:pt x="99707" y="336550"/>
                </a:lnTo>
                <a:lnTo>
                  <a:pt x="109334" y="334010"/>
                </a:lnTo>
                <a:lnTo>
                  <a:pt x="119380" y="332740"/>
                </a:lnTo>
                <a:lnTo>
                  <a:pt x="126161" y="331470"/>
                </a:lnTo>
                <a:lnTo>
                  <a:pt x="133388" y="330200"/>
                </a:lnTo>
                <a:lnTo>
                  <a:pt x="139725" y="328930"/>
                </a:lnTo>
                <a:lnTo>
                  <a:pt x="146507" y="328930"/>
                </a:lnTo>
                <a:lnTo>
                  <a:pt x="152387" y="327660"/>
                </a:lnTo>
                <a:lnTo>
                  <a:pt x="168668" y="326390"/>
                </a:lnTo>
                <a:lnTo>
                  <a:pt x="197358" y="326390"/>
                </a:lnTo>
                <a:lnTo>
                  <a:pt x="205232" y="327660"/>
                </a:lnTo>
                <a:lnTo>
                  <a:pt x="269951" y="332740"/>
                </a:lnTo>
                <a:lnTo>
                  <a:pt x="386626" y="331470"/>
                </a:lnTo>
                <a:lnTo>
                  <a:pt x="466826" y="331470"/>
                </a:lnTo>
                <a:lnTo>
                  <a:pt x="503288" y="330200"/>
                </a:lnTo>
                <a:lnTo>
                  <a:pt x="520014" y="326390"/>
                </a:lnTo>
                <a:lnTo>
                  <a:pt x="556374" y="330200"/>
                </a:lnTo>
                <a:lnTo>
                  <a:pt x="635368" y="330200"/>
                </a:lnTo>
                <a:lnTo>
                  <a:pt x="673760" y="332740"/>
                </a:lnTo>
                <a:lnTo>
                  <a:pt x="674662" y="328930"/>
                </a:lnTo>
                <a:lnTo>
                  <a:pt x="688682" y="328930"/>
                </a:lnTo>
                <a:lnTo>
                  <a:pt x="687781" y="331470"/>
                </a:lnTo>
                <a:lnTo>
                  <a:pt x="690943" y="332740"/>
                </a:lnTo>
                <a:lnTo>
                  <a:pt x="857796" y="332740"/>
                </a:lnTo>
                <a:lnTo>
                  <a:pt x="912672" y="334010"/>
                </a:lnTo>
                <a:lnTo>
                  <a:pt x="966558" y="334010"/>
                </a:lnTo>
                <a:lnTo>
                  <a:pt x="1019086" y="336550"/>
                </a:lnTo>
                <a:lnTo>
                  <a:pt x="1069886" y="340360"/>
                </a:lnTo>
                <a:lnTo>
                  <a:pt x="1081849" y="341630"/>
                </a:lnTo>
                <a:lnTo>
                  <a:pt x="1113243" y="344170"/>
                </a:lnTo>
                <a:lnTo>
                  <a:pt x="1123696" y="345440"/>
                </a:lnTo>
                <a:lnTo>
                  <a:pt x="1152461" y="342900"/>
                </a:lnTo>
                <a:lnTo>
                  <a:pt x="1181569" y="342900"/>
                </a:lnTo>
                <a:lnTo>
                  <a:pt x="1239456" y="345440"/>
                </a:lnTo>
                <a:lnTo>
                  <a:pt x="1256639" y="345440"/>
                </a:lnTo>
                <a:lnTo>
                  <a:pt x="1256182" y="346710"/>
                </a:lnTo>
                <a:lnTo>
                  <a:pt x="1273213" y="345440"/>
                </a:lnTo>
                <a:lnTo>
                  <a:pt x="1313027" y="347980"/>
                </a:lnTo>
                <a:lnTo>
                  <a:pt x="1332598" y="350520"/>
                </a:lnTo>
                <a:lnTo>
                  <a:pt x="1331252" y="351790"/>
                </a:lnTo>
                <a:lnTo>
                  <a:pt x="1541348" y="356870"/>
                </a:lnTo>
                <a:lnTo>
                  <a:pt x="1697532" y="364490"/>
                </a:lnTo>
                <a:lnTo>
                  <a:pt x="1801812" y="374650"/>
                </a:lnTo>
                <a:lnTo>
                  <a:pt x="1856244" y="377190"/>
                </a:lnTo>
                <a:lnTo>
                  <a:pt x="1870214" y="377190"/>
                </a:lnTo>
                <a:lnTo>
                  <a:pt x="1884273" y="378460"/>
                </a:lnTo>
                <a:lnTo>
                  <a:pt x="1898332" y="378460"/>
                </a:lnTo>
                <a:lnTo>
                  <a:pt x="1912315" y="379730"/>
                </a:lnTo>
                <a:lnTo>
                  <a:pt x="1919439" y="379730"/>
                </a:lnTo>
                <a:lnTo>
                  <a:pt x="1926551" y="381000"/>
                </a:lnTo>
                <a:lnTo>
                  <a:pt x="1933676" y="381000"/>
                </a:lnTo>
                <a:lnTo>
                  <a:pt x="1954822" y="383540"/>
                </a:lnTo>
                <a:lnTo>
                  <a:pt x="1962048" y="384810"/>
                </a:lnTo>
                <a:lnTo>
                  <a:pt x="1975167" y="386080"/>
                </a:lnTo>
                <a:lnTo>
                  <a:pt x="1985048" y="387350"/>
                </a:lnTo>
                <a:lnTo>
                  <a:pt x="2002358" y="388620"/>
                </a:lnTo>
                <a:lnTo>
                  <a:pt x="2025853" y="391160"/>
                </a:lnTo>
                <a:lnTo>
                  <a:pt x="2054301" y="392430"/>
                </a:lnTo>
                <a:lnTo>
                  <a:pt x="2098840" y="395871"/>
                </a:lnTo>
                <a:lnTo>
                  <a:pt x="2094992" y="399199"/>
                </a:lnTo>
                <a:lnTo>
                  <a:pt x="2095449" y="399199"/>
                </a:lnTo>
                <a:lnTo>
                  <a:pt x="2086864" y="400469"/>
                </a:lnTo>
                <a:lnTo>
                  <a:pt x="2088667" y="401739"/>
                </a:lnTo>
                <a:lnTo>
                  <a:pt x="2087308" y="405549"/>
                </a:lnTo>
                <a:lnTo>
                  <a:pt x="2085505" y="403009"/>
                </a:lnTo>
                <a:lnTo>
                  <a:pt x="2081428" y="405549"/>
                </a:lnTo>
                <a:lnTo>
                  <a:pt x="2076462" y="406819"/>
                </a:lnTo>
                <a:lnTo>
                  <a:pt x="2071027" y="404279"/>
                </a:lnTo>
                <a:lnTo>
                  <a:pt x="2073287" y="408089"/>
                </a:lnTo>
                <a:lnTo>
                  <a:pt x="2072386" y="408089"/>
                </a:lnTo>
                <a:lnTo>
                  <a:pt x="2067420" y="404279"/>
                </a:lnTo>
                <a:lnTo>
                  <a:pt x="2070582" y="409359"/>
                </a:lnTo>
                <a:lnTo>
                  <a:pt x="2070125" y="411899"/>
                </a:lnTo>
                <a:lnTo>
                  <a:pt x="2068766" y="413169"/>
                </a:lnTo>
                <a:lnTo>
                  <a:pt x="2069680" y="415709"/>
                </a:lnTo>
                <a:lnTo>
                  <a:pt x="2066963" y="414439"/>
                </a:lnTo>
                <a:lnTo>
                  <a:pt x="2063343" y="415709"/>
                </a:lnTo>
                <a:lnTo>
                  <a:pt x="2069223" y="418249"/>
                </a:lnTo>
                <a:lnTo>
                  <a:pt x="2065147" y="418249"/>
                </a:lnTo>
                <a:lnTo>
                  <a:pt x="2062441" y="415709"/>
                </a:lnTo>
                <a:lnTo>
                  <a:pt x="2067420" y="423329"/>
                </a:lnTo>
                <a:lnTo>
                  <a:pt x="2065604" y="423329"/>
                </a:lnTo>
                <a:lnTo>
                  <a:pt x="2060625" y="419519"/>
                </a:lnTo>
                <a:lnTo>
                  <a:pt x="2056104" y="419519"/>
                </a:lnTo>
                <a:lnTo>
                  <a:pt x="2059279" y="423329"/>
                </a:lnTo>
                <a:lnTo>
                  <a:pt x="2056104" y="427139"/>
                </a:lnTo>
                <a:lnTo>
                  <a:pt x="2052942" y="427139"/>
                </a:lnTo>
                <a:lnTo>
                  <a:pt x="2051583" y="425869"/>
                </a:lnTo>
                <a:lnTo>
                  <a:pt x="2050224" y="424599"/>
                </a:lnTo>
                <a:lnTo>
                  <a:pt x="2048878" y="423329"/>
                </a:lnTo>
                <a:lnTo>
                  <a:pt x="2048878" y="424599"/>
                </a:lnTo>
                <a:lnTo>
                  <a:pt x="2048649" y="423964"/>
                </a:lnTo>
                <a:lnTo>
                  <a:pt x="2048421" y="425869"/>
                </a:lnTo>
                <a:lnTo>
                  <a:pt x="2046617" y="424599"/>
                </a:lnTo>
                <a:lnTo>
                  <a:pt x="2046617" y="423329"/>
                </a:lnTo>
                <a:lnTo>
                  <a:pt x="2045703" y="422059"/>
                </a:lnTo>
                <a:lnTo>
                  <a:pt x="2042096" y="422059"/>
                </a:lnTo>
                <a:lnTo>
                  <a:pt x="2045703" y="424599"/>
                </a:lnTo>
                <a:lnTo>
                  <a:pt x="2044357" y="425869"/>
                </a:lnTo>
                <a:lnTo>
                  <a:pt x="2046617" y="429679"/>
                </a:lnTo>
                <a:lnTo>
                  <a:pt x="2050681" y="434759"/>
                </a:lnTo>
                <a:lnTo>
                  <a:pt x="2050224" y="436029"/>
                </a:lnTo>
                <a:lnTo>
                  <a:pt x="2051583" y="436029"/>
                </a:lnTo>
                <a:lnTo>
                  <a:pt x="2051583" y="439839"/>
                </a:lnTo>
                <a:lnTo>
                  <a:pt x="2050681" y="441109"/>
                </a:lnTo>
                <a:lnTo>
                  <a:pt x="2047963" y="441109"/>
                </a:lnTo>
                <a:lnTo>
                  <a:pt x="2046617" y="438569"/>
                </a:lnTo>
                <a:lnTo>
                  <a:pt x="2045703" y="441109"/>
                </a:lnTo>
                <a:lnTo>
                  <a:pt x="2043899" y="439839"/>
                </a:lnTo>
                <a:lnTo>
                  <a:pt x="2042096" y="442379"/>
                </a:lnTo>
                <a:lnTo>
                  <a:pt x="2042998" y="442379"/>
                </a:lnTo>
                <a:lnTo>
                  <a:pt x="2042541" y="443649"/>
                </a:lnTo>
                <a:lnTo>
                  <a:pt x="2041182" y="446189"/>
                </a:lnTo>
                <a:lnTo>
                  <a:pt x="2039378" y="444919"/>
                </a:lnTo>
                <a:lnTo>
                  <a:pt x="2038477" y="443649"/>
                </a:lnTo>
                <a:lnTo>
                  <a:pt x="2032139" y="442379"/>
                </a:lnTo>
                <a:lnTo>
                  <a:pt x="2033955" y="449999"/>
                </a:lnTo>
                <a:lnTo>
                  <a:pt x="2030780" y="452539"/>
                </a:lnTo>
                <a:lnTo>
                  <a:pt x="2028977" y="449999"/>
                </a:lnTo>
                <a:lnTo>
                  <a:pt x="2025815" y="448729"/>
                </a:lnTo>
                <a:lnTo>
                  <a:pt x="2031695" y="453809"/>
                </a:lnTo>
                <a:lnTo>
                  <a:pt x="2029434" y="453809"/>
                </a:lnTo>
                <a:lnTo>
                  <a:pt x="2026716" y="451269"/>
                </a:lnTo>
                <a:lnTo>
                  <a:pt x="2028977" y="456349"/>
                </a:lnTo>
                <a:lnTo>
                  <a:pt x="2024456" y="452539"/>
                </a:lnTo>
                <a:lnTo>
                  <a:pt x="2022195" y="451269"/>
                </a:lnTo>
                <a:lnTo>
                  <a:pt x="2025815" y="455079"/>
                </a:lnTo>
                <a:lnTo>
                  <a:pt x="2023554" y="455079"/>
                </a:lnTo>
                <a:lnTo>
                  <a:pt x="2020836" y="456349"/>
                </a:lnTo>
                <a:lnTo>
                  <a:pt x="2019033" y="453809"/>
                </a:lnTo>
                <a:lnTo>
                  <a:pt x="2018118" y="452539"/>
                </a:lnTo>
                <a:lnTo>
                  <a:pt x="2016772" y="449999"/>
                </a:lnTo>
                <a:lnTo>
                  <a:pt x="2018118" y="453809"/>
                </a:lnTo>
                <a:lnTo>
                  <a:pt x="2014956" y="451269"/>
                </a:lnTo>
                <a:lnTo>
                  <a:pt x="2017674" y="455079"/>
                </a:lnTo>
                <a:lnTo>
                  <a:pt x="2016315" y="453809"/>
                </a:lnTo>
                <a:lnTo>
                  <a:pt x="2013597" y="451269"/>
                </a:lnTo>
                <a:lnTo>
                  <a:pt x="2013597" y="453809"/>
                </a:lnTo>
                <a:lnTo>
                  <a:pt x="2012251" y="452539"/>
                </a:lnTo>
                <a:lnTo>
                  <a:pt x="2010892" y="452539"/>
                </a:lnTo>
                <a:lnTo>
                  <a:pt x="2012696" y="458889"/>
                </a:lnTo>
                <a:lnTo>
                  <a:pt x="2012251" y="455079"/>
                </a:lnTo>
                <a:lnTo>
                  <a:pt x="2016315" y="460159"/>
                </a:lnTo>
                <a:lnTo>
                  <a:pt x="2018118" y="465239"/>
                </a:lnTo>
                <a:lnTo>
                  <a:pt x="2016620" y="463969"/>
                </a:lnTo>
                <a:lnTo>
                  <a:pt x="2013597" y="461429"/>
                </a:lnTo>
                <a:lnTo>
                  <a:pt x="2013597" y="463969"/>
                </a:lnTo>
                <a:lnTo>
                  <a:pt x="2013153" y="461429"/>
                </a:lnTo>
                <a:lnTo>
                  <a:pt x="2012251" y="463969"/>
                </a:lnTo>
                <a:lnTo>
                  <a:pt x="2010435" y="462699"/>
                </a:lnTo>
                <a:lnTo>
                  <a:pt x="2009533" y="462699"/>
                </a:lnTo>
                <a:lnTo>
                  <a:pt x="2010892" y="463969"/>
                </a:lnTo>
                <a:lnTo>
                  <a:pt x="2010892" y="465239"/>
                </a:lnTo>
                <a:lnTo>
                  <a:pt x="2010549" y="466191"/>
                </a:lnTo>
                <a:lnTo>
                  <a:pt x="2010892" y="466509"/>
                </a:lnTo>
                <a:lnTo>
                  <a:pt x="2011337" y="470319"/>
                </a:lnTo>
                <a:lnTo>
                  <a:pt x="2008632" y="469049"/>
                </a:lnTo>
                <a:lnTo>
                  <a:pt x="2007730" y="469049"/>
                </a:lnTo>
                <a:lnTo>
                  <a:pt x="2008632" y="470319"/>
                </a:lnTo>
                <a:lnTo>
                  <a:pt x="2007273" y="469049"/>
                </a:lnTo>
                <a:lnTo>
                  <a:pt x="2004555" y="465239"/>
                </a:lnTo>
                <a:lnTo>
                  <a:pt x="2006815" y="470319"/>
                </a:lnTo>
                <a:lnTo>
                  <a:pt x="2005469" y="469049"/>
                </a:lnTo>
                <a:lnTo>
                  <a:pt x="2006815" y="472859"/>
                </a:lnTo>
                <a:lnTo>
                  <a:pt x="2004555" y="470319"/>
                </a:lnTo>
                <a:lnTo>
                  <a:pt x="2004110" y="469049"/>
                </a:lnTo>
                <a:lnTo>
                  <a:pt x="1998230" y="474129"/>
                </a:lnTo>
                <a:lnTo>
                  <a:pt x="1995512" y="471589"/>
                </a:lnTo>
                <a:lnTo>
                  <a:pt x="1998675" y="475399"/>
                </a:lnTo>
                <a:lnTo>
                  <a:pt x="1991448" y="472859"/>
                </a:lnTo>
                <a:lnTo>
                  <a:pt x="1995970" y="476669"/>
                </a:lnTo>
                <a:lnTo>
                  <a:pt x="1992350" y="475399"/>
                </a:lnTo>
                <a:lnTo>
                  <a:pt x="1993709" y="481749"/>
                </a:lnTo>
                <a:lnTo>
                  <a:pt x="1989188" y="476669"/>
                </a:lnTo>
                <a:lnTo>
                  <a:pt x="1985568" y="479209"/>
                </a:lnTo>
                <a:lnTo>
                  <a:pt x="1988286" y="485559"/>
                </a:lnTo>
                <a:lnTo>
                  <a:pt x="1981949" y="486829"/>
                </a:lnTo>
                <a:lnTo>
                  <a:pt x="1976069" y="484289"/>
                </a:lnTo>
                <a:lnTo>
                  <a:pt x="1973364" y="489369"/>
                </a:lnTo>
                <a:lnTo>
                  <a:pt x="1970646" y="491909"/>
                </a:lnTo>
                <a:lnTo>
                  <a:pt x="1967484" y="498259"/>
                </a:lnTo>
                <a:lnTo>
                  <a:pt x="1965667" y="503339"/>
                </a:lnTo>
                <a:lnTo>
                  <a:pt x="1962048" y="509689"/>
                </a:lnTo>
                <a:lnTo>
                  <a:pt x="1957095" y="509689"/>
                </a:lnTo>
                <a:lnTo>
                  <a:pt x="1954936" y="513499"/>
                </a:lnTo>
                <a:lnTo>
                  <a:pt x="1953272" y="517309"/>
                </a:lnTo>
                <a:lnTo>
                  <a:pt x="1949843" y="519849"/>
                </a:lnTo>
                <a:lnTo>
                  <a:pt x="1951647" y="522389"/>
                </a:lnTo>
                <a:lnTo>
                  <a:pt x="1945322" y="521119"/>
                </a:lnTo>
                <a:lnTo>
                  <a:pt x="1947125" y="528739"/>
                </a:lnTo>
                <a:lnTo>
                  <a:pt x="1940344" y="528739"/>
                </a:lnTo>
                <a:lnTo>
                  <a:pt x="1940801" y="530009"/>
                </a:lnTo>
                <a:lnTo>
                  <a:pt x="1940801" y="531279"/>
                </a:lnTo>
                <a:lnTo>
                  <a:pt x="1941703" y="531279"/>
                </a:lnTo>
                <a:lnTo>
                  <a:pt x="1943519" y="532549"/>
                </a:lnTo>
                <a:lnTo>
                  <a:pt x="1941703" y="532549"/>
                </a:lnTo>
                <a:lnTo>
                  <a:pt x="1941258" y="536359"/>
                </a:lnTo>
                <a:lnTo>
                  <a:pt x="1934921" y="528739"/>
                </a:lnTo>
                <a:lnTo>
                  <a:pt x="1937181" y="536359"/>
                </a:lnTo>
                <a:lnTo>
                  <a:pt x="1933117" y="535089"/>
                </a:lnTo>
                <a:lnTo>
                  <a:pt x="1937181" y="537629"/>
                </a:lnTo>
                <a:lnTo>
                  <a:pt x="1934921" y="538899"/>
                </a:lnTo>
                <a:lnTo>
                  <a:pt x="1934464" y="538899"/>
                </a:lnTo>
                <a:lnTo>
                  <a:pt x="1932749" y="546519"/>
                </a:lnTo>
                <a:lnTo>
                  <a:pt x="1928139" y="549059"/>
                </a:lnTo>
                <a:lnTo>
                  <a:pt x="1923529" y="552869"/>
                </a:lnTo>
                <a:lnTo>
                  <a:pt x="1921802" y="560489"/>
                </a:lnTo>
                <a:lnTo>
                  <a:pt x="1918639" y="555409"/>
                </a:lnTo>
                <a:lnTo>
                  <a:pt x="1922716" y="563029"/>
                </a:lnTo>
                <a:lnTo>
                  <a:pt x="1918195" y="559219"/>
                </a:lnTo>
                <a:lnTo>
                  <a:pt x="1911413" y="556679"/>
                </a:lnTo>
                <a:lnTo>
                  <a:pt x="1916379" y="564299"/>
                </a:lnTo>
                <a:lnTo>
                  <a:pt x="1916379" y="566839"/>
                </a:lnTo>
                <a:lnTo>
                  <a:pt x="1917280" y="568109"/>
                </a:lnTo>
                <a:lnTo>
                  <a:pt x="1914575" y="570649"/>
                </a:lnTo>
                <a:lnTo>
                  <a:pt x="1914258" y="570064"/>
                </a:lnTo>
                <a:lnTo>
                  <a:pt x="1914956" y="571919"/>
                </a:lnTo>
                <a:lnTo>
                  <a:pt x="1914118" y="570649"/>
                </a:lnTo>
                <a:lnTo>
                  <a:pt x="1907667" y="574459"/>
                </a:lnTo>
                <a:lnTo>
                  <a:pt x="1902536" y="580809"/>
                </a:lnTo>
                <a:lnTo>
                  <a:pt x="1897646" y="587159"/>
                </a:lnTo>
                <a:lnTo>
                  <a:pt x="1891969" y="592239"/>
                </a:lnTo>
                <a:lnTo>
                  <a:pt x="1893773" y="593509"/>
                </a:lnTo>
                <a:lnTo>
                  <a:pt x="1891969" y="594779"/>
                </a:lnTo>
                <a:lnTo>
                  <a:pt x="1891512" y="599859"/>
                </a:lnTo>
                <a:lnTo>
                  <a:pt x="1884273" y="598589"/>
                </a:lnTo>
                <a:lnTo>
                  <a:pt x="1888794" y="604939"/>
                </a:lnTo>
                <a:lnTo>
                  <a:pt x="1888350" y="606209"/>
                </a:lnTo>
                <a:lnTo>
                  <a:pt x="1889252" y="610019"/>
                </a:lnTo>
                <a:lnTo>
                  <a:pt x="1884057" y="607783"/>
                </a:lnTo>
                <a:lnTo>
                  <a:pt x="1883371" y="608749"/>
                </a:lnTo>
                <a:lnTo>
                  <a:pt x="1886991" y="615099"/>
                </a:lnTo>
                <a:lnTo>
                  <a:pt x="1882914" y="616369"/>
                </a:lnTo>
                <a:lnTo>
                  <a:pt x="1880400" y="616369"/>
                </a:lnTo>
                <a:lnTo>
                  <a:pt x="1879752" y="620179"/>
                </a:lnTo>
                <a:lnTo>
                  <a:pt x="1879104" y="622719"/>
                </a:lnTo>
                <a:lnTo>
                  <a:pt x="1877047" y="622719"/>
                </a:lnTo>
                <a:lnTo>
                  <a:pt x="1870710" y="623989"/>
                </a:lnTo>
                <a:lnTo>
                  <a:pt x="1874786" y="631609"/>
                </a:lnTo>
                <a:lnTo>
                  <a:pt x="1868652" y="632841"/>
                </a:lnTo>
                <a:lnTo>
                  <a:pt x="1878850" y="651929"/>
                </a:lnTo>
                <a:lnTo>
                  <a:pt x="1898751" y="663359"/>
                </a:lnTo>
                <a:lnTo>
                  <a:pt x="1905977" y="665899"/>
                </a:lnTo>
                <a:lnTo>
                  <a:pt x="1919897" y="665899"/>
                </a:lnTo>
                <a:lnTo>
                  <a:pt x="1924977" y="654469"/>
                </a:lnTo>
                <a:lnTo>
                  <a:pt x="1927682" y="650659"/>
                </a:lnTo>
                <a:lnTo>
                  <a:pt x="1943519" y="641769"/>
                </a:lnTo>
                <a:lnTo>
                  <a:pt x="1944865" y="640499"/>
                </a:lnTo>
                <a:lnTo>
                  <a:pt x="1949386" y="634149"/>
                </a:lnTo>
                <a:lnTo>
                  <a:pt x="1952561" y="630339"/>
                </a:lnTo>
                <a:lnTo>
                  <a:pt x="1955266" y="626529"/>
                </a:lnTo>
                <a:lnTo>
                  <a:pt x="1958441" y="621449"/>
                </a:lnTo>
                <a:lnTo>
                  <a:pt x="1961146" y="618909"/>
                </a:lnTo>
                <a:lnTo>
                  <a:pt x="1963407" y="615099"/>
                </a:lnTo>
                <a:lnTo>
                  <a:pt x="1965667" y="612559"/>
                </a:lnTo>
                <a:lnTo>
                  <a:pt x="1967484" y="610019"/>
                </a:lnTo>
                <a:lnTo>
                  <a:pt x="1965667" y="604939"/>
                </a:lnTo>
                <a:lnTo>
                  <a:pt x="1972691" y="602399"/>
                </a:lnTo>
                <a:lnTo>
                  <a:pt x="1974862" y="599859"/>
                </a:lnTo>
                <a:lnTo>
                  <a:pt x="1977034" y="597319"/>
                </a:lnTo>
                <a:lnTo>
                  <a:pt x="1981123" y="592239"/>
                </a:lnTo>
                <a:lnTo>
                  <a:pt x="1987372" y="588429"/>
                </a:lnTo>
                <a:lnTo>
                  <a:pt x="1984209" y="585889"/>
                </a:lnTo>
                <a:lnTo>
                  <a:pt x="1985568" y="584619"/>
                </a:lnTo>
                <a:lnTo>
                  <a:pt x="1987372" y="585889"/>
                </a:lnTo>
                <a:lnTo>
                  <a:pt x="1988731" y="585889"/>
                </a:lnTo>
                <a:lnTo>
                  <a:pt x="1989785" y="584619"/>
                </a:lnTo>
                <a:lnTo>
                  <a:pt x="1999221" y="573189"/>
                </a:lnTo>
                <a:lnTo>
                  <a:pt x="2000161" y="571919"/>
                </a:lnTo>
                <a:lnTo>
                  <a:pt x="2001113" y="570649"/>
                </a:lnTo>
                <a:lnTo>
                  <a:pt x="2006765" y="563029"/>
                </a:lnTo>
                <a:lnTo>
                  <a:pt x="2008644" y="560489"/>
                </a:lnTo>
                <a:lnTo>
                  <a:pt x="2009584" y="559219"/>
                </a:lnTo>
                <a:lnTo>
                  <a:pt x="2020722" y="547789"/>
                </a:lnTo>
                <a:lnTo>
                  <a:pt x="2033498" y="538899"/>
                </a:lnTo>
                <a:lnTo>
                  <a:pt x="2036660" y="540169"/>
                </a:lnTo>
                <a:lnTo>
                  <a:pt x="2039035" y="536359"/>
                </a:lnTo>
                <a:lnTo>
                  <a:pt x="2039835" y="535089"/>
                </a:lnTo>
                <a:lnTo>
                  <a:pt x="2042998" y="536359"/>
                </a:lnTo>
                <a:lnTo>
                  <a:pt x="2043125" y="535089"/>
                </a:lnTo>
                <a:lnTo>
                  <a:pt x="2043899" y="527469"/>
                </a:lnTo>
                <a:lnTo>
                  <a:pt x="2048878" y="522389"/>
                </a:lnTo>
                <a:lnTo>
                  <a:pt x="2054301" y="518579"/>
                </a:lnTo>
                <a:lnTo>
                  <a:pt x="2054301" y="519849"/>
                </a:lnTo>
                <a:lnTo>
                  <a:pt x="2054898" y="518579"/>
                </a:lnTo>
                <a:lnTo>
                  <a:pt x="2056104" y="516039"/>
                </a:lnTo>
                <a:lnTo>
                  <a:pt x="2056561" y="516039"/>
                </a:lnTo>
                <a:lnTo>
                  <a:pt x="2057019" y="517309"/>
                </a:lnTo>
                <a:lnTo>
                  <a:pt x="2057019" y="516039"/>
                </a:lnTo>
                <a:lnTo>
                  <a:pt x="2057019" y="512229"/>
                </a:lnTo>
                <a:lnTo>
                  <a:pt x="2063800" y="512229"/>
                </a:lnTo>
                <a:lnTo>
                  <a:pt x="2067864" y="510959"/>
                </a:lnTo>
                <a:lnTo>
                  <a:pt x="2081110" y="498259"/>
                </a:lnTo>
                <a:lnTo>
                  <a:pt x="2092236" y="486829"/>
                </a:lnTo>
                <a:lnTo>
                  <a:pt x="2093468" y="485559"/>
                </a:lnTo>
                <a:lnTo>
                  <a:pt x="2097849" y="481749"/>
                </a:lnTo>
                <a:lnTo>
                  <a:pt x="2103678" y="476669"/>
                </a:lnTo>
                <a:lnTo>
                  <a:pt x="2105139" y="475399"/>
                </a:lnTo>
                <a:lnTo>
                  <a:pt x="2106587" y="474129"/>
                </a:lnTo>
                <a:lnTo>
                  <a:pt x="2108530" y="472859"/>
                </a:lnTo>
                <a:lnTo>
                  <a:pt x="2112416" y="470319"/>
                </a:lnTo>
                <a:lnTo>
                  <a:pt x="2120188" y="465239"/>
                </a:lnTo>
                <a:lnTo>
                  <a:pt x="2122132" y="463969"/>
                </a:lnTo>
                <a:lnTo>
                  <a:pt x="2128913" y="463969"/>
                </a:lnTo>
                <a:lnTo>
                  <a:pt x="2133435" y="458889"/>
                </a:lnTo>
                <a:lnTo>
                  <a:pt x="2136152" y="456349"/>
                </a:lnTo>
                <a:lnTo>
                  <a:pt x="2137499" y="455079"/>
                </a:lnTo>
                <a:lnTo>
                  <a:pt x="2138794" y="453809"/>
                </a:lnTo>
                <a:lnTo>
                  <a:pt x="2140089" y="452539"/>
                </a:lnTo>
                <a:lnTo>
                  <a:pt x="2146541" y="446189"/>
                </a:lnTo>
                <a:lnTo>
                  <a:pt x="2153780" y="444919"/>
                </a:lnTo>
                <a:lnTo>
                  <a:pt x="2157615" y="441109"/>
                </a:lnTo>
                <a:lnTo>
                  <a:pt x="2164804" y="434759"/>
                </a:lnTo>
                <a:lnTo>
                  <a:pt x="2171903" y="427139"/>
                </a:lnTo>
                <a:lnTo>
                  <a:pt x="2174595" y="423329"/>
                </a:lnTo>
                <a:lnTo>
                  <a:pt x="2175484" y="422059"/>
                </a:lnTo>
                <a:lnTo>
                  <a:pt x="2170061" y="419519"/>
                </a:lnTo>
                <a:lnTo>
                  <a:pt x="2171192" y="418249"/>
                </a:lnTo>
                <a:lnTo>
                  <a:pt x="2173452" y="415709"/>
                </a:lnTo>
                <a:lnTo>
                  <a:pt x="2176843" y="411899"/>
                </a:lnTo>
                <a:lnTo>
                  <a:pt x="2183625" y="414439"/>
                </a:lnTo>
                <a:lnTo>
                  <a:pt x="2184920" y="411899"/>
                </a:lnTo>
                <a:lnTo>
                  <a:pt x="2186851" y="408089"/>
                </a:lnTo>
                <a:lnTo>
                  <a:pt x="2187498" y="406819"/>
                </a:lnTo>
                <a:lnTo>
                  <a:pt x="2188146" y="405549"/>
                </a:lnTo>
                <a:lnTo>
                  <a:pt x="2188603" y="406819"/>
                </a:lnTo>
                <a:lnTo>
                  <a:pt x="2188959" y="405549"/>
                </a:lnTo>
                <a:lnTo>
                  <a:pt x="2189454" y="403009"/>
                </a:lnTo>
                <a:lnTo>
                  <a:pt x="2193239" y="400469"/>
                </a:lnTo>
                <a:lnTo>
                  <a:pt x="2203526" y="401739"/>
                </a:lnTo>
                <a:lnTo>
                  <a:pt x="2203970" y="403009"/>
                </a:lnTo>
                <a:lnTo>
                  <a:pt x="2204428" y="401739"/>
                </a:lnTo>
                <a:lnTo>
                  <a:pt x="2205329" y="401739"/>
                </a:lnTo>
                <a:lnTo>
                  <a:pt x="2201710" y="400469"/>
                </a:lnTo>
                <a:lnTo>
                  <a:pt x="2202167" y="399199"/>
                </a:lnTo>
                <a:lnTo>
                  <a:pt x="2201710" y="396659"/>
                </a:lnTo>
                <a:lnTo>
                  <a:pt x="2203069" y="395389"/>
                </a:lnTo>
                <a:lnTo>
                  <a:pt x="2204885" y="396659"/>
                </a:lnTo>
                <a:lnTo>
                  <a:pt x="2206460" y="395389"/>
                </a:lnTo>
                <a:lnTo>
                  <a:pt x="2208047" y="394119"/>
                </a:lnTo>
                <a:lnTo>
                  <a:pt x="2211209" y="395389"/>
                </a:lnTo>
                <a:lnTo>
                  <a:pt x="2211209" y="394119"/>
                </a:lnTo>
                <a:lnTo>
                  <a:pt x="2206688" y="387769"/>
                </a:lnTo>
                <a:lnTo>
                  <a:pt x="2212111" y="389039"/>
                </a:lnTo>
                <a:lnTo>
                  <a:pt x="2210752" y="387769"/>
                </a:lnTo>
                <a:lnTo>
                  <a:pt x="2208047" y="385229"/>
                </a:lnTo>
                <a:lnTo>
                  <a:pt x="2212111" y="385229"/>
                </a:lnTo>
                <a:lnTo>
                  <a:pt x="2210308" y="383959"/>
                </a:lnTo>
                <a:lnTo>
                  <a:pt x="2210752" y="383959"/>
                </a:lnTo>
                <a:lnTo>
                  <a:pt x="2212568" y="385229"/>
                </a:lnTo>
                <a:lnTo>
                  <a:pt x="2213927" y="382689"/>
                </a:lnTo>
                <a:lnTo>
                  <a:pt x="2217089" y="380149"/>
                </a:lnTo>
                <a:close/>
              </a:path>
            </a:pathLst>
          </a:custGeom>
          <a:solidFill>
            <a:srgbClr val="5946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85800" y="7211730"/>
            <a:ext cx="2965450" cy="1110615"/>
          </a:xfrm>
          <a:custGeom>
            <a:avLst/>
            <a:gdLst/>
            <a:ahLst/>
            <a:cxnLst/>
            <a:rect l="l" t="t" r="r" b="b"/>
            <a:pathLst>
              <a:path w="2965450" h="1110615">
                <a:moveTo>
                  <a:pt x="2479202" y="1110130"/>
                </a:moveTo>
                <a:lnTo>
                  <a:pt x="485762" y="1110130"/>
                </a:lnTo>
                <a:lnTo>
                  <a:pt x="438991" y="1107906"/>
                </a:lnTo>
                <a:lnTo>
                  <a:pt x="393466" y="1101371"/>
                </a:lnTo>
                <a:lnTo>
                  <a:pt x="349402" y="1090727"/>
                </a:lnTo>
                <a:lnTo>
                  <a:pt x="307004" y="1076179"/>
                </a:lnTo>
                <a:lnTo>
                  <a:pt x="266475" y="1057929"/>
                </a:lnTo>
                <a:lnTo>
                  <a:pt x="228018" y="1036183"/>
                </a:lnTo>
                <a:lnTo>
                  <a:pt x="191838" y="1011142"/>
                </a:lnTo>
                <a:lnTo>
                  <a:pt x="158137" y="983011"/>
                </a:lnTo>
                <a:lnTo>
                  <a:pt x="127119" y="951993"/>
                </a:lnTo>
                <a:lnTo>
                  <a:pt x="98988" y="918292"/>
                </a:lnTo>
                <a:lnTo>
                  <a:pt x="73947" y="882111"/>
                </a:lnTo>
                <a:lnTo>
                  <a:pt x="52200" y="843654"/>
                </a:lnTo>
                <a:lnTo>
                  <a:pt x="33951" y="803125"/>
                </a:lnTo>
                <a:lnTo>
                  <a:pt x="19402" y="760727"/>
                </a:lnTo>
                <a:lnTo>
                  <a:pt x="8759" y="716664"/>
                </a:lnTo>
                <a:lnTo>
                  <a:pt x="2223" y="671138"/>
                </a:lnTo>
                <a:lnTo>
                  <a:pt x="0" y="624355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2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2479189" y="0"/>
                </a:lnTo>
                <a:lnTo>
                  <a:pt x="2525973" y="2223"/>
                </a:lnTo>
                <a:lnTo>
                  <a:pt x="2571498" y="8759"/>
                </a:lnTo>
                <a:lnTo>
                  <a:pt x="2615561" y="19402"/>
                </a:lnTo>
                <a:lnTo>
                  <a:pt x="2657959" y="33951"/>
                </a:lnTo>
                <a:lnTo>
                  <a:pt x="2698489" y="52200"/>
                </a:lnTo>
                <a:lnTo>
                  <a:pt x="2736945" y="73947"/>
                </a:lnTo>
                <a:lnTo>
                  <a:pt x="2773126" y="98988"/>
                </a:lnTo>
                <a:lnTo>
                  <a:pt x="2806827" y="127119"/>
                </a:lnTo>
                <a:lnTo>
                  <a:pt x="2837845" y="158137"/>
                </a:lnTo>
                <a:lnTo>
                  <a:pt x="2865976" y="191838"/>
                </a:lnTo>
                <a:lnTo>
                  <a:pt x="2891017" y="228018"/>
                </a:lnTo>
                <a:lnTo>
                  <a:pt x="2912764" y="266475"/>
                </a:lnTo>
                <a:lnTo>
                  <a:pt x="2931013" y="307004"/>
                </a:lnTo>
                <a:lnTo>
                  <a:pt x="2945561" y="349402"/>
                </a:lnTo>
                <a:lnTo>
                  <a:pt x="2956205" y="393466"/>
                </a:lnTo>
                <a:lnTo>
                  <a:pt x="2962741" y="438991"/>
                </a:lnTo>
                <a:lnTo>
                  <a:pt x="2964964" y="485774"/>
                </a:lnTo>
                <a:lnTo>
                  <a:pt x="2964964" y="624355"/>
                </a:lnTo>
                <a:lnTo>
                  <a:pt x="2962741" y="671138"/>
                </a:lnTo>
                <a:lnTo>
                  <a:pt x="2956205" y="716664"/>
                </a:lnTo>
                <a:lnTo>
                  <a:pt x="2945561" y="760727"/>
                </a:lnTo>
                <a:lnTo>
                  <a:pt x="2931013" y="803125"/>
                </a:lnTo>
                <a:lnTo>
                  <a:pt x="2912764" y="843654"/>
                </a:lnTo>
                <a:lnTo>
                  <a:pt x="2891017" y="882111"/>
                </a:lnTo>
                <a:lnTo>
                  <a:pt x="2865976" y="918292"/>
                </a:lnTo>
                <a:lnTo>
                  <a:pt x="2837845" y="951993"/>
                </a:lnTo>
                <a:lnTo>
                  <a:pt x="2806827" y="983011"/>
                </a:lnTo>
                <a:lnTo>
                  <a:pt x="2773126" y="1011142"/>
                </a:lnTo>
                <a:lnTo>
                  <a:pt x="2736945" y="1036183"/>
                </a:lnTo>
                <a:lnTo>
                  <a:pt x="2698489" y="1057929"/>
                </a:lnTo>
                <a:lnTo>
                  <a:pt x="2657959" y="1076179"/>
                </a:lnTo>
                <a:lnTo>
                  <a:pt x="2615561" y="1090727"/>
                </a:lnTo>
                <a:lnTo>
                  <a:pt x="2571498" y="1101371"/>
                </a:lnTo>
                <a:lnTo>
                  <a:pt x="2525973" y="1107906"/>
                </a:lnTo>
                <a:lnTo>
                  <a:pt x="2479202" y="1110130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869699" y="7314141"/>
            <a:ext cx="2197100" cy="8445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422909">
              <a:lnSpc>
                <a:spcPts val="3200"/>
              </a:lnSpc>
              <a:spcBef>
                <a:spcPts val="250"/>
              </a:spcBef>
            </a:pPr>
            <a:r>
              <a:rPr dirty="0" sz="2700" spc="125" b="1">
                <a:solidFill>
                  <a:srgbClr val="FFFFFF"/>
                </a:solidFill>
                <a:latin typeface="Trebuchet MS"/>
                <a:cs typeface="Trebuchet MS"/>
              </a:rPr>
              <a:t>Setelah </a:t>
            </a:r>
            <a:r>
              <a:rPr dirty="0" sz="2700" spc="135" b="1">
                <a:solidFill>
                  <a:srgbClr val="FFFFFF"/>
                </a:solidFill>
                <a:latin typeface="Trebuchet MS"/>
                <a:cs typeface="Trebuchet MS"/>
              </a:rPr>
              <a:t>dimodifikasi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622617" y="3209594"/>
            <a:ext cx="5043170" cy="615315"/>
          </a:xfrm>
          <a:custGeom>
            <a:avLst/>
            <a:gdLst/>
            <a:ahLst/>
            <a:cxnLst/>
            <a:rect l="l" t="t" r="r" b="b"/>
            <a:pathLst>
              <a:path w="5043170" h="615314">
                <a:moveTo>
                  <a:pt x="4735055" y="615314"/>
                </a:moveTo>
                <a:lnTo>
                  <a:pt x="307657" y="615314"/>
                </a:lnTo>
                <a:lnTo>
                  <a:pt x="262194" y="611979"/>
                </a:lnTo>
                <a:lnTo>
                  <a:pt x="218801" y="602289"/>
                </a:lnTo>
                <a:lnTo>
                  <a:pt x="177956" y="586720"/>
                </a:lnTo>
                <a:lnTo>
                  <a:pt x="140134" y="565749"/>
                </a:lnTo>
                <a:lnTo>
                  <a:pt x="105811" y="539851"/>
                </a:lnTo>
                <a:lnTo>
                  <a:pt x="75463" y="509503"/>
                </a:lnTo>
                <a:lnTo>
                  <a:pt x="49565" y="475180"/>
                </a:lnTo>
                <a:lnTo>
                  <a:pt x="28594" y="437358"/>
                </a:lnTo>
                <a:lnTo>
                  <a:pt x="13025" y="396513"/>
                </a:lnTo>
                <a:lnTo>
                  <a:pt x="3335" y="353120"/>
                </a:lnTo>
                <a:lnTo>
                  <a:pt x="0" y="307657"/>
                </a:lnTo>
                <a:lnTo>
                  <a:pt x="3335" y="262194"/>
                </a:lnTo>
                <a:lnTo>
                  <a:pt x="13025" y="218801"/>
                </a:lnTo>
                <a:lnTo>
                  <a:pt x="28594" y="177956"/>
                </a:lnTo>
                <a:lnTo>
                  <a:pt x="49565" y="140134"/>
                </a:lnTo>
                <a:lnTo>
                  <a:pt x="75463" y="105811"/>
                </a:lnTo>
                <a:lnTo>
                  <a:pt x="105811" y="75463"/>
                </a:lnTo>
                <a:lnTo>
                  <a:pt x="140134" y="49565"/>
                </a:lnTo>
                <a:lnTo>
                  <a:pt x="177956" y="28594"/>
                </a:lnTo>
                <a:lnTo>
                  <a:pt x="218801" y="13025"/>
                </a:lnTo>
                <a:lnTo>
                  <a:pt x="262194" y="3335"/>
                </a:lnTo>
                <a:lnTo>
                  <a:pt x="307657" y="0"/>
                </a:lnTo>
                <a:lnTo>
                  <a:pt x="4735055" y="0"/>
                </a:lnTo>
                <a:lnTo>
                  <a:pt x="4783474" y="3832"/>
                </a:lnTo>
                <a:lnTo>
                  <a:pt x="4830264" y="15102"/>
                </a:lnTo>
                <a:lnTo>
                  <a:pt x="4874600" y="33466"/>
                </a:lnTo>
                <a:lnTo>
                  <a:pt x="4915655" y="58583"/>
                </a:lnTo>
                <a:lnTo>
                  <a:pt x="4952602" y="90110"/>
                </a:lnTo>
                <a:lnTo>
                  <a:pt x="4984129" y="127058"/>
                </a:lnTo>
                <a:lnTo>
                  <a:pt x="5009246" y="168112"/>
                </a:lnTo>
                <a:lnTo>
                  <a:pt x="5027610" y="212448"/>
                </a:lnTo>
                <a:lnTo>
                  <a:pt x="5038880" y="259238"/>
                </a:lnTo>
                <a:lnTo>
                  <a:pt x="5042713" y="307657"/>
                </a:lnTo>
                <a:lnTo>
                  <a:pt x="5038880" y="356076"/>
                </a:lnTo>
                <a:lnTo>
                  <a:pt x="5027610" y="402866"/>
                </a:lnTo>
                <a:lnTo>
                  <a:pt x="5009246" y="447202"/>
                </a:lnTo>
                <a:lnTo>
                  <a:pt x="4984129" y="488256"/>
                </a:lnTo>
                <a:lnTo>
                  <a:pt x="4952602" y="525204"/>
                </a:lnTo>
                <a:lnTo>
                  <a:pt x="4915655" y="556731"/>
                </a:lnTo>
                <a:lnTo>
                  <a:pt x="4874600" y="581848"/>
                </a:lnTo>
                <a:lnTo>
                  <a:pt x="4830264" y="600212"/>
                </a:lnTo>
                <a:lnTo>
                  <a:pt x="4783474" y="611482"/>
                </a:lnTo>
                <a:lnTo>
                  <a:pt x="4735055" y="615314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853757" y="3299764"/>
            <a:ext cx="458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 b="1">
                <a:solidFill>
                  <a:srgbClr val="FDFBFD"/>
                </a:solidFill>
                <a:latin typeface="Tahoma"/>
                <a:cs typeface="Tahoma"/>
              </a:rPr>
              <a:t>Modifikasi</a:t>
            </a:r>
            <a:r>
              <a:rPr dirty="0" sz="240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70" b="1">
                <a:solidFill>
                  <a:srgbClr val="FDFBFD"/>
                </a:solidFill>
                <a:latin typeface="Tahoma"/>
                <a:cs typeface="Tahoma"/>
              </a:rPr>
              <a:t>Emisi</a:t>
            </a:r>
            <a:r>
              <a:rPr dirty="0" sz="2400" spc="5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70" b="1">
                <a:solidFill>
                  <a:srgbClr val="FDFBFD"/>
                </a:solidFill>
                <a:latin typeface="Tahoma"/>
                <a:cs typeface="Tahoma"/>
              </a:rPr>
              <a:t>Tahun</a:t>
            </a:r>
            <a:r>
              <a:rPr dirty="0" sz="240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-20" b="1">
                <a:solidFill>
                  <a:srgbClr val="FDFBFD"/>
                </a:solidFill>
                <a:latin typeface="Tahoma"/>
                <a:cs typeface="Tahoma"/>
              </a:rPr>
              <a:t>2020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1214920"/>
            <a:ext cx="18288000" cy="9072245"/>
            <a:chOff x="0" y="1214920"/>
            <a:chExt cx="18288000" cy="90722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14920"/>
              <a:ext cx="18288001" cy="90720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6124" y="1454315"/>
              <a:ext cx="2295524" cy="30575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356714" y="3952272"/>
              <a:ext cx="969644" cy="972819"/>
            </a:xfrm>
            <a:custGeom>
              <a:avLst/>
              <a:gdLst/>
              <a:ahLst/>
              <a:cxnLst/>
              <a:rect l="l" t="t" r="r" b="b"/>
              <a:pathLst>
                <a:path w="969645" h="972820">
                  <a:moveTo>
                    <a:pt x="679025" y="972232"/>
                  </a:moveTo>
                  <a:lnTo>
                    <a:pt x="635222" y="968837"/>
                  </a:lnTo>
                  <a:lnTo>
                    <a:pt x="590130" y="961021"/>
                  </a:lnTo>
                  <a:lnTo>
                    <a:pt x="544089" y="948858"/>
                  </a:lnTo>
                  <a:lnTo>
                    <a:pt x="497441" y="932421"/>
                  </a:lnTo>
                  <a:lnTo>
                    <a:pt x="450526" y="911785"/>
                  </a:lnTo>
                  <a:lnTo>
                    <a:pt x="403685" y="887021"/>
                  </a:lnTo>
                  <a:lnTo>
                    <a:pt x="357259" y="858204"/>
                  </a:lnTo>
                  <a:lnTo>
                    <a:pt x="311590" y="825406"/>
                  </a:lnTo>
                  <a:lnTo>
                    <a:pt x="267019" y="788701"/>
                  </a:lnTo>
                  <a:lnTo>
                    <a:pt x="223885" y="748163"/>
                  </a:lnTo>
                  <a:lnTo>
                    <a:pt x="183462" y="704921"/>
                  </a:lnTo>
                  <a:lnTo>
                    <a:pt x="146842" y="660281"/>
                  </a:lnTo>
                  <a:lnTo>
                    <a:pt x="114103" y="614578"/>
                  </a:lnTo>
                  <a:lnTo>
                    <a:pt x="85321" y="568148"/>
                  </a:lnTo>
                  <a:lnTo>
                    <a:pt x="60572" y="521328"/>
                  </a:lnTo>
                  <a:lnTo>
                    <a:pt x="39932" y="474454"/>
                  </a:lnTo>
                  <a:lnTo>
                    <a:pt x="23479" y="427861"/>
                  </a:lnTo>
                  <a:lnTo>
                    <a:pt x="11288" y="381886"/>
                  </a:lnTo>
                  <a:lnTo>
                    <a:pt x="3436" y="336865"/>
                  </a:lnTo>
                  <a:lnTo>
                    <a:pt x="0" y="293133"/>
                  </a:lnTo>
                  <a:lnTo>
                    <a:pt x="1054" y="251028"/>
                  </a:lnTo>
                  <a:lnTo>
                    <a:pt x="6677" y="210884"/>
                  </a:lnTo>
                  <a:lnTo>
                    <a:pt x="16944" y="173039"/>
                  </a:lnTo>
                  <a:lnTo>
                    <a:pt x="31933" y="137827"/>
                  </a:lnTo>
                  <a:lnTo>
                    <a:pt x="76377" y="76651"/>
                  </a:lnTo>
                  <a:lnTo>
                    <a:pt x="137481" y="32107"/>
                  </a:lnTo>
                  <a:lnTo>
                    <a:pt x="172675" y="17070"/>
                  </a:lnTo>
                  <a:lnTo>
                    <a:pt x="210512" y="6757"/>
                  </a:lnTo>
                  <a:lnTo>
                    <a:pt x="250655" y="1091"/>
                  </a:lnTo>
                  <a:lnTo>
                    <a:pt x="292767" y="0"/>
                  </a:lnTo>
                  <a:lnTo>
                    <a:pt x="336510" y="3407"/>
                  </a:lnTo>
                  <a:lnTo>
                    <a:pt x="381546" y="11237"/>
                  </a:lnTo>
                  <a:lnTo>
                    <a:pt x="427538" y="23417"/>
                  </a:lnTo>
                  <a:lnTo>
                    <a:pt x="474149" y="39871"/>
                  </a:lnTo>
                  <a:lnTo>
                    <a:pt x="521040" y="60525"/>
                  </a:lnTo>
                  <a:lnTo>
                    <a:pt x="567874" y="85302"/>
                  </a:lnTo>
                  <a:lnTo>
                    <a:pt x="614313" y="114130"/>
                  </a:lnTo>
                  <a:lnTo>
                    <a:pt x="660021" y="146931"/>
                  </a:lnTo>
                  <a:lnTo>
                    <a:pt x="704658" y="183633"/>
                  </a:lnTo>
                  <a:lnTo>
                    <a:pt x="747889" y="224160"/>
                  </a:lnTo>
                  <a:lnTo>
                    <a:pt x="755698" y="232229"/>
                  </a:lnTo>
                  <a:lnTo>
                    <a:pt x="492196" y="232229"/>
                  </a:lnTo>
                  <a:lnTo>
                    <a:pt x="485425" y="232896"/>
                  </a:lnTo>
                  <a:lnTo>
                    <a:pt x="446869" y="245979"/>
                  </a:lnTo>
                  <a:lnTo>
                    <a:pt x="416255" y="272821"/>
                  </a:lnTo>
                  <a:lnTo>
                    <a:pt x="398243" y="309334"/>
                  </a:lnTo>
                  <a:lnTo>
                    <a:pt x="394909" y="329516"/>
                  </a:lnTo>
                  <a:lnTo>
                    <a:pt x="394909" y="642199"/>
                  </a:lnTo>
                  <a:lnTo>
                    <a:pt x="405451" y="681525"/>
                  </a:lnTo>
                  <a:lnTo>
                    <a:pt x="430240" y="713824"/>
                  </a:lnTo>
                  <a:lnTo>
                    <a:pt x="465503" y="734177"/>
                  </a:lnTo>
                  <a:lnTo>
                    <a:pt x="492196" y="739486"/>
                  </a:lnTo>
                  <a:lnTo>
                    <a:pt x="969065" y="739486"/>
                  </a:lnTo>
                  <a:lnTo>
                    <a:pt x="965777" y="761280"/>
                  </a:lnTo>
                  <a:lnTo>
                    <a:pt x="953936" y="803386"/>
                  </a:lnTo>
                  <a:lnTo>
                    <a:pt x="935202" y="843247"/>
                  </a:lnTo>
                  <a:lnTo>
                    <a:pt x="910339" y="879234"/>
                  </a:lnTo>
                  <a:lnTo>
                    <a:pt x="866755" y="920339"/>
                  </a:lnTo>
                  <a:lnTo>
                    <a:pt x="799284" y="955164"/>
                  </a:lnTo>
                  <a:lnTo>
                    <a:pt x="761396" y="965469"/>
                  </a:lnTo>
                  <a:lnTo>
                    <a:pt x="721197" y="971134"/>
                  </a:lnTo>
                  <a:lnTo>
                    <a:pt x="679025" y="972232"/>
                  </a:lnTo>
                  <a:close/>
                </a:path>
              </a:pathLst>
            </a:custGeom>
            <a:solidFill>
              <a:srgbClr val="5C6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51623" y="4184502"/>
              <a:ext cx="2776855" cy="508000"/>
            </a:xfrm>
            <a:custGeom>
              <a:avLst/>
              <a:gdLst/>
              <a:ahLst/>
              <a:cxnLst/>
              <a:rect l="l" t="t" r="r" b="b"/>
              <a:pathLst>
                <a:path w="2776854" h="508000">
                  <a:moveTo>
                    <a:pt x="2679349" y="507603"/>
                  </a:moveTo>
                  <a:lnTo>
                    <a:pt x="97286" y="507603"/>
                  </a:lnTo>
                  <a:lnTo>
                    <a:pt x="90515" y="506937"/>
                  </a:lnTo>
                  <a:lnTo>
                    <a:pt x="51960" y="493854"/>
                  </a:lnTo>
                  <a:lnTo>
                    <a:pt x="21346" y="467012"/>
                  </a:lnTo>
                  <a:lnTo>
                    <a:pt x="3334" y="430499"/>
                  </a:lnTo>
                  <a:lnTo>
                    <a:pt x="0" y="410316"/>
                  </a:lnTo>
                  <a:lnTo>
                    <a:pt x="0" y="97286"/>
                  </a:lnTo>
                  <a:lnTo>
                    <a:pt x="10542" y="57960"/>
                  </a:lnTo>
                  <a:lnTo>
                    <a:pt x="35331" y="25662"/>
                  </a:lnTo>
                  <a:lnTo>
                    <a:pt x="70593" y="5309"/>
                  </a:lnTo>
                  <a:lnTo>
                    <a:pt x="97286" y="0"/>
                  </a:lnTo>
                  <a:lnTo>
                    <a:pt x="2672513" y="0"/>
                  </a:lnTo>
                  <a:lnTo>
                    <a:pt x="2679349" y="0"/>
                  </a:lnTo>
                  <a:lnTo>
                    <a:pt x="2718675" y="10542"/>
                  </a:lnTo>
                  <a:lnTo>
                    <a:pt x="2750974" y="35331"/>
                  </a:lnTo>
                  <a:lnTo>
                    <a:pt x="2771327" y="70593"/>
                  </a:lnTo>
                  <a:lnTo>
                    <a:pt x="2776636" y="97286"/>
                  </a:lnTo>
                  <a:lnTo>
                    <a:pt x="2776636" y="410316"/>
                  </a:lnTo>
                  <a:lnTo>
                    <a:pt x="2766094" y="449642"/>
                  </a:lnTo>
                  <a:lnTo>
                    <a:pt x="2741305" y="481941"/>
                  </a:lnTo>
                  <a:lnTo>
                    <a:pt x="2706042" y="502294"/>
                  </a:lnTo>
                  <a:lnTo>
                    <a:pt x="2686120" y="506937"/>
                  </a:lnTo>
                  <a:lnTo>
                    <a:pt x="2679349" y="507603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962191" y="3952272"/>
              <a:ext cx="969644" cy="972819"/>
            </a:xfrm>
            <a:custGeom>
              <a:avLst/>
              <a:gdLst/>
              <a:ahLst/>
              <a:cxnLst/>
              <a:rect l="l" t="t" r="r" b="b"/>
              <a:pathLst>
                <a:path w="969645" h="972820">
                  <a:moveTo>
                    <a:pt x="290040" y="972232"/>
                  </a:moveTo>
                  <a:lnTo>
                    <a:pt x="333842" y="968837"/>
                  </a:lnTo>
                  <a:lnTo>
                    <a:pt x="378935" y="961021"/>
                  </a:lnTo>
                  <a:lnTo>
                    <a:pt x="424975" y="948858"/>
                  </a:lnTo>
                  <a:lnTo>
                    <a:pt x="471624" y="932421"/>
                  </a:lnTo>
                  <a:lnTo>
                    <a:pt x="518539" y="911785"/>
                  </a:lnTo>
                  <a:lnTo>
                    <a:pt x="565380" y="887021"/>
                  </a:lnTo>
                  <a:lnTo>
                    <a:pt x="611805" y="858204"/>
                  </a:lnTo>
                  <a:lnTo>
                    <a:pt x="657475" y="825406"/>
                  </a:lnTo>
                  <a:lnTo>
                    <a:pt x="702046" y="788701"/>
                  </a:lnTo>
                  <a:lnTo>
                    <a:pt x="745179" y="748163"/>
                  </a:lnTo>
                  <a:lnTo>
                    <a:pt x="785603" y="704921"/>
                  </a:lnTo>
                  <a:lnTo>
                    <a:pt x="822223" y="660281"/>
                  </a:lnTo>
                  <a:lnTo>
                    <a:pt x="854962" y="614578"/>
                  </a:lnTo>
                  <a:lnTo>
                    <a:pt x="883744" y="568148"/>
                  </a:lnTo>
                  <a:lnTo>
                    <a:pt x="908493" y="521328"/>
                  </a:lnTo>
                  <a:lnTo>
                    <a:pt x="929133" y="474454"/>
                  </a:lnTo>
                  <a:lnTo>
                    <a:pt x="945586" y="427861"/>
                  </a:lnTo>
                  <a:lnTo>
                    <a:pt x="957777" y="381886"/>
                  </a:lnTo>
                  <a:lnTo>
                    <a:pt x="965629" y="336865"/>
                  </a:lnTo>
                  <a:lnTo>
                    <a:pt x="969065" y="293133"/>
                  </a:lnTo>
                  <a:lnTo>
                    <a:pt x="968010" y="251028"/>
                  </a:lnTo>
                  <a:lnTo>
                    <a:pt x="962388" y="210884"/>
                  </a:lnTo>
                  <a:lnTo>
                    <a:pt x="952120" y="173039"/>
                  </a:lnTo>
                  <a:lnTo>
                    <a:pt x="937132" y="137827"/>
                  </a:lnTo>
                  <a:lnTo>
                    <a:pt x="892688" y="76651"/>
                  </a:lnTo>
                  <a:lnTo>
                    <a:pt x="831583" y="32107"/>
                  </a:lnTo>
                  <a:lnTo>
                    <a:pt x="796390" y="17070"/>
                  </a:lnTo>
                  <a:lnTo>
                    <a:pt x="758553" y="6757"/>
                  </a:lnTo>
                  <a:lnTo>
                    <a:pt x="718410" y="1091"/>
                  </a:lnTo>
                  <a:lnTo>
                    <a:pt x="676298" y="0"/>
                  </a:lnTo>
                  <a:lnTo>
                    <a:pt x="632555" y="3407"/>
                  </a:lnTo>
                  <a:lnTo>
                    <a:pt x="587519" y="11237"/>
                  </a:lnTo>
                  <a:lnTo>
                    <a:pt x="541526" y="23417"/>
                  </a:lnTo>
                  <a:lnTo>
                    <a:pt x="494916" y="39871"/>
                  </a:lnTo>
                  <a:lnTo>
                    <a:pt x="448025" y="60525"/>
                  </a:lnTo>
                  <a:lnTo>
                    <a:pt x="401191" y="85302"/>
                  </a:lnTo>
                  <a:lnTo>
                    <a:pt x="354752" y="114130"/>
                  </a:lnTo>
                  <a:lnTo>
                    <a:pt x="309044" y="146931"/>
                  </a:lnTo>
                  <a:lnTo>
                    <a:pt x="264406" y="183633"/>
                  </a:lnTo>
                  <a:lnTo>
                    <a:pt x="221176" y="224160"/>
                  </a:lnTo>
                  <a:lnTo>
                    <a:pt x="213367" y="232229"/>
                  </a:lnTo>
                  <a:lnTo>
                    <a:pt x="476869" y="232229"/>
                  </a:lnTo>
                  <a:lnTo>
                    <a:pt x="483640" y="232896"/>
                  </a:lnTo>
                  <a:lnTo>
                    <a:pt x="522196" y="245979"/>
                  </a:lnTo>
                  <a:lnTo>
                    <a:pt x="552810" y="272821"/>
                  </a:lnTo>
                  <a:lnTo>
                    <a:pt x="570821" y="309334"/>
                  </a:lnTo>
                  <a:lnTo>
                    <a:pt x="574156" y="329516"/>
                  </a:lnTo>
                  <a:lnTo>
                    <a:pt x="574156" y="642199"/>
                  </a:lnTo>
                  <a:lnTo>
                    <a:pt x="563614" y="681525"/>
                  </a:lnTo>
                  <a:lnTo>
                    <a:pt x="538825" y="713824"/>
                  </a:lnTo>
                  <a:lnTo>
                    <a:pt x="503562" y="734177"/>
                  </a:lnTo>
                  <a:lnTo>
                    <a:pt x="476869" y="739486"/>
                  </a:lnTo>
                  <a:lnTo>
                    <a:pt x="0" y="739486"/>
                  </a:lnTo>
                  <a:lnTo>
                    <a:pt x="3287" y="761280"/>
                  </a:lnTo>
                  <a:lnTo>
                    <a:pt x="15129" y="803386"/>
                  </a:lnTo>
                  <a:lnTo>
                    <a:pt x="33863" y="843247"/>
                  </a:lnTo>
                  <a:lnTo>
                    <a:pt x="58726" y="879234"/>
                  </a:lnTo>
                  <a:lnTo>
                    <a:pt x="102309" y="920339"/>
                  </a:lnTo>
                  <a:lnTo>
                    <a:pt x="169781" y="955164"/>
                  </a:lnTo>
                  <a:lnTo>
                    <a:pt x="207668" y="965469"/>
                  </a:lnTo>
                  <a:lnTo>
                    <a:pt x="247868" y="971134"/>
                  </a:lnTo>
                  <a:lnTo>
                    <a:pt x="290040" y="972232"/>
                  </a:lnTo>
                  <a:close/>
                </a:path>
              </a:pathLst>
            </a:custGeom>
            <a:solidFill>
              <a:srgbClr val="5C6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759711" y="1429066"/>
              <a:ext cx="6043295" cy="3263265"/>
            </a:xfrm>
            <a:custGeom>
              <a:avLst/>
              <a:gdLst/>
              <a:ahLst/>
              <a:cxnLst/>
              <a:rect l="l" t="t" r="r" b="b"/>
              <a:pathLst>
                <a:path w="6043294" h="3263265">
                  <a:moveTo>
                    <a:pt x="2776626" y="2852724"/>
                  </a:moveTo>
                  <a:lnTo>
                    <a:pt x="2766085" y="2813405"/>
                  </a:lnTo>
                  <a:lnTo>
                    <a:pt x="2741295" y="2781109"/>
                  </a:lnTo>
                  <a:lnTo>
                    <a:pt x="2706039" y="2760751"/>
                  </a:lnTo>
                  <a:lnTo>
                    <a:pt x="2679344" y="2755442"/>
                  </a:lnTo>
                  <a:lnTo>
                    <a:pt x="104114" y="2755442"/>
                  </a:lnTo>
                  <a:lnTo>
                    <a:pt x="97282" y="2755442"/>
                  </a:lnTo>
                  <a:lnTo>
                    <a:pt x="57950" y="2765983"/>
                  </a:lnTo>
                  <a:lnTo>
                    <a:pt x="25654" y="2790774"/>
                  </a:lnTo>
                  <a:lnTo>
                    <a:pt x="5308" y="2826029"/>
                  </a:lnTo>
                  <a:lnTo>
                    <a:pt x="0" y="2852724"/>
                  </a:lnTo>
                  <a:lnTo>
                    <a:pt x="0" y="3165754"/>
                  </a:lnTo>
                  <a:lnTo>
                    <a:pt x="10541" y="3205086"/>
                  </a:lnTo>
                  <a:lnTo>
                    <a:pt x="35331" y="3237382"/>
                  </a:lnTo>
                  <a:lnTo>
                    <a:pt x="70586" y="3257740"/>
                  </a:lnTo>
                  <a:lnTo>
                    <a:pt x="97282" y="3263049"/>
                  </a:lnTo>
                  <a:lnTo>
                    <a:pt x="2679344" y="3263049"/>
                  </a:lnTo>
                  <a:lnTo>
                    <a:pt x="2718676" y="3252508"/>
                  </a:lnTo>
                  <a:lnTo>
                    <a:pt x="2750972" y="3227717"/>
                  </a:lnTo>
                  <a:lnTo>
                    <a:pt x="2771317" y="3192449"/>
                  </a:lnTo>
                  <a:lnTo>
                    <a:pt x="2776626" y="3165754"/>
                  </a:lnTo>
                  <a:lnTo>
                    <a:pt x="2776626" y="2852724"/>
                  </a:lnTo>
                  <a:close/>
                </a:path>
                <a:path w="6043294" h="3263265">
                  <a:moveTo>
                    <a:pt x="4520946" y="452602"/>
                  </a:moveTo>
                  <a:lnTo>
                    <a:pt x="4519282" y="453936"/>
                  </a:lnTo>
                  <a:lnTo>
                    <a:pt x="4500080" y="462927"/>
                  </a:lnTo>
                  <a:lnTo>
                    <a:pt x="4494492" y="465950"/>
                  </a:lnTo>
                  <a:lnTo>
                    <a:pt x="4478731" y="471995"/>
                  </a:lnTo>
                  <a:lnTo>
                    <a:pt x="4454753" y="479285"/>
                  </a:lnTo>
                  <a:lnTo>
                    <a:pt x="4430852" y="485851"/>
                  </a:lnTo>
                  <a:lnTo>
                    <a:pt x="4415320" y="489724"/>
                  </a:lnTo>
                  <a:lnTo>
                    <a:pt x="4406557" y="492201"/>
                  </a:lnTo>
                  <a:lnTo>
                    <a:pt x="4398213" y="495376"/>
                  </a:lnTo>
                  <a:lnTo>
                    <a:pt x="4391469" y="498475"/>
                  </a:lnTo>
                  <a:lnTo>
                    <a:pt x="4384370" y="502564"/>
                  </a:lnTo>
                  <a:lnTo>
                    <a:pt x="4341152" y="525729"/>
                  </a:lnTo>
                  <a:lnTo>
                    <a:pt x="4334307" y="529450"/>
                  </a:lnTo>
                  <a:lnTo>
                    <a:pt x="4330420" y="531672"/>
                  </a:lnTo>
                  <a:lnTo>
                    <a:pt x="4326356" y="534238"/>
                  </a:lnTo>
                  <a:lnTo>
                    <a:pt x="4311281" y="534949"/>
                  </a:lnTo>
                  <a:lnTo>
                    <a:pt x="4303446" y="535762"/>
                  </a:lnTo>
                  <a:lnTo>
                    <a:pt x="4297845" y="534377"/>
                  </a:lnTo>
                  <a:lnTo>
                    <a:pt x="4290542" y="533603"/>
                  </a:lnTo>
                  <a:lnTo>
                    <a:pt x="4287964" y="535152"/>
                  </a:lnTo>
                  <a:lnTo>
                    <a:pt x="4282833" y="539800"/>
                  </a:lnTo>
                  <a:lnTo>
                    <a:pt x="4279481" y="540372"/>
                  </a:lnTo>
                  <a:lnTo>
                    <a:pt x="4273093" y="539775"/>
                  </a:lnTo>
                  <a:lnTo>
                    <a:pt x="4240746" y="530161"/>
                  </a:lnTo>
                  <a:lnTo>
                    <a:pt x="4215917" y="523138"/>
                  </a:lnTo>
                  <a:lnTo>
                    <a:pt x="4206138" y="520420"/>
                  </a:lnTo>
                  <a:lnTo>
                    <a:pt x="4195559" y="518388"/>
                  </a:lnTo>
                  <a:lnTo>
                    <a:pt x="4180751" y="516953"/>
                  </a:lnTo>
                  <a:lnTo>
                    <a:pt x="4158246" y="516013"/>
                  </a:lnTo>
                  <a:lnTo>
                    <a:pt x="4134866" y="513753"/>
                  </a:lnTo>
                  <a:lnTo>
                    <a:pt x="4117403" y="509295"/>
                  </a:lnTo>
                  <a:lnTo>
                    <a:pt x="4105592" y="504037"/>
                  </a:lnTo>
                  <a:lnTo>
                    <a:pt x="4099217" y="499389"/>
                  </a:lnTo>
                  <a:lnTo>
                    <a:pt x="4119181" y="515531"/>
                  </a:lnTo>
                  <a:lnTo>
                    <a:pt x="4148505" y="526910"/>
                  </a:lnTo>
                  <a:lnTo>
                    <a:pt x="4178147" y="534047"/>
                  </a:lnTo>
                  <a:lnTo>
                    <a:pt x="4199115" y="537476"/>
                  </a:lnTo>
                  <a:lnTo>
                    <a:pt x="4219587" y="541718"/>
                  </a:lnTo>
                  <a:lnTo>
                    <a:pt x="4276725" y="560666"/>
                  </a:lnTo>
                  <a:lnTo>
                    <a:pt x="4308284" y="582358"/>
                  </a:lnTo>
                  <a:lnTo>
                    <a:pt x="4320743" y="596468"/>
                  </a:lnTo>
                  <a:lnTo>
                    <a:pt x="4327258" y="600329"/>
                  </a:lnTo>
                  <a:lnTo>
                    <a:pt x="4328973" y="597471"/>
                  </a:lnTo>
                  <a:lnTo>
                    <a:pt x="4330712" y="590677"/>
                  </a:lnTo>
                  <a:lnTo>
                    <a:pt x="4341698" y="597242"/>
                  </a:lnTo>
                  <a:lnTo>
                    <a:pt x="4340491" y="586282"/>
                  </a:lnTo>
                  <a:lnTo>
                    <a:pt x="4340491" y="583184"/>
                  </a:lnTo>
                  <a:lnTo>
                    <a:pt x="4339196" y="567410"/>
                  </a:lnTo>
                  <a:lnTo>
                    <a:pt x="4365955" y="539991"/>
                  </a:lnTo>
                  <a:lnTo>
                    <a:pt x="4377042" y="533933"/>
                  </a:lnTo>
                  <a:lnTo>
                    <a:pt x="4403966" y="519645"/>
                  </a:lnTo>
                  <a:lnTo>
                    <a:pt x="4437265" y="502958"/>
                  </a:lnTo>
                  <a:lnTo>
                    <a:pt x="4467441" y="489724"/>
                  </a:lnTo>
                  <a:lnTo>
                    <a:pt x="4490580" y="478193"/>
                  </a:lnTo>
                  <a:lnTo>
                    <a:pt x="4508119" y="465442"/>
                  </a:lnTo>
                  <a:lnTo>
                    <a:pt x="4518698" y="455549"/>
                  </a:lnTo>
                  <a:lnTo>
                    <a:pt x="4520946" y="452602"/>
                  </a:lnTo>
                  <a:close/>
                </a:path>
                <a:path w="6043294" h="3263265">
                  <a:moveTo>
                    <a:pt x="5278640" y="662952"/>
                  </a:moveTo>
                  <a:lnTo>
                    <a:pt x="5276405" y="664730"/>
                  </a:lnTo>
                  <a:lnTo>
                    <a:pt x="5250751" y="676821"/>
                  </a:lnTo>
                  <a:lnTo>
                    <a:pt x="5243271" y="680872"/>
                  </a:lnTo>
                  <a:lnTo>
                    <a:pt x="5222214" y="689000"/>
                  </a:lnTo>
                  <a:lnTo>
                    <a:pt x="5190160" y="698779"/>
                  </a:lnTo>
                  <a:lnTo>
                    <a:pt x="5158206" y="707593"/>
                  </a:lnTo>
                  <a:lnTo>
                    <a:pt x="5137442" y="712800"/>
                  </a:lnTo>
                  <a:lnTo>
                    <a:pt x="5125732" y="716127"/>
                  </a:lnTo>
                  <a:lnTo>
                    <a:pt x="5114582" y="720394"/>
                  </a:lnTo>
                  <a:lnTo>
                    <a:pt x="5105565" y="724547"/>
                  </a:lnTo>
                  <a:lnTo>
                    <a:pt x="5096091" y="730034"/>
                  </a:lnTo>
                  <a:lnTo>
                    <a:pt x="5087556" y="734707"/>
                  </a:lnTo>
                  <a:lnTo>
                    <a:pt x="5050066" y="754824"/>
                  </a:lnTo>
                  <a:lnTo>
                    <a:pt x="5029149" y="766152"/>
                  </a:lnTo>
                  <a:lnTo>
                    <a:pt x="5023967" y="769137"/>
                  </a:lnTo>
                  <a:lnTo>
                    <a:pt x="5018532" y="772566"/>
                  </a:lnTo>
                  <a:lnTo>
                    <a:pt x="4998377" y="773531"/>
                  </a:lnTo>
                  <a:lnTo>
                    <a:pt x="4987912" y="774611"/>
                  </a:lnTo>
                  <a:lnTo>
                    <a:pt x="4981118" y="772883"/>
                  </a:lnTo>
                  <a:lnTo>
                    <a:pt x="4970653" y="771728"/>
                  </a:lnTo>
                  <a:lnTo>
                    <a:pt x="4967224" y="773811"/>
                  </a:lnTo>
                  <a:lnTo>
                    <a:pt x="4960366" y="780034"/>
                  </a:lnTo>
                  <a:lnTo>
                    <a:pt x="4955883" y="780821"/>
                  </a:lnTo>
                  <a:lnTo>
                    <a:pt x="4950333" y="780300"/>
                  </a:lnTo>
                  <a:lnTo>
                    <a:pt x="4946726" y="779576"/>
                  </a:lnTo>
                  <a:lnTo>
                    <a:pt x="4940681" y="777938"/>
                  </a:lnTo>
                  <a:lnTo>
                    <a:pt x="4894021" y="764184"/>
                  </a:lnTo>
                  <a:lnTo>
                    <a:pt x="4878883" y="759993"/>
                  </a:lnTo>
                  <a:lnTo>
                    <a:pt x="4823904" y="749363"/>
                  </a:lnTo>
                  <a:lnTo>
                    <a:pt x="4793843" y="748106"/>
                  </a:lnTo>
                  <a:lnTo>
                    <a:pt x="4762589" y="745070"/>
                  </a:lnTo>
                  <a:lnTo>
                    <a:pt x="4739233" y="739063"/>
                  </a:lnTo>
                  <a:lnTo>
                    <a:pt x="4723460" y="732015"/>
                  </a:lnTo>
                  <a:lnTo>
                    <a:pt x="4714926" y="725779"/>
                  </a:lnTo>
                  <a:lnTo>
                    <a:pt x="4741621" y="747458"/>
                  </a:lnTo>
                  <a:lnTo>
                    <a:pt x="4780813" y="762736"/>
                  </a:lnTo>
                  <a:lnTo>
                    <a:pt x="4820437" y="772325"/>
                  </a:lnTo>
                  <a:lnTo>
                    <a:pt x="4848466" y="776922"/>
                  </a:lnTo>
                  <a:lnTo>
                    <a:pt x="4875822" y="782624"/>
                  </a:lnTo>
                  <a:lnTo>
                    <a:pt x="4914087" y="793686"/>
                  </a:lnTo>
                  <a:lnTo>
                    <a:pt x="4952200" y="808062"/>
                  </a:lnTo>
                  <a:lnTo>
                    <a:pt x="4987315" y="830986"/>
                  </a:lnTo>
                  <a:lnTo>
                    <a:pt x="5002593" y="846531"/>
                  </a:lnTo>
                  <a:lnTo>
                    <a:pt x="5008867" y="852855"/>
                  </a:lnTo>
                  <a:lnTo>
                    <a:pt x="5014569" y="857148"/>
                  </a:lnTo>
                  <a:lnTo>
                    <a:pt x="5019027" y="859053"/>
                  </a:lnTo>
                  <a:lnTo>
                    <a:pt x="5021592" y="858215"/>
                  </a:lnTo>
                  <a:lnTo>
                    <a:pt x="5022024" y="857478"/>
                  </a:lnTo>
                  <a:lnTo>
                    <a:pt x="5024361" y="848360"/>
                  </a:lnTo>
                  <a:lnTo>
                    <a:pt x="5039030" y="857186"/>
                  </a:lnTo>
                  <a:lnTo>
                    <a:pt x="5037429" y="842454"/>
                  </a:lnTo>
                  <a:lnTo>
                    <a:pt x="5037429" y="838301"/>
                  </a:lnTo>
                  <a:lnTo>
                    <a:pt x="5035689" y="817130"/>
                  </a:lnTo>
                  <a:lnTo>
                    <a:pt x="5066728" y="782129"/>
                  </a:lnTo>
                  <a:lnTo>
                    <a:pt x="5071465" y="780300"/>
                  </a:lnTo>
                  <a:lnTo>
                    <a:pt x="5086286" y="772160"/>
                  </a:lnTo>
                  <a:lnTo>
                    <a:pt x="5122278" y="752970"/>
                  </a:lnTo>
                  <a:lnTo>
                    <a:pt x="5166779" y="730567"/>
                  </a:lnTo>
                  <a:lnTo>
                    <a:pt x="5207114" y="712800"/>
                  </a:lnTo>
                  <a:lnTo>
                    <a:pt x="5238039" y="697306"/>
                  </a:lnTo>
                  <a:lnTo>
                    <a:pt x="5261483" y="680186"/>
                  </a:lnTo>
                  <a:lnTo>
                    <a:pt x="5275631" y="666902"/>
                  </a:lnTo>
                  <a:lnTo>
                    <a:pt x="5278640" y="662952"/>
                  </a:lnTo>
                  <a:close/>
                </a:path>
                <a:path w="6043294" h="3263265">
                  <a:moveTo>
                    <a:pt x="5525249" y="0"/>
                  </a:moveTo>
                  <a:lnTo>
                    <a:pt x="5520423" y="3251"/>
                  </a:lnTo>
                  <a:lnTo>
                    <a:pt x="5513387" y="7112"/>
                  </a:lnTo>
                  <a:lnTo>
                    <a:pt x="5504472" y="11569"/>
                  </a:lnTo>
                  <a:lnTo>
                    <a:pt x="5483555" y="21653"/>
                  </a:lnTo>
                  <a:lnTo>
                    <a:pt x="5472341" y="27165"/>
                  </a:lnTo>
                  <a:lnTo>
                    <a:pt x="5460581" y="33159"/>
                  </a:lnTo>
                  <a:lnTo>
                    <a:pt x="5448503" y="39636"/>
                  </a:lnTo>
                  <a:lnTo>
                    <a:pt x="5414607" y="53543"/>
                  </a:lnTo>
                  <a:lnTo>
                    <a:pt x="5362372" y="70535"/>
                  </a:lnTo>
                  <a:lnTo>
                    <a:pt x="5304117" y="87655"/>
                  </a:lnTo>
                  <a:lnTo>
                    <a:pt x="5252161" y="101892"/>
                  </a:lnTo>
                  <a:lnTo>
                    <a:pt x="5218823" y="110286"/>
                  </a:lnTo>
                  <a:lnTo>
                    <a:pt x="5193398" y="117665"/>
                  </a:lnTo>
                  <a:lnTo>
                    <a:pt x="5169205" y="127088"/>
                  </a:lnTo>
                  <a:lnTo>
                    <a:pt x="5149634" y="136296"/>
                  </a:lnTo>
                  <a:lnTo>
                    <a:pt x="5138051" y="143027"/>
                  </a:lnTo>
                  <a:lnTo>
                    <a:pt x="5129047" y="148424"/>
                  </a:lnTo>
                  <a:lnTo>
                    <a:pt x="5110543" y="158762"/>
                  </a:lnTo>
                  <a:lnTo>
                    <a:pt x="5003647" y="217271"/>
                  </a:lnTo>
                  <a:lnTo>
                    <a:pt x="4983785" y="228346"/>
                  </a:lnTo>
                  <a:lnTo>
                    <a:pt x="4972520" y="234950"/>
                  </a:lnTo>
                  <a:lnTo>
                    <a:pt x="4959870" y="240055"/>
                  </a:lnTo>
                  <a:lnTo>
                    <a:pt x="4947666" y="241236"/>
                  </a:lnTo>
                  <a:lnTo>
                    <a:pt x="4938471" y="240474"/>
                  </a:lnTo>
                  <a:lnTo>
                    <a:pt x="4934839" y="239763"/>
                  </a:lnTo>
                  <a:lnTo>
                    <a:pt x="4931270" y="238556"/>
                  </a:lnTo>
                  <a:lnTo>
                    <a:pt x="4922532" y="235851"/>
                  </a:lnTo>
                  <a:lnTo>
                    <a:pt x="4911598" y="233019"/>
                  </a:lnTo>
                  <a:lnTo>
                    <a:pt x="4901412" y="231406"/>
                  </a:lnTo>
                  <a:lnTo>
                    <a:pt x="4889805" y="232676"/>
                  </a:lnTo>
                  <a:lnTo>
                    <a:pt x="4877867" y="236855"/>
                  </a:lnTo>
                  <a:lnTo>
                    <a:pt x="4867262" y="242481"/>
                  </a:lnTo>
                  <a:lnTo>
                    <a:pt x="4859629" y="248119"/>
                  </a:lnTo>
                  <a:lnTo>
                    <a:pt x="4850854" y="252996"/>
                  </a:lnTo>
                  <a:lnTo>
                    <a:pt x="4837900" y="256895"/>
                  </a:lnTo>
                  <a:lnTo>
                    <a:pt x="4824082" y="259295"/>
                  </a:lnTo>
                  <a:lnTo>
                    <a:pt x="4812716" y="259651"/>
                  </a:lnTo>
                  <a:lnTo>
                    <a:pt x="4804892" y="258051"/>
                  </a:lnTo>
                  <a:lnTo>
                    <a:pt x="4791773" y="254444"/>
                  </a:lnTo>
                  <a:lnTo>
                    <a:pt x="4774273" y="249237"/>
                  </a:lnTo>
                  <a:lnTo>
                    <a:pt x="4712360" y="230441"/>
                  </a:lnTo>
                  <a:lnTo>
                    <a:pt x="4690491" y="223989"/>
                  </a:lnTo>
                  <a:lnTo>
                    <a:pt x="4660620" y="215519"/>
                  </a:lnTo>
                  <a:lnTo>
                    <a:pt x="4640364" y="209550"/>
                  </a:lnTo>
                  <a:lnTo>
                    <a:pt x="4611967" y="201498"/>
                  </a:lnTo>
                  <a:lnTo>
                    <a:pt x="4581283" y="195478"/>
                  </a:lnTo>
                  <a:lnTo>
                    <a:pt x="4538319" y="191211"/>
                  </a:lnTo>
                  <a:lnTo>
                    <a:pt x="4473067" y="188417"/>
                  </a:lnTo>
                  <a:lnTo>
                    <a:pt x="4405236" y="181686"/>
                  </a:lnTo>
                  <a:lnTo>
                    <a:pt x="4354550" y="168427"/>
                  </a:lnTo>
                  <a:lnTo>
                    <a:pt x="4320311" y="152806"/>
                  </a:lnTo>
                  <a:lnTo>
                    <a:pt x="4301807" y="139014"/>
                  </a:lnTo>
                  <a:lnTo>
                    <a:pt x="4330065" y="168249"/>
                  </a:lnTo>
                  <a:lnTo>
                    <a:pt x="4370832" y="192646"/>
                  </a:lnTo>
                  <a:lnTo>
                    <a:pt x="4419244" y="212496"/>
                  </a:lnTo>
                  <a:lnTo>
                    <a:pt x="4470400" y="228079"/>
                  </a:lnTo>
                  <a:lnTo>
                    <a:pt x="4519434" y="239687"/>
                  </a:lnTo>
                  <a:lnTo>
                    <a:pt x="4561471" y="247624"/>
                  </a:lnTo>
                  <a:lnTo>
                    <a:pt x="4591621" y="252183"/>
                  </a:lnTo>
                  <a:lnTo>
                    <a:pt x="4627384" y="259041"/>
                  </a:lnTo>
                  <a:lnTo>
                    <a:pt x="4677219" y="271856"/>
                  </a:lnTo>
                  <a:lnTo>
                    <a:pt x="4734026" y="289267"/>
                  </a:lnTo>
                  <a:lnTo>
                    <a:pt x="4790694" y="309943"/>
                  </a:lnTo>
                  <a:lnTo>
                    <a:pt x="4840109" y="332524"/>
                  </a:lnTo>
                  <a:lnTo>
                    <a:pt x="4875149" y="355663"/>
                  </a:lnTo>
                  <a:lnTo>
                    <a:pt x="4904410" y="382612"/>
                  </a:lnTo>
                  <a:lnTo>
                    <a:pt x="4926127" y="406222"/>
                  </a:lnTo>
                  <a:lnTo>
                    <a:pt x="4939741" y="420192"/>
                  </a:lnTo>
                  <a:lnTo>
                    <a:pt x="4952123" y="429704"/>
                  </a:lnTo>
                  <a:lnTo>
                    <a:pt x="4961814" y="433920"/>
                  </a:lnTo>
                  <a:lnTo>
                    <a:pt x="4967363" y="432066"/>
                  </a:lnTo>
                  <a:lnTo>
                    <a:pt x="4968316" y="430441"/>
                  </a:lnTo>
                  <a:lnTo>
                    <a:pt x="4969459" y="425881"/>
                  </a:lnTo>
                  <a:lnTo>
                    <a:pt x="4971110" y="420446"/>
                  </a:lnTo>
                  <a:lnTo>
                    <a:pt x="4974094" y="416483"/>
                  </a:lnTo>
                  <a:lnTo>
                    <a:pt x="4979682" y="415734"/>
                  </a:lnTo>
                  <a:lnTo>
                    <a:pt x="4989131" y="419925"/>
                  </a:lnTo>
                  <a:lnTo>
                    <a:pt x="4998212" y="423456"/>
                  </a:lnTo>
                  <a:lnTo>
                    <a:pt x="5002365" y="420649"/>
                  </a:lnTo>
                  <a:lnTo>
                    <a:pt x="5003254" y="413588"/>
                  </a:lnTo>
                  <a:lnTo>
                    <a:pt x="5002504" y="404393"/>
                  </a:lnTo>
                  <a:lnTo>
                    <a:pt x="5001730" y="397192"/>
                  </a:lnTo>
                  <a:lnTo>
                    <a:pt x="5001730" y="387985"/>
                  </a:lnTo>
                  <a:lnTo>
                    <a:pt x="4999748" y="362229"/>
                  </a:lnTo>
                  <a:lnTo>
                    <a:pt x="4999304" y="349656"/>
                  </a:lnTo>
                  <a:lnTo>
                    <a:pt x="4999799" y="336689"/>
                  </a:lnTo>
                  <a:lnTo>
                    <a:pt x="5017071" y="295732"/>
                  </a:lnTo>
                  <a:lnTo>
                    <a:pt x="5065344" y="263690"/>
                  </a:lnTo>
                  <a:lnTo>
                    <a:pt x="5075618" y="259651"/>
                  </a:lnTo>
                  <a:lnTo>
                    <a:pt x="5107775" y="241642"/>
                  </a:lnTo>
                  <a:lnTo>
                    <a:pt x="5185880" y="199186"/>
                  </a:lnTo>
                  <a:lnTo>
                    <a:pt x="5282463" y="149618"/>
                  </a:lnTo>
                  <a:lnTo>
                    <a:pt x="5370030" y="110286"/>
                  </a:lnTo>
                  <a:lnTo>
                    <a:pt x="5437136" y="76009"/>
                  </a:lnTo>
                  <a:lnTo>
                    <a:pt x="5488025" y="38125"/>
                  </a:lnTo>
                  <a:lnTo>
                    <a:pt x="5518721" y="8750"/>
                  </a:lnTo>
                  <a:lnTo>
                    <a:pt x="5525249" y="0"/>
                  </a:lnTo>
                  <a:close/>
                </a:path>
                <a:path w="6043294" h="3263265">
                  <a:moveTo>
                    <a:pt x="6043053" y="219405"/>
                  </a:moveTo>
                  <a:lnTo>
                    <a:pt x="6040221" y="221488"/>
                  </a:lnTo>
                  <a:lnTo>
                    <a:pt x="6019063" y="230441"/>
                  </a:lnTo>
                  <a:lnTo>
                    <a:pt x="6012624" y="233235"/>
                  </a:lnTo>
                  <a:lnTo>
                    <a:pt x="6005868" y="236270"/>
                  </a:lnTo>
                  <a:lnTo>
                    <a:pt x="5998921" y="239585"/>
                  </a:lnTo>
                  <a:lnTo>
                    <a:pt x="5972797" y="248437"/>
                  </a:lnTo>
                  <a:lnTo>
                    <a:pt x="5933198" y="258686"/>
                  </a:lnTo>
                  <a:lnTo>
                    <a:pt x="5893790" y="267728"/>
                  </a:lnTo>
                  <a:lnTo>
                    <a:pt x="5868213" y="272948"/>
                  </a:lnTo>
                  <a:lnTo>
                    <a:pt x="5853747" y="276402"/>
                  </a:lnTo>
                  <a:lnTo>
                    <a:pt x="5839930" y="281025"/>
                  </a:lnTo>
                  <a:lnTo>
                    <a:pt x="5828703" y="285673"/>
                  </a:lnTo>
                  <a:lnTo>
                    <a:pt x="5822023" y="289140"/>
                  </a:lnTo>
                  <a:lnTo>
                    <a:pt x="5816828" y="291922"/>
                  </a:lnTo>
                  <a:lnTo>
                    <a:pt x="5733161" y="332867"/>
                  </a:lnTo>
                  <a:lnTo>
                    <a:pt x="5726671" y="336270"/>
                  </a:lnTo>
                  <a:lnTo>
                    <a:pt x="5717387" y="341655"/>
                  </a:lnTo>
                  <a:lnTo>
                    <a:pt x="5705411" y="337934"/>
                  </a:lnTo>
                  <a:lnTo>
                    <a:pt x="5693473" y="333019"/>
                  </a:lnTo>
                  <a:lnTo>
                    <a:pt x="5686920" y="332295"/>
                  </a:lnTo>
                  <a:lnTo>
                    <a:pt x="5680380" y="332689"/>
                  </a:lnTo>
                  <a:lnTo>
                    <a:pt x="5673572" y="334695"/>
                  </a:lnTo>
                  <a:lnTo>
                    <a:pt x="5667464" y="337578"/>
                  </a:lnTo>
                  <a:lnTo>
                    <a:pt x="5663031" y="340537"/>
                  </a:lnTo>
                  <a:lnTo>
                    <a:pt x="5657977" y="343039"/>
                  </a:lnTo>
                  <a:lnTo>
                    <a:pt x="5650598" y="344868"/>
                  </a:lnTo>
                  <a:lnTo>
                    <a:pt x="5642788" y="345833"/>
                  </a:lnTo>
                  <a:lnTo>
                    <a:pt x="5636412" y="345719"/>
                  </a:lnTo>
                  <a:lnTo>
                    <a:pt x="5632069" y="344589"/>
                  </a:lnTo>
                  <a:lnTo>
                    <a:pt x="5624817" y="342201"/>
                  </a:lnTo>
                  <a:lnTo>
                    <a:pt x="5568912" y="322211"/>
                  </a:lnTo>
                  <a:lnTo>
                    <a:pt x="5550763" y="316077"/>
                  </a:lnTo>
                  <a:lnTo>
                    <a:pt x="5508523" y="303098"/>
                  </a:lnTo>
                  <a:lnTo>
                    <a:pt x="5448071" y="296087"/>
                  </a:lnTo>
                  <a:lnTo>
                    <a:pt x="5410238" y="290398"/>
                  </a:lnTo>
                  <a:lnTo>
                    <a:pt x="5382209" y="281508"/>
                  </a:lnTo>
                  <a:lnTo>
                    <a:pt x="5363464" y="271754"/>
                  </a:lnTo>
                  <a:lnTo>
                    <a:pt x="5353469" y="263461"/>
                  </a:lnTo>
                  <a:lnTo>
                    <a:pt x="5384597" y="292112"/>
                  </a:lnTo>
                  <a:lnTo>
                    <a:pt x="5431307" y="313537"/>
                  </a:lnTo>
                  <a:lnTo>
                    <a:pt x="5478919" y="327888"/>
                  </a:lnTo>
                  <a:lnTo>
                    <a:pt x="5512714" y="335318"/>
                  </a:lnTo>
                  <a:lnTo>
                    <a:pt x="5545633" y="344093"/>
                  </a:lnTo>
                  <a:lnTo>
                    <a:pt x="5591480" y="360197"/>
                  </a:lnTo>
                  <a:lnTo>
                    <a:pt x="5636946" y="380428"/>
                  </a:lnTo>
                  <a:lnTo>
                    <a:pt x="5668696" y="401548"/>
                  </a:lnTo>
                  <a:lnTo>
                    <a:pt x="5695848" y="431457"/>
                  </a:lnTo>
                  <a:lnTo>
                    <a:pt x="5703087" y="439699"/>
                  </a:lnTo>
                  <a:lnTo>
                    <a:pt x="5709755" y="445401"/>
                  </a:lnTo>
                  <a:lnTo>
                    <a:pt x="5715063" y="448056"/>
                  </a:lnTo>
                  <a:lnTo>
                    <a:pt x="5718238" y="447167"/>
                  </a:lnTo>
                  <a:lnTo>
                    <a:pt x="5718810" y="446278"/>
                  </a:lnTo>
                  <a:lnTo>
                    <a:pt x="5722213" y="435063"/>
                  </a:lnTo>
                  <a:lnTo>
                    <a:pt x="5739511" y="446938"/>
                  </a:lnTo>
                  <a:lnTo>
                    <a:pt x="5738850" y="435063"/>
                  </a:lnTo>
                  <a:lnTo>
                    <a:pt x="5738469" y="428485"/>
                  </a:lnTo>
                  <a:lnTo>
                    <a:pt x="5738736" y="423303"/>
                  </a:lnTo>
                  <a:lnTo>
                    <a:pt x="5738558" y="417550"/>
                  </a:lnTo>
                  <a:lnTo>
                    <a:pt x="5738457" y="401548"/>
                  </a:lnTo>
                  <a:lnTo>
                    <a:pt x="5739092" y="394347"/>
                  </a:lnTo>
                  <a:lnTo>
                    <a:pt x="5764492" y="361213"/>
                  </a:lnTo>
                  <a:lnTo>
                    <a:pt x="5783758" y="353072"/>
                  </a:lnTo>
                  <a:lnTo>
                    <a:pt x="5798261" y="345833"/>
                  </a:lnTo>
                  <a:lnTo>
                    <a:pt x="5802274" y="343839"/>
                  </a:lnTo>
                  <a:lnTo>
                    <a:pt x="5806795" y="341655"/>
                  </a:lnTo>
                  <a:lnTo>
                    <a:pt x="5847245" y="322110"/>
                  </a:lnTo>
                  <a:lnTo>
                    <a:pt x="5902769" y="296887"/>
                  </a:lnTo>
                  <a:lnTo>
                    <a:pt x="5952947" y="277190"/>
                  </a:lnTo>
                  <a:lnTo>
                    <a:pt x="5991530" y="259753"/>
                  </a:lnTo>
                  <a:lnTo>
                    <a:pt x="6021108" y="239839"/>
                  </a:lnTo>
                  <a:lnTo>
                    <a:pt x="6039142" y="224155"/>
                  </a:lnTo>
                  <a:lnTo>
                    <a:pt x="6043053" y="219405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7526" y="6301943"/>
              <a:ext cx="2019299" cy="25145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529222" y="8709373"/>
              <a:ext cx="2962275" cy="478790"/>
            </a:xfrm>
            <a:custGeom>
              <a:avLst/>
              <a:gdLst/>
              <a:ahLst/>
              <a:cxnLst/>
              <a:rect l="l" t="t" r="r" b="b"/>
              <a:pathLst>
                <a:path w="2962275" h="478790">
                  <a:moveTo>
                    <a:pt x="2791203" y="478726"/>
                  </a:moveTo>
                  <a:lnTo>
                    <a:pt x="171445" y="478726"/>
                  </a:lnTo>
                  <a:lnTo>
                    <a:pt x="125871" y="472602"/>
                  </a:lnTo>
                  <a:lnTo>
                    <a:pt x="84915" y="455319"/>
                  </a:lnTo>
                  <a:lnTo>
                    <a:pt x="50216" y="428510"/>
                  </a:lnTo>
                  <a:lnTo>
                    <a:pt x="23407" y="393811"/>
                  </a:lnTo>
                  <a:lnTo>
                    <a:pt x="6124" y="352855"/>
                  </a:lnTo>
                  <a:lnTo>
                    <a:pt x="0" y="307277"/>
                  </a:lnTo>
                  <a:lnTo>
                    <a:pt x="0" y="171449"/>
                  </a:lnTo>
                  <a:lnTo>
                    <a:pt x="6124" y="125871"/>
                  </a:lnTo>
                  <a:lnTo>
                    <a:pt x="23407" y="84916"/>
                  </a:lnTo>
                  <a:lnTo>
                    <a:pt x="50216" y="50216"/>
                  </a:lnTo>
                  <a:lnTo>
                    <a:pt x="84915" y="23408"/>
                  </a:lnTo>
                  <a:lnTo>
                    <a:pt x="125871" y="6124"/>
                  </a:lnTo>
                  <a:lnTo>
                    <a:pt x="171450" y="0"/>
                  </a:lnTo>
                  <a:lnTo>
                    <a:pt x="2791199" y="0"/>
                  </a:lnTo>
                  <a:lnTo>
                    <a:pt x="2836777" y="6124"/>
                  </a:lnTo>
                  <a:lnTo>
                    <a:pt x="2877733" y="23408"/>
                  </a:lnTo>
                  <a:lnTo>
                    <a:pt x="2912432" y="50216"/>
                  </a:lnTo>
                  <a:lnTo>
                    <a:pt x="2939241" y="84916"/>
                  </a:lnTo>
                  <a:lnTo>
                    <a:pt x="2956524" y="125871"/>
                  </a:lnTo>
                  <a:lnTo>
                    <a:pt x="2962123" y="167534"/>
                  </a:lnTo>
                  <a:lnTo>
                    <a:pt x="2962123" y="311193"/>
                  </a:lnTo>
                  <a:lnTo>
                    <a:pt x="2956524" y="352855"/>
                  </a:lnTo>
                  <a:lnTo>
                    <a:pt x="2939241" y="393811"/>
                  </a:lnTo>
                  <a:lnTo>
                    <a:pt x="2912432" y="428510"/>
                  </a:lnTo>
                  <a:lnTo>
                    <a:pt x="2877733" y="455319"/>
                  </a:lnTo>
                  <a:lnTo>
                    <a:pt x="2836777" y="472602"/>
                  </a:lnTo>
                  <a:lnTo>
                    <a:pt x="2791203" y="478726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2906" y="6370920"/>
              <a:ext cx="1752599" cy="267652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540372" y="8709373"/>
              <a:ext cx="2962275" cy="478790"/>
            </a:xfrm>
            <a:custGeom>
              <a:avLst/>
              <a:gdLst/>
              <a:ahLst/>
              <a:cxnLst/>
              <a:rect l="l" t="t" r="r" b="b"/>
              <a:pathLst>
                <a:path w="2962275" h="478790">
                  <a:moveTo>
                    <a:pt x="2791203" y="478726"/>
                  </a:moveTo>
                  <a:lnTo>
                    <a:pt x="171445" y="478726"/>
                  </a:lnTo>
                  <a:lnTo>
                    <a:pt x="125871" y="472602"/>
                  </a:lnTo>
                  <a:lnTo>
                    <a:pt x="84915" y="455319"/>
                  </a:lnTo>
                  <a:lnTo>
                    <a:pt x="50216" y="428510"/>
                  </a:lnTo>
                  <a:lnTo>
                    <a:pt x="23407" y="393811"/>
                  </a:lnTo>
                  <a:lnTo>
                    <a:pt x="6124" y="352855"/>
                  </a:lnTo>
                  <a:lnTo>
                    <a:pt x="0" y="307277"/>
                  </a:lnTo>
                  <a:lnTo>
                    <a:pt x="0" y="171449"/>
                  </a:lnTo>
                  <a:lnTo>
                    <a:pt x="6124" y="125871"/>
                  </a:lnTo>
                  <a:lnTo>
                    <a:pt x="23407" y="84916"/>
                  </a:lnTo>
                  <a:lnTo>
                    <a:pt x="50216" y="50216"/>
                  </a:lnTo>
                  <a:lnTo>
                    <a:pt x="84915" y="23408"/>
                  </a:lnTo>
                  <a:lnTo>
                    <a:pt x="125871" y="6124"/>
                  </a:lnTo>
                  <a:lnTo>
                    <a:pt x="171449" y="0"/>
                  </a:lnTo>
                  <a:lnTo>
                    <a:pt x="2791199" y="0"/>
                  </a:lnTo>
                  <a:lnTo>
                    <a:pt x="2836777" y="6124"/>
                  </a:lnTo>
                  <a:lnTo>
                    <a:pt x="2877733" y="23408"/>
                  </a:lnTo>
                  <a:lnTo>
                    <a:pt x="2912432" y="50216"/>
                  </a:lnTo>
                  <a:lnTo>
                    <a:pt x="2939241" y="84916"/>
                  </a:lnTo>
                  <a:lnTo>
                    <a:pt x="2956524" y="125871"/>
                  </a:lnTo>
                  <a:lnTo>
                    <a:pt x="2962122" y="167534"/>
                  </a:lnTo>
                  <a:lnTo>
                    <a:pt x="2962122" y="311193"/>
                  </a:lnTo>
                  <a:lnTo>
                    <a:pt x="2956524" y="352855"/>
                  </a:lnTo>
                  <a:lnTo>
                    <a:pt x="2939241" y="393811"/>
                  </a:lnTo>
                  <a:lnTo>
                    <a:pt x="2912432" y="428510"/>
                  </a:lnTo>
                  <a:lnTo>
                    <a:pt x="2877733" y="455319"/>
                  </a:lnTo>
                  <a:lnTo>
                    <a:pt x="2836777" y="472602"/>
                  </a:lnTo>
                  <a:lnTo>
                    <a:pt x="2791203" y="478726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28243" y="6222364"/>
              <a:ext cx="2000249" cy="27050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644892" y="8709373"/>
              <a:ext cx="2962275" cy="478790"/>
            </a:xfrm>
            <a:custGeom>
              <a:avLst/>
              <a:gdLst/>
              <a:ahLst/>
              <a:cxnLst/>
              <a:rect l="l" t="t" r="r" b="b"/>
              <a:pathLst>
                <a:path w="2962275" h="478790">
                  <a:moveTo>
                    <a:pt x="2791204" y="478726"/>
                  </a:moveTo>
                  <a:lnTo>
                    <a:pt x="171445" y="478726"/>
                  </a:lnTo>
                  <a:lnTo>
                    <a:pt x="125871" y="472602"/>
                  </a:lnTo>
                  <a:lnTo>
                    <a:pt x="84915" y="455319"/>
                  </a:lnTo>
                  <a:lnTo>
                    <a:pt x="50216" y="428510"/>
                  </a:lnTo>
                  <a:lnTo>
                    <a:pt x="23407" y="393811"/>
                  </a:lnTo>
                  <a:lnTo>
                    <a:pt x="6124" y="352855"/>
                  </a:lnTo>
                  <a:lnTo>
                    <a:pt x="0" y="307277"/>
                  </a:lnTo>
                  <a:lnTo>
                    <a:pt x="0" y="171449"/>
                  </a:lnTo>
                  <a:lnTo>
                    <a:pt x="6124" y="125871"/>
                  </a:lnTo>
                  <a:lnTo>
                    <a:pt x="23407" y="84916"/>
                  </a:lnTo>
                  <a:lnTo>
                    <a:pt x="50216" y="50216"/>
                  </a:lnTo>
                  <a:lnTo>
                    <a:pt x="84915" y="23408"/>
                  </a:lnTo>
                  <a:lnTo>
                    <a:pt x="125871" y="6124"/>
                  </a:lnTo>
                  <a:lnTo>
                    <a:pt x="171449" y="0"/>
                  </a:lnTo>
                  <a:lnTo>
                    <a:pt x="2791199" y="0"/>
                  </a:lnTo>
                  <a:lnTo>
                    <a:pt x="2836777" y="6124"/>
                  </a:lnTo>
                  <a:lnTo>
                    <a:pt x="2877733" y="23408"/>
                  </a:lnTo>
                  <a:lnTo>
                    <a:pt x="2912433" y="50216"/>
                  </a:lnTo>
                  <a:lnTo>
                    <a:pt x="2939241" y="84916"/>
                  </a:lnTo>
                  <a:lnTo>
                    <a:pt x="2956525" y="125871"/>
                  </a:lnTo>
                  <a:lnTo>
                    <a:pt x="2962122" y="167529"/>
                  </a:lnTo>
                  <a:lnTo>
                    <a:pt x="2962122" y="311198"/>
                  </a:lnTo>
                  <a:lnTo>
                    <a:pt x="2956525" y="352855"/>
                  </a:lnTo>
                  <a:lnTo>
                    <a:pt x="2939241" y="393811"/>
                  </a:lnTo>
                  <a:lnTo>
                    <a:pt x="2912433" y="428510"/>
                  </a:lnTo>
                  <a:lnTo>
                    <a:pt x="2877733" y="455319"/>
                  </a:lnTo>
                  <a:lnTo>
                    <a:pt x="2836777" y="472602"/>
                  </a:lnTo>
                  <a:lnTo>
                    <a:pt x="2791204" y="478726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45410" y="6222365"/>
              <a:ext cx="2200274" cy="29336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3465160" y="8709373"/>
              <a:ext cx="2962275" cy="478790"/>
            </a:xfrm>
            <a:custGeom>
              <a:avLst/>
              <a:gdLst/>
              <a:ahLst/>
              <a:cxnLst/>
              <a:rect l="l" t="t" r="r" b="b"/>
              <a:pathLst>
                <a:path w="2962275" h="478790">
                  <a:moveTo>
                    <a:pt x="2791204" y="478726"/>
                  </a:moveTo>
                  <a:lnTo>
                    <a:pt x="171445" y="478726"/>
                  </a:lnTo>
                  <a:lnTo>
                    <a:pt x="125871" y="472602"/>
                  </a:lnTo>
                  <a:lnTo>
                    <a:pt x="84916" y="455319"/>
                  </a:lnTo>
                  <a:lnTo>
                    <a:pt x="50216" y="428510"/>
                  </a:lnTo>
                  <a:lnTo>
                    <a:pt x="23408" y="393811"/>
                  </a:lnTo>
                  <a:lnTo>
                    <a:pt x="6124" y="352855"/>
                  </a:lnTo>
                  <a:lnTo>
                    <a:pt x="0" y="307277"/>
                  </a:lnTo>
                  <a:lnTo>
                    <a:pt x="0" y="171449"/>
                  </a:lnTo>
                  <a:lnTo>
                    <a:pt x="6124" y="125871"/>
                  </a:lnTo>
                  <a:lnTo>
                    <a:pt x="23408" y="84916"/>
                  </a:lnTo>
                  <a:lnTo>
                    <a:pt x="50216" y="50216"/>
                  </a:lnTo>
                  <a:lnTo>
                    <a:pt x="84916" y="23408"/>
                  </a:lnTo>
                  <a:lnTo>
                    <a:pt x="125871" y="6124"/>
                  </a:lnTo>
                  <a:lnTo>
                    <a:pt x="171449" y="0"/>
                  </a:lnTo>
                  <a:lnTo>
                    <a:pt x="2791200" y="0"/>
                  </a:lnTo>
                  <a:lnTo>
                    <a:pt x="2836778" y="6124"/>
                  </a:lnTo>
                  <a:lnTo>
                    <a:pt x="2877733" y="23408"/>
                  </a:lnTo>
                  <a:lnTo>
                    <a:pt x="2912433" y="50216"/>
                  </a:lnTo>
                  <a:lnTo>
                    <a:pt x="2939241" y="84916"/>
                  </a:lnTo>
                  <a:lnTo>
                    <a:pt x="2956525" y="125871"/>
                  </a:lnTo>
                  <a:lnTo>
                    <a:pt x="2962122" y="167526"/>
                  </a:lnTo>
                  <a:lnTo>
                    <a:pt x="2962122" y="311200"/>
                  </a:lnTo>
                  <a:lnTo>
                    <a:pt x="2956525" y="352855"/>
                  </a:lnTo>
                  <a:lnTo>
                    <a:pt x="2939241" y="393811"/>
                  </a:lnTo>
                  <a:lnTo>
                    <a:pt x="2912433" y="428510"/>
                  </a:lnTo>
                  <a:lnTo>
                    <a:pt x="2877733" y="455319"/>
                  </a:lnTo>
                  <a:lnTo>
                    <a:pt x="2836778" y="472602"/>
                  </a:lnTo>
                  <a:lnTo>
                    <a:pt x="2791204" y="478726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19" name="object 19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22" name="object 22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516522" y="1085837"/>
            <a:ext cx="4324350" cy="2006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0" spc="-1170" b="0">
                <a:solidFill>
                  <a:srgbClr val="BE654A"/>
                </a:solidFill>
                <a:latin typeface="Tahoma"/>
                <a:cs typeface="Tahoma"/>
              </a:rPr>
              <a:t>Py</a:t>
            </a:r>
            <a:r>
              <a:rPr dirty="0" sz="13000" spc="-1170" b="0">
                <a:solidFill>
                  <a:srgbClr val="D4785C"/>
                </a:solidFill>
                <a:latin typeface="Tahoma"/>
                <a:cs typeface="Tahoma"/>
              </a:rPr>
              <a:t>Boys</a:t>
            </a:r>
            <a:endParaRPr sz="130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093553" y="4282761"/>
            <a:ext cx="4100829" cy="3060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 spc="114" b="1">
                <a:solidFill>
                  <a:srgbClr val="E6DFCC"/>
                </a:solidFill>
                <a:latin typeface="Tahoma"/>
                <a:cs typeface="Tahoma"/>
              </a:rPr>
              <a:t>RAMA</a:t>
            </a:r>
            <a:r>
              <a:rPr dirty="0" sz="1800" spc="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1800" spc="95" b="1">
                <a:solidFill>
                  <a:srgbClr val="E6DFCC"/>
                </a:solidFill>
                <a:latin typeface="Tahoma"/>
                <a:cs typeface="Tahoma"/>
              </a:rPr>
              <a:t>NGURAH</a:t>
            </a:r>
            <a:r>
              <a:rPr dirty="0" sz="1800" spc="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1800" spc="95" b="1">
                <a:solidFill>
                  <a:srgbClr val="E6DFCC"/>
                </a:solidFill>
                <a:latin typeface="Tahoma"/>
                <a:cs typeface="Tahoma"/>
              </a:rPr>
              <a:t>PUTERA</a:t>
            </a:r>
            <a:r>
              <a:rPr dirty="0" sz="1800" spc="1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E6DFCC"/>
                </a:solidFill>
                <a:latin typeface="Tahoma"/>
                <a:cs typeface="Tahoma"/>
              </a:rPr>
              <a:t>PINATIH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599117" y="1115860"/>
            <a:ext cx="3089910" cy="676910"/>
          </a:xfrm>
          <a:custGeom>
            <a:avLst/>
            <a:gdLst/>
            <a:ahLst/>
            <a:cxnLst/>
            <a:rect l="l" t="t" r="r" b="b"/>
            <a:pathLst>
              <a:path w="3089909" h="676910">
                <a:moveTo>
                  <a:pt x="2920523" y="676910"/>
                </a:moveTo>
                <a:lnTo>
                  <a:pt x="169227" y="676910"/>
                </a:lnTo>
                <a:lnTo>
                  <a:pt x="136058" y="673628"/>
                </a:lnTo>
                <a:lnTo>
                  <a:pt x="75340" y="648477"/>
                </a:lnTo>
                <a:lnTo>
                  <a:pt x="28432" y="601570"/>
                </a:lnTo>
                <a:lnTo>
                  <a:pt x="3281" y="540851"/>
                </a:lnTo>
                <a:lnTo>
                  <a:pt x="0" y="507682"/>
                </a:lnTo>
                <a:lnTo>
                  <a:pt x="0" y="169227"/>
                </a:lnTo>
                <a:lnTo>
                  <a:pt x="6044" y="124240"/>
                </a:lnTo>
                <a:lnTo>
                  <a:pt x="23104" y="83815"/>
                </a:lnTo>
                <a:lnTo>
                  <a:pt x="49565" y="49565"/>
                </a:lnTo>
                <a:lnTo>
                  <a:pt x="83815" y="23104"/>
                </a:lnTo>
                <a:lnTo>
                  <a:pt x="124240" y="6044"/>
                </a:lnTo>
                <a:lnTo>
                  <a:pt x="169227" y="0"/>
                </a:lnTo>
                <a:lnTo>
                  <a:pt x="2920523" y="0"/>
                </a:lnTo>
                <a:lnTo>
                  <a:pt x="2965511" y="6044"/>
                </a:lnTo>
                <a:lnTo>
                  <a:pt x="3005936" y="23104"/>
                </a:lnTo>
                <a:lnTo>
                  <a:pt x="3040185" y="49565"/>
                </a:lnTo>
                <a:lnTo>
                  <a:pt x="3066646" y="83815"/>
                </a:lnTo>
                <a:lnTo>
                  <a:pt x="3083706" y="124240"/>
                </a:lnTo>
                <a:lnTo>
                  <a:pt x="3089751" y="169227"/>
                </a:lnTo>
                <a:lnTo>
                  <a:pt x="3089751" y="507682"/>
                </a:lnTo>
                <a:lnTo>
                  <a:pt x="3083706" y="552669"/>
                </a:lnTo>
                <a:lnTo>
                  <a:pt x="3066646" y="593094"/>
                </a:lnTo>
                <a:lnTo>
                  <a:pt x="3040185" y="627344"/>
                </a:lnTo>
                <a:lnTo>
                  <a:pt x="3005936" y="653805"/>
                </a:lnTo>
                <a:lnTo>
                  <a:pt x="2965511" y="670865"/>
                </a:lnTo>
                <a:lnTo>
                  <a:pt x="2920523" y="676910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759138" y="1178154"/>
            <a:ext cx="27698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3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32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275">
                <a:solidFill>
                  <a:srgbClr val="FFFFFF"/>
                </a:solidFill>
                <a:latin typeface="Tahoma"/>
                <a:cs typeface="Tahoma"/>
              </a:rPr>
              <a:t>LEADER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120583" y="5644514"/>
            <a:ext cx="1779905" cy="676910"/>
          </a:xfrm>
          <a:custGeom>
            <a:avLst/>
            <a:gdLst/>
            <a:ahLst/>
            <a:cxnLst/>
            <a:rect l="l" t="t" r="r" b="b"/>
            <a:pathLst>
              <a:path w="1779904" h="676910">
                <a:moveTo>
                  <a:pt x="1610538" y="676910"/>
                </a:moveTo>
                <a:lnTo>
                  <a:pt x="169227" y="676910"/>
                </a:lnTo>
                <a:lnTo>
                  <a:pt x="136058" y="673628"/>
                </a:lnTo>
                <a:lnTo>
                  <a:pt x="75340" y="648477"/>
                </a:lnTo>
                <a:lnTo>
                  <a:pt x="28432" y="601570"/>
                </a:lnTo>
                <a:lnTo>
                  <a:pt x="3281" y="540851"/>
                </a:lnTo>
                <a:lnTo>
                  <a:pt x="0" y="507682"/>
                </a:lnTo>
                <a:lnTo>
                  <a:pt x="0" y="169227"/>
                </a:lnTo>
                <a:lnTo>
                  <a:pt x="6044" y="124240"/>
                </a:lnTo>
                <a:lnTo>
                  <a:pt x="23104" y="83815"/>
                </a:lnTo>
                <a:lnTo>
                  <a:pt x="49565" y="49565"/>
                </a:lnTo>
                <a:lnTo>
                  <a:pt x="83815" y="23104"/>
                </a:lnTo>
                <a:lnTo>
                  <a:pt x="124240" y="6044"/>
                </a:lnTo>
                <a:lnTo>
                  <a:pt x="169227" y="0"/>
                </a:lnTo>
                <a:lnTo>
                  <a:pt x="1610538" y="0"/>
                </a:lnTo>
                <a:lnTo>
                  <a:pt x="1675299" y="12881"/>
                </a:lnTo>
                <a:lnTo>
                  <a:pt x="1730200" y="49565"/>
                </a:lnTo>
                <a:lnTo>
                  <a:pt x="1766884" y="104466"/>
                </a:lnTo>
                <a:lnTo>
                  <a:pt x="1779766" y="169227"/>
                </a:lnTo>
                <a:lnTo>
                  <a:pt x="1779766" y="507682"/>
                </a:lnTo>
                <a:lnTo>
                  <a:pt x="1766884" y="572443"/>
                </a:lnTo>
                <a:lnTo>
                  <a:pt x="1730200" y="627344"/>
                </a:lnTo>
                <a:lnTo>
                  <a:pt x="1675299" y="664028"/>
                </a:lnTo>
                <a:lnTo>
                  <a:pt x="1610538" y="676910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516522" y="2952547"/>
            <a:ext cx="2941320" cy="326771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1035"/>
              </a:spcBef>
            </a:pPr>
            <a:r>
              <a:rPr dirty="0" sz="7600" spc="-750">
                <a:solidFill>
                  <a:srgbClr val="4A4237"/>
                </a:solidFill>
                <a:latin typeface="Tahoma"/>
                <a:cs typeface="Tahoma"/>
              </a:rPr>
              <a:t>Group Member</a:t>
            </a:r>
            <a:endParaRPr sz="7600">
              <a:latin typeface="Tahoma"/>
              <a:cs typeface="Tahoma"/>
            </a:endParaRPr>
          </a:p>
          <a:p>
            <a:pPr marL="776605">
              <a:lnSpc>
                <a:spcPct val="100000"/>
              </a:lnSpc>
              <a:spcBef>
                <a:spcPts val="4090"/>
              </a:spcBef>
            </a:pPr>
            <a:r>
              <a:rPr dirty="0" sz="3200" spc="-280">
                <a:solidFill>
                  <a:srgbClr val="FFFFFF"/>
                </a:solidFill>
                <a:latin typeface="Tahoma"/>
                <a:cs typeface="Tahoma"/>
              </a:rPr>
              <a:t>ANALYST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5902537" y="5644514"/>
            <a:ext cx="2238375" cy="676910"/>
          </a:xfrm>
          <a:custGeom>
            <a:avLst/>
            <a:gdLst/>
            <a:ahLst/>
            <a:cxnLst/>
            <a:rect l="l" t="t" r="r" b="b"/>
            <a:pathLst>
              <a:path w="2238375" h="676910">
                <a:moveTo>
                  <a:pt x="2068929" y="676910"/>
                </a:moveTo>
                <a:lnTo>
                  <a:pt x="169227" y="676910"/>
                </a:lnTo>
                <a:lnTo>
                  <a:pt x="124240" y="670865"/>
                </a:lnTo>
                <a:lnTo>
                  <a:pt x="83815" y="653805"/>
                </a:lnTo>
                <a:lnTo>
                  <a:pt x="49565" y="627344"/>
                </a:lnTo>
                <a:lnTo>
                  <a:pt x="23104" y="593094"/>
                </a:lnTo>
                <a:lnTo>
                  <a:pt x="6044" y="552669"/>
                </a:lnTo>
                <a:lnTo>
                  <a:pt x="0" y="507682"/>
                </a:lnTo>
                <a:lnTo>
                  <a:pt x="0" y="169227"/>
                </a:lnTo>
                <a:lnTo>
                  <a:pt x="6044" y="124240"/>
                </a:lnTo>
                <a:lnTo>
                  <a:pt x="23104" y="83815"/>
                </a:lnTo>
                <a:lnTo>
                  <a:pt x="49565" y="49565"/>
                </a:lnTo>
                <a:lnTo>
                  <a:pt x="83815" y="23104"/>
                </a:lnTo>
                <a:lnTo>
                  <a:pt x="124240" y="6044"/>
                </a:lnTo>
                <a:lnTo>
                  <a:pt x="169227" y="0"/>
                </a:lnTo>
                <a:lnTo>
                  <a:pt x="2068929" y="0"/>
                </a:lnTo>
                <a:lnTo>
                  <a:pt x="2133689" y="12881"/>
                </a:lnTo>
                <a:lnTo>
                  <a:pt x="2188591" y="49565"/>
                </a:lnTo>
                <a:lnTo>
                  <a:pt x="2225275" y="104466"/>
                </a:lnTo>
                <a:lnTo>
                  <a:pt x="2238156" y="169227"/>
                </a:lnTo>
                <a:lnTo>
                  <a:pt x="2238156" y="507682"/>
                </a:lnTo>
                <a:lnTo>
                  <a:pt x="2225275" y="572443"/>
                </a:lnTo>
                <a:lnTo>
                  <a:pt x="2188591" y="627344"/>
                </a:lnTo>
                <a:lnTo>
                  <a:pt x="2133689" y="664028"/>
                </a:lnTo>
                <a:lnTo>
                  <a:pt x="2068929" y="676910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6062557" y="5706808"/>
            <a:ext cx="19183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65">
                <a:solidFill>
                  <a:srgbClr val="FFFFFF"/>
                </a:solidFill>
                <a:latin typeface="Tahoma"/>
                <a:cs typeface="Tahoma"/>
              </a:rPr>
              <a:t>VISUALIZER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1987437" y="5644514"/>
            <a:ext cx="2062480" cy="676910"/>
          </a:xfrm>
          <a:custGeom>
            <a:avLst/>
            <a:gdLst/>
            <a:ahLst/>
            <a:cxnLst/>
            <a:rect l="l" t="t" r="r" b="b"/>
            <a:pathLst>
              <a:path w="2062480" h="676910">
                <a:moveTo>
                  <a:pt x="1893014" y="676910"/>
                </a:moveTo>
                <a:lnTo>
                  <a:pt x="169227" y="676910"/>
                </a:lnTo>
                <a:lnTo>
                  <a:pt x="124240" y="670865"/>
                </a:lnTo>
                <a:lnTo>
                  <a:pt x="83815" y="653805"/>
                </a:lnTo>
                <a:lnTo>
                  <a:pt x="49565" y="627344"/>
                </a:lnTo>
                <a:lnTo>
                  <a:pt x="23104" y="593094"/>
                </a:lnTo>
                <a:lnTo>
                  <a:pt x="6044" y="552669"/>
                </a:lnTo>
                <a:lnTo>
                  <a:pt x="0" y="507682"/>
                </a:lnTo>
                <a:lnTo>
                  <a:pt x="0" y="169227"/>
                </a:lnTo>
                <a:lnTo>
                  <a:pt x="6044" y="124240"/>
                </a:lnTo>
                <a:lnTo>
                  <a:pt x="23104" y="83815"/>
                </a:lnTo>
                <a:lnTo>
                  <a:pt x="49565" y="49565"/>
                </a:lnTo>
                <a:lnTo>
                  <a:pt x="83815" y="23104"/>
                </a:lnTo>
                <a:lnTo>
                  <a:pt x="124240" y="6044"/>
                </a:lnTo>
                <a:lnTo>
                  <a:pt x="169227" y="0"/>
                </a:lnTo>
                <a:lnTo>
                  <a:pt x="1893014" y="0"/>
                </a:lnTo>
                <a:lnTo>
                  <a:pt x="1957775" y="12881"/>
                </a:lnTo>
                <a:lnTo>
                  <a:pt x="2012676" y="49565"/>
                </a:lnTo>
                <a:lnTo>
                  <a:pt x="2049360" y="104466"/>
                </a:lnTo>
                <a:lnTo>
                  <a:pt x="2062241" y="169227"/>
                </a:lnTo>
                <a:lnTo>
                  <a:pt x="2062241" y="507682"/>
                </a:lnTo>
                <a:lnTo>
                  <a:pt x="2049360" y="572443"/>
                </a:lnTo>
                <a:lnTo>
                  <a:pt x="2012676" y="627344"/>
                </a:lnTo>
                <a:lnTo>
                  <a:pt x="1957775" y="664028"/>
                </a:lnTo>
                <a:lnTo>
                  <a:pt x="1893014" y="676910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2147456" y="5706808"/>
            <a:ext cx="174243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00">
                <a:solidFill>
                  <a:srgbClr val="FFFFFF"/>
                </a:solidFill>
                <a:latin typeface="Tahoma"/>
                <a:cs typeface="Tahoma"/>
              </a:rPr>
              <a:t>MODELLER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2430662" y="8793138"/>
            <a:ext cx="1160145" cy="3060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 spc="40" b="1">
                <a:solidFill>
                  <a:srgbClr val="E6DFCC"/>
                </a:solidFill>
                <a:latin typeface="Tahoma"/>
                <a:cs typeface="Tahoma"/>
              </a:rPr>
              <a:t>RAHULDI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660490" y="8793138"/>
            <a:ext cx="2722880" cy="3060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 b="1">
                <a:solidFill>
                  <a:srgbClr val="E6DFCC"/>
                </a:solidFill>
                <a:latin typeface="Tahoma"/>
                <a:cs typeface="Tahoma"/>
              </a:rPr>
              <a:t>AMIN</a:t>
            </a:r>
            <a:r>
              <a:rPr dirty="0" sz="1800" spc="10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E6DFCC"/>
                </a:solidFill>
                <a:latin typeface="Tahoma"/>
                <a:cs typeface="Tahoma"/>
              </a:rPr>
              <a:t>YAZID</a:t>
            </a:r>
            <a:r>
              <a:rPr dirty="0" sz="1800" spc="10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1800" spc="125" b="1">
                <a:solidFill>
                  <a:srgbClr val="E6DFCC"/>
                </a:solidFill>
                <a:latin typeface="Tahoma"/>
                <a:cs typeface="Tahoma"/>
              </a:rPr>
              <a:t>ACHMAD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105544" y="8793138"/>
            <a:ext cx="2041525" cy="3060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 b="1">
                <a:solidFill>
                  <a:srgbClr val="E6DFCC"/>
                </a:solidFill>
                <a:latin typeface="Tahoma"/>
                <a:cs typeface="Tahoma"/>
              </a:rPr>
              <a:t>M.</a:t>
            </a:r>
            <a:r>
              <a:rPr dirty="0" sz="18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E6DFCC"/>
                </a:solidFill>
                <a:latin typeface="Tahoma"/>
                <a:cs typeface="Tahoma"/>
              </a:rPr>
              <a:t>ASRI</a:t>
            </a:r>
            <a:r>
              <a:rPr dirty="0" sz="1800" spc="-2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E6DFCC"/>
                </a:solidFill>
                <a:latin typeface="Tahoma"/>
                <a:cs typeface="Tahoma"/>
              </a:rPr>
              <a:t>ALFAJRI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3806518" y="8793138"/>
            <a:ext cx="2280285" cy="3060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 b="1">
                <a:solidFill>
                  <a:srgbClr val="E6DFCC"/>
                </a:solidFill>
                <a:latin typeface="Tahoma"/>
                <a:cs typeface="Tahoma"/>
              </a:rPr>
              <a:t>M.</a:t>
            </a:r>
            <a:r>
              <a:rPr dirty="0" sz="1800" spc="14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E6DFCC"/>
                </a:solidFill>
                <a:latin typeface="Tahoma"/>
                <a:cs typeface="Tahoma"/>
              </a:rPr>
              <a:t>FAIKAR</a:t>
            </a:r>
            <a:r>
              <a:rPr dirty="0" sz="1800" spc="14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E6DFCC"/>
                </a:solidFill>
                <a:latin typeface="Tahoma"/>
                <a:cs typeface="Tahoma"/>
              </a:rPr>
              <a:t>NATSIR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7237" y="472170"/>
            <a:ext cx="2872740" cy="37465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25"/>
              <a:t>DATA</a:t>
            </a:r>
            <a:r>
              <a:rPr dirty="0" spc="-135"/>
              <a:t> </a:t>
            </a:r>
            <a:r>
              <a:rPr dirty="0" spc="70"/>
              <a:t>PREPARATION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7330" y="5137500"/>
            <a:ext cx="6372224" cy="28860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4596" y="3593944"/>
            <a:ext cx="9115424" cy="6953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8778" y="5344993"/>
            <a:ext cx="5934074" cy="12001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4596" y="8869633"/>
            <a:ext cx="6267449" cy="7143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8249" y="3266285"/>
            <a:ext cx="95250" cy="9524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469330" y="609009"/>
            <a:ext cx="12818110" cy="2856865"/>
          </a:xfrm>
          <a:prstGeom prst="rect">
            <a:avLst/>
          </a:prstGeom>
        </p:spPr>
        <p:txBody>
          <a:bodyPr wrap="square" lIns="0" tIns="872490" rIns="0" bIns="0" rtlCol="0" vert="horz">
            <a:spAutoFit/>
          </a:bodyPr>
          <a:lstStyle/>
          <a:p>
            <a:pPr algn="ctr" marL="2531110">
              <a:lnSpc>
                <a:spcPct val="100000"/>
              </a:lnSpc>
              <a:spcBef>
                <a:spcPts val="6870"/>
              </a:spcBef>
            </a:pPr>
            <a:r>
              <a:rPr dirty="0" sz="9600" spc="-1290">
                <a:solidFill>
                  <a:srgbClr val="4A4237"/>
                </a:solidFill>
                <a:latin typeface="Tahoma"/>
                <a:cs typeface="Tahoma"/>
              </a:rPr>
              <a:t>FEATURE</a:t>
            </a:r>
            <a:r>
              <a:rPr dirty="0" sz="9600" spc="-80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260">
                <a:solidFill>
                  <a:srgbClr val="4A4237"/>
                </a:solidFill>
                <a:latin typeface="Tahoma"/>
                <a:cs typeface="Tahoma"/>
              </a:rPr>
              <a:t>ENGINEERING</a:t>
            </a:r>
            <a:endParaRPr sz="9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2100" spc="229" b="1">
                <a:solidFill>
                  <a:srgbClr val="4A4237"/>
                </a:solidFill>
                <a:latin typeface="Trebuchet MS"/>
                <a:cs typeface="Trebuchet MS"/>
              </a:rPr>
              <a:t>Menambah</a:t>
            </a:r>
            <a:r>
              <a:rPr dirty="0" sz="2100" spc="-11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rebuchet MS"/>
                <a:cs typeface="Trebuchet MS"/>
              </a:rPr>
              <a:t>fitur</a:t>
            </a:r>
            <a:r>
              <a:rPr dirty="0" sz="2100" spc="-11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45" b="1">
                <a:solidFill>
                  <a:srgbClr val="4A4237"/>
                </a:solidFill>
                <a:latin typeface="Trebuchet MS"/>
                <a:cs typeface="Trebuchet MS"/>
              </a:rPr>
              <a:t>“month”</a:t>
            </a:r>
            <a:r>
              <a:rPr dirty="0" sz="21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0" b="1">
                <a:solidFill>
                  <a:srgbClr val="4A4237"/>
                </a:solidFill>
                <a:latin typeface="Trebuchet MS"/>
                <a:cs typeface="Trebuchet MS"/>
              </a:rPr>
              <a:t>(sebelumnya</a:t>
            </a:r>
            <a:r>
              <a:rPr dirty="0" sz="2100" spc="-11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85" b="1">
                <a:solidFill>
                  <a:srgbClr val="4A4237"/>
                </a:solidFill>
                <a:latin typeface="Trebuchet MS"/>
                <a:cs typeface="Trebuchet MS"/>
              </a:rPr>
              <a:t>telah</a:t>
            </a:r>
            <a:r>
              <a:rPr dirty="0" sz="21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5" b="1">
                <a:solidFill>
                  <a:srgbClr val="4A4237"/>
                </a:solidFill>
                <a:latin typeface="Trebuchet MS"/>
                <a:cs typeface="Trebuchet MS"/>
              </a:rPr>
              <a:t>ditambahkan</a:t>
            </a:r>
            <a:r>
              <a:rPr dirty="0" sz="2100" spc="-11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rebuchet MS"/>
                <a:cs typeface="Trebuchet MS"/>
              </a:rPr>
              <a:t>fitur</a:t>
            </a:r>
            <a:r>
              <a:rPr dirty="0" sz="21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35" b="1">
                <a:solidFill>
                  <a:srgbClr val="4A4237"/>
                </a:solidFill>
                <a:latin typeface="Trebuchet MS"/>
                <a:cs typeface="Trebuchet MS"/>
              </a:rPr>
              <a:t>“date”)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8249" y="8541972"/>
            <a:ext cx="95250" cy="9524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469330" y="8395923"/>
            <a:ext cx="82169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229" b="1">
                <a:solidFill>
                  <a:srgbClr val="4A4237"/>
                </a:solidFill>
                <a:latin typeface="Trebuchet MS"/>
                <a:cs typeface="Trebuchet MS"/>
              </a:rPr>
              <a:t>Menambah</a:t>
            </a:r>
            <a:r>
              <a:rPr dirty="0" sz="2100" spc="-11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rebuchet MS"/>
                <a:cs typeface="Trebuchet MS"/>
              </a:rPr>
              <a:t>fitur</a:t>
            </a:r>
            <a:r>
              <a:rPr dirty="0" sz="21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45" b="1">
                <a:solidFill>
                  <a:srgbClr val="4A4237"/>
                </a:solidFill>
                <a:latin typeface="Trebuchet MS"/>
                <a:cs typeface="Trebuchet MS"/>
              </a:rPr>
              <a:t>“year_int”</a:t>
            </a:r>
            <a:r>
              <a:rPr dirty="0" sz="21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95" b="1">
                <a:solidFill>
                  <a:srgbClr val="4A4237"/>
                </a:solidFill>
                <a:latin typeface="Trebuchet MS"/>
                <a:cs typeface="Trebuchet MS"/>
              </a:rPr>
              <a:t>(pengurangan</a:t>
            </a:r>
            <a:r>
              <a:rPr dirty="0" sz="21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0" b="1">
                <a:solidFill>
                  <a:srgbClr val="4A4237"/>
                </a:solidFill>
                <a:latin typeface="Trebuchet MS"/>
                <a:cs typeface="Trebuchet MS"/>
              </a:rPr>
              <a:t>skala</a:t>
            </a:r>
            <a:r>
              <a:rPr dirty="0" sz="21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rebuchet MS"/>
                <a:cs typeface="Trebuchet MS"/>
              </a:rPr>
              <a:t>fitur</a:t>
            </a:r>
            <a:r>
              <a:rPr dirty="0" sz="21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5" b="1">
                <a:solidFill>
                  <a:srgbClr val="4A4237"/>
                </a:solidFill>
                <a:latin typeface="Trebuchet MS"/>
                <a:cs typeface="Trebuchet MS"/>
              </a:rPr>
              <a:t>tahun)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13001" y="4809840"/>
            <a:ext cx="95250" cy="9524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544082" y="4663790"/>
            <a:ext cx="1264348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55" b="1">
                <a:solidFill>
                  <a:srgbClr val="4A4237"/>
                </a:solidFill>
                <a:latin typeface="Trebuchet MS"/>
                <a:cs typeface="Trebuchet MS"/>
              </a:rPr>
              <a:t>Menerapkan</a:t>
            </a:r>
            <a:r>
              <a:rPr dirty="0" sz="2100" spc="-9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metode</a:t>
            </a:r>
            <a:r>
              <a:rPr dirty="0" sz="2100" spc="-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70" b="1">
                <a:solidFill>
                  <a:srgbClr val="4A4237"/>
                </a:solidFill>
                <a:latin typeface="Trebuchet MS"/>
                <a:cs typeface="Trebuchet MS"/>
              </a:rPr>
              <a:t>penskalaan</a:t>
            </a:r>
            <a:r>
              <a:rPr dirty="0" sz="2100" spc="-9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95" b="1">
                <a:solidFill>
                  <a:srgbClr val="4A4237"/>
                </a:solidFill>
                <a:latin typeface="Trebuchet MS"/>
                <a:cs typeface="Trebuchet MS"/>
              </a:rPr>
              <a:t>sin-</a:t>
            </a:r>
            <a:r>
              <a:rPr dirty="0" sz="2100" spc="185" b="1">
                <a:solidFill>
                  <a:srgbClr val="4A4237"/>
                </a:solidFill>
                <a:latin typeface="Trebuchet MS"/>
                <a:cs typeface="Trebuchet MS"/>
              </a:rPr>
              <a:t>cos</a:t>
            </a:r>
            <a:r>
              <a:rPr dirty="0" sz="2100" spc="-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45" b="1">
                <a:solidFill>
                  <a:srgbClr val="4A4237"/>
                </a:solidFill>
                <a:latin typeface="Trebuchet MS"/>
                <a:cs typeface="Trebuchet MS"/>
              </a:rPr>
              <a:t>pada</a:t>
            </a:r>
            <a:r>
              <a:rPr dirty="0" sz="2100" spc="-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rebuchet MS"/>
                <a:cs typeface="Trebuchet MS"/>
              </a:rPr>
              <a:t>fitur</a:t>
            </a:r>
            <a:r>
              <a:rPr dirty="0" sz="2100" spc="-9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latitude,</a:t>
            </a:r>
            <a:r>
              <a:rPr dirty="0" sz="2100" spc="-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70" b="1">
                <a:solidFill>
                  <a:srgbClr val="4A4237"/>
                </a:solidFill>
                <a:latin typeface="Trebuchet MS"/>
                <a:cs typeface="Trebuchet MS"/>
              </a:rPr>
              <a:t>longitude,</a:t>
            </a:r>
            <a:r>
              <a:rPr dirty="0" sz="2100" spc="-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90" b="1">
                <a:solidFill>
                  <a:srgbClr val="4A4237"/>
                </a:solidFill>
                <a:latin typeface="Trebuchet MS"/>
                <a:cs typeface="Trebuchet MS"/>
              </a:rPr>
              <a:t>month,</a:t>
            </a:r>
            <a:r>
              <a:rPr dirty="0" sz="2100" spc="-9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215" b="1">
                <a:solidFill>
                  <a:srgbClr val="4A4237"/>
                </a:solidFill>
                <a:latin typeface="Trebuchet MS"/>
                <a:cs typeface="Trebuchet MS"/>
              </a:rPr>
              <a:t>dan</a:t>
            </a:r>
            <a:r>
              <a:rPr dirty="0" sz="2100" spc="-8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140" b="1">
                <a:solidFill>
                  <a:srgbClr val="4A4237"/>
                </a:solidFill>
                <a:latin typeface="Trebuchet MS"/>
                <a:cs typeface="Trebuchet MS"/>
              </a:rPr>
              <a:t>week_no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951769" y="8366419"/>
            <a:ext cx="1271905" cy="1083310"/>
            <a:chOff x="9951769" y="8366419"/>
            <a:chExt cx="1271905" cy="1083310"/>
          </a:xfrm>
        </p:grpSpPr>
        <p:sp>
          <p:nvSpPr>
            <p:cNvPr id="15" name="object 15" descr=""/>
            <p:cNvSpPr/>
            <p:nvPr/>
          </p:nvSpPr>
          <p:spPr>
            <a:xfrm>
              <a:off x="9952640" y="8366539"/>
              <a:ext cx="1270635" cy="876300"/>
            </a:xfrm>
            <a:custGeom>
              <a:avLst/>
              <a:gdLst/>
              <a:ahLst/>
              <a:cxnLst/>
              <a:rect l="l" t="t" r="r" b="b"/>
              <a:pathLst>
                <a:path w="1270634" h="876300">
                  <a:moveTo>
                    <a:pt x="10230" y="846815"/>
                  </a:moveTo>
                  <a:lnTo>
                    <a:pt x="1470" y="829389"/>
                  </a:lnTo>
                  <a:lnTo>
                    <a:pt x="0" y="809256"/>
                  </a:lnTo>
                  <a:lnTo>
                    <a:pt x="6442" y="790155"/>
                  </a:lnTo>
                  <a:lnTo>
                    <a:pt x="19261" y="775543"/>
                  </a:lnTo>
                  <a:lnTo>
                    <a:pt x="36633" y="766829"/>
                  </a:lnTo>
                  <a:lnTo>
                    <a:pt x="56732" y="765425"/>
                  </a:lnTo>
                  <a:lnTo>
                    <a:pt x="103493" y="771144"/>
                  </a:lnTo>
                  <a:lnTo>
                    <a:pt x="152677" y="775612"/>
                  </a:lnTo>
                  <a:lnTo>
                    <a:pt x="203834" y="778733"/>
                  </a:lnTo>
                  <a:lnTo>
                    <a:pt x="256512" y="780412"/>
                  </a:lnTo>
                  <a:lnTo>
                    <a:pt x="310262" y="780552"/>
                  </a:lnTo>
                  <a:lnTo>
                    <a:pt x="364634" y="779057"/>
                  </a:lnTo>
                  <a:lnTo>
                    <a:pt x="419177" y="775831"/>
                  </a:lnTo>
                  <a:lnTo>
                    <a:pt x="473440" y="770778"/>
                  </a:lnTo>
                  <a:lnTo>
                    <a:pt x="526975" y="763803"/>
                  </a:lnTo>
                  <a:lnTo>
                    <a:pt x="579330" y="754809"/>
                  </a:lnTo>
                  <a:lnTo>
                    <a:pt x="630055" y="743701"/>
                  </a:lnTo>
                  <a:lnTo>
                    <a:pt x="678701" y="730382"/>
                  </a:lnTo>
                  <a:lnTo>
                    <a:pt x="724816" y="714756"/>
                  </a:lnTo>
                  <a:lnTo>
                    <a:pt x="767951" y="696728"/>
                  </a:lnTo>
                  <a:lnTo>
                    <a:pt x="807359" y="676605"/>
                  </a:lnTo>
                  <a:lnTo>
                    <a:pt x="846147" y="653219"/>
                  </a:lnTo>
                  <a:lnTo>
                    <a:pt x="884159" y="626805"/>
                  </a:lnTo>
                  <a:lnTo>
                    <a:pt x="921241" y="597599"/>
                  </a:lnTo>
                  <a:lnTo>
                    <a:pt x="957238" y="565833"/>
                  </a:lnTo>
                  <a:lnTo>
                    <a:pt x="991995" y="531745"/>
                  </a:lnTo>
                  <a:lnTo>
                    <a:pt x="1025356" y="495567"/>
                  </a:lnTo>
                  <a:lnTo>
                    <a:pt x="1057167" y="457536"/>
                  </a:lnTo>
                  <a:lnTo>
                    <a:pt x="1087272" y="417885"/>
                  </a:lnTo>
                  <a:lnTo>
                    <a:pt x="1115516" y="376850"/>
                  </a:lnTo>
                  <a:lnTo>
                    <a:pt x="1141745" y="334666"/>
                  </a:lnTo>
                  <a:lnTo>
                    <a:pt x="1165803" y="291567"/>
                  </a:lnTo>
                  <a:lnTo>
                    <a:pt x="1187535" y="247788"/>
                  </a:lnTo>
                  <a:lnTo>
                    <a:pt x="1206786" y="203564"/>
                  </a:lnTo>
                  <a:lnTo>
                    <a:pt x="1223401" y="159130"/>
                  </a:lnTo>
                  <a:lnTo>
                    <a:pt x="1237225" y="114721"/>
                  </a:lnTo>
                  <a:lnTo>
                    <a:pt x="1248103" y="70571"/>
                  </a:lnTo>
                  <a:lnTo>
                    <a:pt x="1255880" y="26915"/>
                  </a:lnTo>
                  <a:lnTo>
                    <a:pt x="1256990" y="18534"/>
                  </a:lnTo>
                  <a:lnTo>
                    <a:pt x="1257869" y="12531"/>
                  </a:lnTo>
                  <a:lnTo>
                    <a:pt x="1259262" y="6581"/>
                  </a:lnTo>
                  <a:lnTo>
                    <a:pt x="1261387" y="0"/>
                  </a:lnTo>
                  <a:lnTo>
                    <a:pt x="1265827" y="6726"/>
                  </a:lnTo>
                  <a:lnTo>
                    <a:pt x="1266213" y="7553"/>
                  </a:lnTo>
                  <a:lnTo>
                    <a:pt x="1270283" y="36550"/>
                  </a:lnTo>
                  <a:lnTo>
                    <a:pt x="1269359" y="73510"/>
                  </a:lnTo>
                  <a:lnTo>
                    <a:pt x="1260631" y="140510"/>
                  </a:lnTo>
                  <a:lnTo>
                    <a:pt x="1249987" y="186398"/>
                  </a:lnTo>
                  <a:lnTo>
                    <a:pt x="1236174" y="232564"/>
                  </a:lnTo>
                  <a:lnTo>
                    <a:pt x="1219355" y="278752"/>
                  </a:lnTo>
                  <a:lnTo>
                    <a:pt x="1199693" y="324703"/>
                  </a:lnTo>
                  <a:lnTo>
                    <a:pt x="1177351" y="370163"/>
                  </a:lnTo>
                  <a:lnTo>
                    <a:pt x="1152491" y="414875"/>
                  </a:lnTo>
                  <a:lnTo>
                    <a:pt x="1125277" y="458582"/>
                  </a:lnTo>
                  <a:lnTo>
                    <a:pt x="1095871" y="501028"/>
                  </a:lnTo>
                  <a:lnTo>
                    <a:pt x="1064436" y="541956"/>
                  </a:lnTo>
                  <a:lnTo>
                    <a:pt x="1031136" y="581110"/>
                  </a:lnTo>
                  <a:lnTo>
                    <a:pt x="996132" y="618233"/>
                  </a:lnTo>
                  <a:lnTo>
                    <a:pt x="959587" y="653070"/>
                  </a:lnTo>
                  <a:lnTo>
                    <a:pt x="921665" y="685364"/>
                  </a:lnTo>
                  <a:lnTo>
                    <a:pt x="882529" y="714857"/>
                  </a:lnTo>
                  <a:lnTo>
                    <a:pt x="842341" y="741295"/>
                  </a:lnTo>
                  <a:lnTo>
                    <a:pt x="801264" y="764420"/>
                  </a:lnTo>
                  <a:lnTo>
                    <a:pt x="758591" y="784535"/>
                  </a:lnTo>
                  <a:lnTo>
                    <a:pt x="713222" y="802435"/>
                  </a:lnTo>
                  <a:lnTo>
                    <a:pt x="665523" y="818191"/>
                  </a:lnTo>
                  <a:lnTo>
                    <a:pt x="615857" y="831876"/>
                  </a:lnTo>
                  <a:lnTo>
                    <a:pt x="564589" y="843561"/>
                  </a:lnTo>
                  <a:lnTo>
                    <a:pt x="512084" y="853318"/>
                  </a:lnTo>
                  <a:lnTo>
                    <a:pt x="458705" y="861219"/>
                  </a:lnTo>
                  <a:lnTo>
                    <a:pt x="404817" y="867335"/>
                  </a:lnTo>
                  <a:lnTo>
                    <a:pt x="350785" y="871739"/>
                  </a:lnTo>
                  <a:lnTo>
                    <a:pt x="296972" y="874502"/>
                  </a:lnTo>
                  <a:lnTo>
                    <a:pt x="243744" y="875696"/>
                  </a:lnTo>
                  <a:lnTo>
                    <a:pt x="191464" y="875393"/>
                  </a:lnTo>
                  <a:lnTo>
                    <a:pt x="140497" y="873665"/>
                  </a:lnTo>
                  <a:lnTo>
                    <a:pt x="91208" y="870583"/>
                  </a:lnTo>
                  <a:lnTo>
                    <a:pt x="43960" y="866219"/>
                  </a:lnTo>
                  <a:lnTo>
                    <a:pt x="24865" y="859703"/>
                  </a:lnTo>
                  <a:lnTo>
                    <a:pt x="10230" y="846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952645" y="8366630"/>
              <a:ext cx="1270635" cy="875665"/>
            </a:xfrm>
            <a:custGeom>
              <a:avLst/>
              <a:gdLst/>
              <a:ahLst/>
              <a:cxnLst/>
              <a:rect l="l" t="t" r="r" b="b"/>
              <a:pathLst>
                <a:path w="1270634" h="875665">
                  <a:moveTo>
                    <a:pt x="56736" y="765337"/>
                  </a:moveTo>
                  <a:lnTo>
                    <a:pt x="103502" y="771057"/>
                  </a:lnTo>
                  <a:lnTo>
                    <a:pt x="152690" y="775525"/>
                  </a:lnTo>
                  <a:lnTo>
                    <a:pt x="203850" y="778647"/>
                  </a:lnTo>
                  <a:lnTo>
                    <a:pt x="256533" y="780325"/>
                  </a:lnTo>
                  <a:lnTo>
                    <a:pt x="310288" y="780465"/>
                  </a:lnTo>
                  <a:lnTo>
                    <a:pt x="364663" y="778970"/>
                  </a:lnTo>
                  <a:lnTo>
                    <a:pt x="419211" y="775744"/>
                  </a:lnTo>
                  <a:lnTo>
                    <a:pt x="473479" y="770691"/>
                  </a:lnTo>
                  <a:lnTo>
                    <a:pt x="527018" y="763715"/>
                  </a:lnTo>
                  <a:lnTo>
                    <a:pt x="579377" y="754721"/>
                  </a:lnTo>
                  <a:lnTo>
                    <a:pt x="630107" y="743611"/>
                  </a:lnTo>
                  <a:lnTo>
                    <a:pt x="678756" y="730291"/>
                  </a:lnTo>
                  <a:lnTo>
                    <a:pt x="724875" y="714664"/>
                  </a:lnTo>
                  <a:lnTo>
                    <a:pt x="768014" y="696634"/>
                  </a:lnTo>
                  <a:lnTo>
                    <a:pt x="807425" y="676510"/>
                  </a:lnTo>
                  <a:lnTo>
                    <a:pt x="846216" y="653122"/>
                  </a:lnTo>
                  <a:lnTo>
                    <a:pt x="884231" y="626707"/>
                  </a:lnTo>
                  <a:lnTo>
                    <a:pt x="921316" y="597497"/>
                  </a:lnTo>
                  <a:lnTo>
                    <a:pt x="957316" y="565729"/>
                  </a:lnTo>
                  <a:lnTo>
                    <a:pt x="992076" y="531638"/>
                  </a:lnTo>
                  <a:lnTo>
                    <a:pt x="1025440" y="495457"/>
                  </a:lnTo>
                  <a:lnTo>
                    <a:pt x="1057253" y="457423"/>
                  </a:lnTo>
                  <a:lnTo>
                    <a:pt x="1087361" y="417769"/>
                  </a:lnTo>
                  <a:lnTo>
                    <a:pt x="1115607" y="376731"/>
                  </a:lnTo>
                  <a:lnTo>
                    <a:pt x="1141838" y="334543"/>
                  </a:lnTo>
                  <a:lnTo>
                    <a:pt x="1165898" y="291441"/>
                  </a:lnTo>
                  <a:lnTo>
                    <a:pt x="1187632" y="247658"/>
                  </a:lnTo>
                  <a:lnTo>
                    <a:pt x="1206885" y="203431"/>
                  </a:lnTo>
                  <a:lnTo>
                    <a:pt x="1223501" y="158993"/>
                  </a:lnTo>
                  <a:lnTo>
                    <a:pt x="1237326" y="114580"/>
                  </a:lnTo>
                  <a:lnTo>
                    <a:pt x="1248205" y="70426"/>
                  </a:lnTo>
                  <a:lnTo>
                    <a:pt x="1255982" y="26767"/>
                  </a:lnTo>
                  <a:lnTo>
                    <a:pt x="1257093" y="18386"/>
                  </a:lnTo>
                  <a:lnTo>
                    <a:pt x="1257972" y="12382"/>
                  </a:lnTo>
                  <a:lnTo>
                    <a:pt x="1259365" y="6432"/>
                  </a:lnTo>
                  <a:lnTo>
                    <a:pt x="1261441" y="0"/>
                  </a:lnTo>
                </a:path>
                <a:path w="1270634" h="875665">
                  <a:moveTo>
                    <a:pt x="1266288" y="7343"/>
                  </a:moveTo>
                  <a:lnTo>
                    <a:pt x="1270387" y="36403"/>
                  </a:lnTo>
                  <a:lnTo>
                    <a:pt x="1269462" y="73366"/>
                  </a:lnTo>
                  <a:lnTo>
                    <a:pt x="1260734" y="140371"/>
                  </a:lnTo>
                  <a:lnTo>
                    <a:pt x="1250089" y="186263"/>
                  </a:lnTo>
                  <a:lnTo>
                    <a:pt x="1236275" y="232433"/>
                  </a:lnTo>
                  <a:lnTo>
                    <a:pt x="1219455" y="278624"/>
                  </a:lnTo>
                  <a:lnTo>
                    <a:pt x="1199791" y="324580"/>
                  </a:lnTo>
                  <a:lnTo>
                    <a:pt x="1177447" y="370043"/>
                  </a:lnTo>
                  <a:lnTo>
                    <a:pt x="1152585" y="414759"/>
                  </a:lnTo>
                  <a:lnTo>
                    <a:pt x="1125369" y="458469"/>
                  </a:lnTo>
                  <a:lnTo>
                    <a:pt x="1095961" y="500918"/>
                  </a:lnTo>
                  <a:lnTo>
                    <a:pt x="1064523" y="541850"/>
                  </a:lnTo>
                  <a:lnTo>
                    <a:pt x="1031220" y="581007"/>
                  </a:lnTo>
                  <a:lnTo>
                    <a:pt x="996213" y="618134"/>
                  </a:lnTo>
                  <a:lnTo>
                    <a:pt x="959665" y="652973"/>
                  </a:lnTo>
                  <a:lnTo>
                    <a:pt x="921741" y="685269"/>
                  </a:lnTo>
                  <a:lnTo>
                    <a:pt x="882601" y="714765"/>
                  </a:lnTo>
                  <a:lnTo>
                    <a:pt x="842410" y="741205"/>
                  </a:lnTo>
                  <a:lnTo>
                    <a:pt x="801329" y="764332"/>
                  </a:lnTo>
                  <a:lnTo>
                    <a:pt x="758653" y="784449"/>
                  </a:lnTo>
                  <a:lnTo>
                    <a:pt x="713280" y="802350"/>
                  </a:lnTo>
                  <a:lnTo>
                    <a:pt x="665577" y="818108"/>
                  </a:lnTo>
                  <a:lnTo>
                    <a:pt x="615908" y="831794"/>
                  </a:lnTo>
                  <a:lnTo>
                    <a:pt x="564635" y="843480"/>
                  </a:lnTo>
                  <a:lnTo>
                    <a:pt x="512126" y="853238"/>
                  </a:lnTo>
                  <a:lnTo>
                    <a:pt x="458742" y="861139"/>
                  </a:lnTo>
                  <a:lnTo>
                    <a:pt x="404850" y="867256"/>
                  </a:lnTo>
                  <a:lnTo>
                    <a:pt x="350813" y="871660"/>
                  </a:lnTo>
                  <a:lnTo>
                    <a:pt x="296996" y="874423"/>
                  </a:lnTo>
                  <a:lnTo>
                    <a:pt x="243764" y="875617"/>
                  </a:lnTo>
                  <a:lnTo>
                    <a:pt x="191479" y="875314"/>
                  </a:lnTo>
                  <a:lnTo>
                    <a:pt x="140508" y="873586"/>
                  </a:lnTo>
                  <a:lnTo>
                    <a:pt x="91215" y="870504"/>
                  </a:lnTo>
                  <a:lnTo>
                    <a:pt x="43963" y="866140"/>
                  </a:lnTo>
                  <a:lnTo>
                    <a:pt x="10231" y="846734"/>
                  </a:lnTo>
                  <a:lnTo>
                    <a:pt x="0" y="809172"/>
                  </a:lnTo>
                  <a:lnTo>
                    <a:pt x="6442" y="790070"/>
                  </a:lnTo>
                  <a:lnTo>
                    <a:pt x="19263" y="775456"/>
                  </a:lnTo>
                  <a:lnTo>
                    <a:pt x="36636" y="766742"/>
                  </a:lnTo>
                  <a:lnTo>
                    <a:pt x="56736" y="7653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951979" y="8928139"/>
              <a:ext cx="293370" cy="521334"/>
            </a:xfrm>
            <a:custGeom>
              <a:avLst/>
              <a:gdLst/>
              <a:ahLst/>
              <a:cxnLst/>
              <a:rect l="l" t="t" r="r" b="b"/>
              <a:pathLst>
                <a:path w="293370" h="521334">
                  <a:moveTo>
                    <a:pt x="13086" y="287870"/>
                  </a:moveTo>
                  <a:lnTo>
                    <a:pt x="3265" y="270606"/>
                  </a:lnTo>
                  <a:lnTo>
                    <a:pt x="0" y="254010"/>
                  </a:lnTo>
                  <a:lnTo>
                    <a:pt x="3289" y="237442"/>
                  </a:lnTo>
                  <a:lnTo>
                    <a:pt x="13134" y="220260"/>
                  </a:lnTo>
                  <a:lnTo>
                    <a:pt x="194935" y="16789"/>
                  </a:lnTo>
                  <a:lnTo>
                    <a:pt x="211060" y="4740"/>
                  </a:lnTo>
                  <a:lnTo>
                    <a:pt x="229915" y="0"/>
                  </a:lnTo>
                  <a:lnTo>
                    <a:pt x="249192" y="2690"/>
                  </a:lnTo>
                  <a:lnTo>
                    <a:pt x="266588" y="12937"/>
                  </a:lnTo>
                  <a:lnTo>
                    <a:pt x="278674" y="29128"/>
                  </a:lnTo>
                  <a:lnTo>
                    <a:pt x="283472" y="48027"/>
                  </a:lnTo>
                  <a:lnTo>
                    <a:pt x="280850" y="67325"/>
                  </a:lnTo>
                  <a:lnTo>
                    <a:pt x="270675" y="84711"/>
                  </a:lnTo>
                  <a:lnTo>
                    <a:pt x="118970" y="254500"/>
                  </a:lnTo>
                  <a:lnTo>
                    <a:pt x="280365" y="436763"/>
                  </a:lnTo>
                  <a:lnTo>
                    <a:pt x="290514" y="454234"/>
                  </a:lnTo>
                  <a:lnTo>
                    <a:pt x="293109" y="473552"/>
                  </a:lnTo>
                  <a:lnTo>
                    <a:pt x="288283" y="492411"/>
                  </a:lnTo>
                  <a:lnTo>
                    <a:pt x="276172" y="508502"/>
                  </a:lnTo>
                  <a:lnTo>
                    <a:pt x="258762" y="518606"/>
                  </a:lnTo>
                  <a:lnTo>
                    <a:pt x="239481" y="521138"/>
                  </a:lnTo>
                  <a:lnTo>
                    <a:pt x="220632" y="516242"/>
                  </a:lnTo>
                  <a:lnTo>
                    <a:pt x="204523" y="504060"/>
                  </a:lnTo>
                  <a:lnTo>
                    <a:pt x="13086" y="287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951979" y="8928140"/>
              <a:ext cx="293370" cy="521334"/>
            </a:xfrm>
            <a:custGeom>
              <a:avLst/>
              <a:gdLst/>
              <a:ahLst/>
              <a:cxnLst/>
              <a:rect l="l" t="t" r="r" b="b"/>
              <a:pathLst>
                <a:path w="293370" h="521334">
                  <a:moveTo>
                    <a:pt x="270675" y="84711"/>
                  </a:moveTo>
                  <a:lnTo>
                    <a:pt x="118970" y="254500"/>
                  </a:lnTo>
                  <a:lnTo>
                    <a:pt x="280365" y="436763"/>
                  </a:lnTo>
                  <a:lnTo>
                    <a:pt x="290514" y="454234"/>
                  </a:lnTo>
                  <a:lnTo>
                    <a:pt x="288283" y="492411"/>
                  </a:lnTo>
                  <a:lnTo>
                    <a:pt x="258762" y="518606"/>
                  </a:lnTo>
                  <a:lnTo>
                    <a:pt x="239481" y="521138"/>
                  </a:lnTo>
                  <a:lnTo>
                    <a:pt x="220632" y="516242"/>
                  </a:lnTo>
                  <a:lnTo>
                    <a:pt x="204523" y="504060"/>
                  </a:lnTo>
                  <a:lnTo>
                    <a:pt x="112771" y="400443"/>
                  </a:lnTo>
                  <a:lnTo>
                    <a:pt x="53836" y="333888"/>
                  </a:lnTo>
                  <a:lnTo>
                    <a:pt x="22384" y="298371"/>
                  </a:lnTo>
                  <a:lnTo>
                    <a:pt x="13086" y="287870"/>
                  </a:lnTo>
                  <a:lnTo>
                    <a:pt x="3265" y="270606"/>
                  </a:lnTo>
                  <a:lnTo>
                    <a:pt x="13134" y="220260"/>
                  </a:lnTo>
                  <a:lnTo>
                    <a:pt x="41461" y="188556"/>
                  </a:lnTo>
                  <a:lnTo>
                    <a:pt x="103823" y="118760"/>
                  </a:lnTo>
                  <a:lnTo>
                    <a:pt x="166291" y="48846"/>
                  </a:lnTo>
                  <a:lnTo>
                    <a:pt x="194935" y="16789"/>
                  </a:lnTo>
                  <a:lnTo>
                    <a:pt x="229915" y="0"/>
                  </a:lnTo>
                  <a:lnTo>
                    <a:pt x="249192" y="2690"/>
                  </a:lnTo>
                  <a:lnTo>
                    <a:pt x="266588" y="12937"/>
                  </a:lnTo>
                  <a:lnTo>
                    <a:pt x="278674" y="29128"/>
                  </a:lnTo>
                  <a:lnTo>
                    <a:pt x="283472" y="48027"/>
                  </a:lnTo>
                  <a:lnTo>
                    <a:pt x="280850" y="67325"/>
                  </a:lnTo>
                  <a:lnTo>
                    <a:pt x="270675" y="847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2632732" y="4781813"/>
            <a:ext cx="1101725" cy="1268730"/>
            <a:chOff x="2632732" y="4781813"/>
            <a:chExt cx="1101725" cy="1268730"/>
          </a:xfrm>
        </p:grpSpPr>
        <p:sp>
          <p:nvSpPr>
            <p:cNvPr id="20" name="object 20" descr=""/>
            <p:cNvSpPr/>
            <p:nvPr/>
          </p:nvSpPr>
          <p:spPr>
            <a:xfrm>
              <a:off x="2633038" y="4782105"/>
              <a:ext cx="1101090" cy="1094740"/>
            </a:xfrm>
            <a:custGeom>
              <a:avLst/>
              <a:gdLst/>
              <a:ahLst/>
              <a:cxnLst/>
              <a:rect l="l" t="t" r="r" b="b"/>
              <a:pathLst>
                <a:path w="1101089" h="1094739">
                  <a:moveTo>
                    <a:pt x="1083237" y="1082365"/>
                  </a:moveTo>
                  <a:lnTo>
                    <a:pt x="1095315" y="1067051"/>
                  </a:lnTo>
                  <a:lnTo>
                    <a:pt x="1100796" y="1047623"/>
                  </a:lnTo>
                  <a:lnTo>
                    <a:pt x="1098318" y="1027618"/>
                  </a:lnTo>
                  <a:lnTo>
                    <a:pt x="1088691" y="1010730"/>
                  </a:lnTo>
                  <a:lnTo>
                    <a:pt x="1073421" y="998708"/>
                  </a:lnTo>
                  <a:lnTo>
                    <a:pt x="1054013" y="993299"/>
                  </a:lnTo>
                  <a:lnTo>
                    <a:pt x="1007055" y="989518"/>
                  </a:lnTo>
                  <a:lnTo>
                    <a:pt x="957975" y="984026"/>
                  </a:lnTo>
                  <a:lnTo>
                    <a:pt x="907233" y="976818"/>
                  </a:lnTo>
                  <a:lnTo>
                    <a:pt x="855289" y="967892"/>
                  </a:lnTo>
                  <a:lnTo>
                    <a:pt x="802604" y="957243"/>
                  </a:lnTo>
                  <a:lnTo>
                    <a:pt x="749639" y="944868"/>
                  </a:lnTo>
                  <a:lnTo>
                    <a:pt x="696852" y="930763"/>
                  </a:lnTo>
                  <a:lnTo>
                    <a:pt x="644706" y="914925"/>
                  </a:lnTo>
                  <a:lnTo>
                    <a:pt x="593660" y="897349"/>
                  </a:lnTo>
                  <a:lnTo>
                    <a:pt x="544175" y="878032"/>
                  </a:lnTo>
                  <a:lnTo>
                    <a:pt x="496710" y="856971"/>
                  </a:lnTo>
                  <a:lnTo>
                    <a:pt x="451727" y="834161"/>
                  </a:lnTo>
                  <a:lnTo>
                    <a:pt x="409685" y="809600"/>
                  </a:lnTo>
                  <a:lnTo>
                    <a:pt x="371045" y="783282"/>
                  </a:lnTo>
                  <a:lnTo>
                    <a:pt x="336477" y="755661"/>
                  </a:lnTo>
                  <a:lnTo>
                    <a:pt x="303171" y="724968"/>
                  </a:lnTo>
                  <a:lnTo>
                    <a:pt x="271232" y="691464"/>
                  </a:lnTo>
                  <a:lnTo>
                    <a:pt x="240764" y="655410"/>
                  </a:lnTo>
                  <a:lnTo>
                    <a:pt x="211874" y="617067"/>
                  </a:lnTo>
                  <a:lnTo>
                    <a:pt x="184665" y="576698"/>
                  </a:lnTo>
                  <a:lnTo>
                    <a:pt x="159241" y="534561"/>
                  </a:lnTo>
                  <a:lnTo>
                    <a:pt x="135709" y="490920"/>
                  </a:lnTo>
                  <a:lnTo>
                    <a:pt x="114173" y="446035"/>
                  </a:lnTo>
                  <a:lnTo>
                    <a:pt x="94737" y="400167"/>
                  </a:lnTo>
                  <a:lnTo>
                    <a:pt x="77507" y="353578"/>
                  </a:lnTo>
                  <a:lnTo>
                    <a:pt x="62587" y="306528"/>
                  </a:lnTo>
                  <a:lnTo>
                    <a:pt x="50082" y="259279"/>
                  </a:lnTo>
                  <a:lnTo>
                    <a:pt x="40096" y="212091"/>
                  </a:lnTo>
                  <a:lnTo>
                    <a:pt x="32735" y="165227"/>
                  </a:lnTo>
                  <a:lnTo>
                    <a:pt x="28104" y="118947"/>
                  </a:lnTo>
                  <a:lnTo>
                    <a:pt x="26307" y="73512"/>
                  </a:lnTo>
                  <a:lnTo>
                    <a:pt x="27448" y="29184"/>
                  </a:lnTo>
                  <a:lnTo>
                    <a:pt x="28042" y="20751"/>
                  </a:lnTo>
                  <a:lnTo>
                    <a:pt x="28386" y="14693"/>
                  </a:lnTo>
                  <a:lnTo>
                    <a:pt x="28215" y="8585"/>
                  </a:lnTo>
                  <a:lnTo>
                    <a:pt x="27265" y="0"/>
                  </a:lnTo>
                  <a:lnTo>
                    <a:pt x="21210" y="8143"/>
                  </a:lnTo>
                  <a:lnTo>
                    <a:pt x="11405" y="35733"/>
                  </a:lnTo>
                  <a:lnTo>
                    <a:pt x="4894" y="72126"/>
                  </a:lnTo>
                  <a:lnTo>
                    <a:pt x="1238" y="109371"/>
                  </a:lnTo>
                  <a:lnTo>
                    <a:pt x="0" y="139515"/>
                  </a:lnTo>
                  <a:lnTo>
                    <a:pt x="1219" y="186606"/>
                  </a:lnTo>
                  <a:lnTo>
                    <a:pt x="5487" y="234605"/>
                  </a:lnTo>
                  <a:lnTo>
                    <a:pt x="12695" y="283227"/>
                  </a:lnTo>
                  <a:lnTo>
                    <a:pt x="22737" y="332190"/>
                  </a:lnTo>
                  <a:lnTo>
                    <a:pt x="35502" y="381208"/>
                  </a:lnTo>
                  <a:lnTo>
                    <a:pt x="50884" y="429999"/>
                  </a:lnTo>
                  <a:lnTo>
                    <a:pt x="68774" y="478278"/>
                  </a:lnTo>
                  <a:lnTo>
                    <a:pt x="89065" y="525761"/>
                  </a:lnTo>
                  <a:lnTo>
                    <a:pt x="111648" y="572165"/>
                  </a:lnTo>
                  <a:lnTo>
                    <a:pt x="136414" y="617205"/>
                  </a:lnTo>
                  <a:lnTo>
                    <a:pt x="163257" y="660597"/>
                  </a:lnTo>
                  <a:lnTo>
                    <a:pt x="192067" y="702058"/>
                  </a:lnTo>
                  <a:lnTo>
                    <a:pt x="222738" y="741305"/>
                  </a:lnTo>
                  <a:lnTo>
                    <a:pt x="255160" y="778052"/>
                  </a:lnTo>
                  <a:lnTo>
                    <a:pt x="289225" y="812016"/>
                  </a:lnTo>
                  <a:lnTo>
                    <a:pt x="324827" y="842913"/>
                  </a:lnTo>
                  <a:lnTo>
                    <a:pt x="362595" y="871182"/>
                  </a:lnTo>
                  <a:lnTo>
                    <a:pt x="403449" y="897822"/>
                  </a:lnTo>
                  <a:lnTo>
                    <a:pt x="447016" y="922829"/>
                  </a:lnTo>
                  <a:lnTo>
                    <a:pt x="492926" y="946202"/>
                  </a:lnTo>
                  <a:lnTo>
                    <a:pt x="540806" y="967937"/>
                  </a:lnTo>
                  <a:lnTo>
                    <a:pt x="590286" y="988031"/>
                  </a:lnTo>
                  <a:lnTo>
                    <a:pt x="640994" y="1006483"/>
                  </a:lnTo>
                  <a:lnTo>
                    <a:pt x="692558" y="1023288"/>
                  </a:lnTo>
                  <a:lnTo>
                    <a:pt x="744608" y="1038445"/>
                  </a:lnTo>
                  <a:lnTo>
                    <a:pt x="796771" y="1051950"/>
                  </a:lnTo>
                  <a:lnTo>
                    <a:pt x="848678" y="1063801"/>
                  </a:lnTo>
                  <a:lnTo>
                    <a:pt x="899955" y="1073994"/>
                  </a:lnTo>
                  <a:lnTo>
                    <a:pt x="950232" y="1082528"/>
                  </a:lnTo>
                  <a:lnTo>
                    <a:pt x="999137" y="1089400"/>
                  </a:lnTo>
                  <a:lnTo>
                    <a:pt x="1046300" y="1094606"/>
                  </a:lnTo>
                  <a:lnTo>
                    <a:pt x="1066314" y="1092054"/>
                  </a:lnTo>
                  <a:lnTo>
                    <a:pt x="1083237" y="1082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32943" y="4782024"/>
              <a:ext cx="1101090" cy="1094740"/>
            </a:xfrm>
            <a:custGeom>
              <a:avLst/>
              <a:gdLst/>
              <a:ahLst/>
              <a:cxnLst/>
              <a:rect l="l" t="t" r="r" b="b"/>
              <a:pathLst>
                <a:path w="1101089" h="1094739">
                  <a:moveTo>
                    <a:pt x="1054099" y="993380"/>
                  </a:moveTo>
                  <a:lnTo>
                    <a:pt x="1007137" y="989599"/>
                  </a:lnTo>
                  <a:lnTo>
                    <a:pt x="958053" y="984106"/>
                  </a:lnTo>
                  <a:lnTo>
                    <a:pt x="907306" y="976898"/>
                  </a:lnTo>
                  <a:lnTo>
                    <a:pt x="855359" y="967971"/>
                  </a:lnTo>
                  <a:lnTo>
                    <a:pt x="802669" y="957321"/>
                  </a:lnTo>
                  <a:lnTo>
                    <a:pt x="749700" y="944945"/>
                  </a:lnTo>
                  <a:lnTo>
                    <a:pt x="696909" y="930839"/>
                  </a:lnTo>
                  <a:lnTo>
                    <a:pt x="644759" y="914999"/>
                  </a:lnTo>
                  <a:lnTo>
                    <a:pt x="593708" y="897422"/>
                  </a:lnTo>
                  <a:lnTo>
                    <a:pt x="544219" y="878104"/>
                  </a:lnTo>
                  <a:lnTo>
                    <a:pt x="496750" y="857041"/>
                  </a:lnTo>
                  <a:lnTo>
                    <a:pt x="451763" y="834229"/>
                  </a:lnTo>
                  <a:lnTo>
                    <a:pt x="409718" y="809666"/>
                  </a:lnTo>
                  <a:lnTo>
                    <a:pt x="371075" y="783346"/>
                  </a:lnTo>
                  <a:lnTo>
                    <a:pt x="336504" y="755723"/>
                  </a:lnTo>
                  <a:lnTo>
                    <a:pt x="303195" y="725027"/>
                  </a:lnTo>
                  <a:lnTo>
                    <a:pt x="271254" y="691520"/>
                  </a:lnTo>
                  <a:lnTo>
                    <a:pt x="240784" y="655463"/>
                  </a:lnTo>
                  <a:lnTo>
                    <a:pt x="211891" y="617118"/>
                  </a:lnTo>
                  <a:lnTo>
                    <a:pt x="184680" y="576745"/>
                  </a:lnTo>
                  <a:lnTo>
                    <a:pt x="159254" y="534605"/>
                  </a:lnTo>
                  <a:lnTo>
                    <a:pt x="135720" y="490960"/>
                  </a:lnTo>
                  <a:lnTo>
                    <a:pt x="114182" y="446072"/>
                  </a:lnTo>
                  <a:lnTo>
                    <a:pt x="94745" y="400200"/>
                  </a:lnTo>
                  <a:lnTo>
                    <a:pt x="77513" y="353607"/>
                  </a:lnTo>
                  <a:lnTo>
                    <a:pt x="62592" y="306553"/>
                  </a:lnTo>
                  <a:lnTo>
                    <a:pt x="50086" y="259300"/>
                  </a:lnTo>
                  <a:lnTo>
                    <a:pt x="40099" y="212109"/>
                  </a:lnTo>
                  <a:lnTo>
                    <a:pt x="32738" y="165240"/>
                  </a:lnTo>
                  <a:lnTo>
                    <a:pt x="28106" y="118957"/>
                  </a:lnTo>
                  <a:lnTo>
                    <a:pt x="26309" y="73518"/>
                  </a:lnTo>
                  <a:lnTo>
                    <a:pt x="27451" y="29186"/>
                  </a:lnTo>
                  <a:lnTo>
                    <a:pt x="28045" y="20753"/>
                  </a:lnTo>
                  <a:lnTo>
                    <a:pt x="28388" y="14695"/>
                  </a:lnTo>
                  <a:lnTo>
                    <a:pt x="28217" y="8586"/>
                  </a:lnTo>
                  <a:lnTo>
                    <a:pt x="27267" y="0"/>
                  </a:lnTo>
                  <a:lnTo>
                    <a:pt x="21212" y="8143"/>
                  </a:lnTo>
                  <a:lnTo>
                    <a:pt x="11406" y="35735"/>
                  </a:lnTo>
                  <a:lnTo>
                    <a:pt x="4894" y="72132"/>
                  </a:lnTo>
                  <a:lnTo>
                    <a:pt x="1238" y="109380"/>
                  </a:lnTo>
                  <a:lnTo>
                    <a:pt x="0" y="139526"/>
                  </a:lnTo>
                  <a:lnTo>
                    <a:pt x="1219" y="186621"/>
                  </a:lnTo>
                  <a:lnTo>
                    <a:pt x="5487" y="234624"/>
                  </a:lnTo>
                  <a:lnTo>
                    <a:pt x="12696" y="283250"/>
                  </a:lnTo>
                  <a:lnTo>
                    <a:pt x="22738" y="332217"/>
                  </a:lnTo>
                  <a:lnTo>
                    <a:pt x="35505" y="381239"/>
                  </a:lnTo>
                  <a:lnTo>
                    <a:pt x="50888" y="430034"/>
                  </a:lnTo>
                  <a:lnTo>
                    <a:pt x="68780" y="478317"/>
                  </a:lnTo>
                  <a:lnTo>
                    <a:pt x="89072" y="525804"/>
                  </a:lnTo>
                  <a:lnTo>
                    <a:pt x="111657" y="572211"/>
                  </a:lnTo>
                  <a:lnTo>
                    <a:pt x="136425" y="617255"/>
                  </a:lnTo>
                  <a:lnTo>
                    <a:pt x="163270" y="660651"/>
                  </a:lnTo>
                  <a:lnTo>
                    <a:pt x="192083" y="702116"/>
                  </a:lnTo>
                  <a:lnTo>
                    <a:pt x="222756" y="741365"/>
                  </a:lnTo>
                  <a:lnTo>
                    <a:pt x="255180" y="778115"/>
                  </a:lnTo>
                  <a:lnTo>
                    <a:pt x="289249" y="812082"/>
                  </a:lnTo>
                  <a:lnTo>
                    <a:pt x="324853" y="842982"/>
                  </a:lnTo>
                  <a:lnTo>
                    <a:pt x="362625" y="871253"/>
                  </a:lnTo>
                  <a:lnTo>
                    <a:pt x="403482" y="897895"/>
                  </a:lnTo>
                  <a:lnTo>
                    <a:pt x="447053" y="922904"/>
                  </a:lnTo>
                  <a:lnTo>
                    <a:pt x="492966" y="946279"/>
                  </a:lnTo>
                  <a:lnTo>
                    <a:pt x="540850" y="968016"/>
                  </a:lnTo>
                  <a:lnTo>
                    <a:pt x="590334" y="988112"/>
                  </a:lnTo>
                  <a:lnTo>
                    <a:pt x="641046" y="1006565"/>
                  </a:lnTo>
                  <a:lnTo>
                    <a:pt x="692614" y="1023371"/>
                  </a:lnTo>
                  <a:lnTo>
                    <a:pt x="744668" y="1038529"/>
                  </a:lnTo>
                  <a:lnTo>
                    <a:pt x="796836" y="1052035"/>
                  </a:lnTo>
                  <a:lnTo>
                    <a:pt x="848747" y="1063887"/>
                  </a:lnTo>
                  <a:lnTo>
                    <a:pt x="900028" y="1074082"/>
                  </a:lnTo>
                  <a:lnTo>
                    <a:pt x="950309" y="1082616"/>
                  </a:lnTo>
                  <a:lnTo>
                    <a:pt x="999218" y="1089488"/>
                  </a:lnTo>
                  <a:lnTo>
                    <a:pt x="1046385" y="1094695"/>
                  </a:lnTo>
                  <a:lnTo>
                    <a:pt x="1066401" y="1092143"/>
                  </a:lnTo>
                  <a:lnTo>
                    <a:pt x="1083325" y="1082453"/>
                  </a:lnTo>
                  <a:lnTo>
                    <a:pt x="1095405" y="1067138"/>
                  </a:lnTo>
                  <a:lnTo>
                    <a:pt x="1100886" y="1047708"/>
                  </a:lnTo>
                  <a:lnTo>
                    <a:pt x="1098407" y="1027701"/>
                  </a:lnTo>
                  <a:lnTo>
                    <a:pt x="1088780" y="1010813"/>
                  </a:lnTo>
                  <a:lnTo>
                    <a:pt x="1073509" y="998789"/>
                  </a:lnTo>
                  <a:lnTo>
                    <a:pt x="1054099" y="993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402006" y="5539873"/>
              <a:ext cx="331470" cy="509905"/>
            </a:xfrm>
            <a:custGeom>
              <a:avLst/>
              <a:gdLst/>
              <a:ahLst/>
              <a:cxnLst/>
              <a:rect l="l" t="t" r="r" b="b"/>
              <a:pathLst>
                <a:path w="331470" h="509904">
                  <a:moveTo>
                    <a:pt x="311587" y="326757"/>
                  </a:moveTo>
                  <a:lnTo>
                    <a:pt x="324672" y="311814"/>
                  </a:lnTo>
                  <a:lnTo>
                    <a:pt x="331201" y="296212"/>
                  </a:lnTo>
                  <a:lnTo>
                    <a:pt x="331303" y="279321"/>
                  </a:lnTo>
                  <a:lnTo>
                    <a:pt x="325106" y="260513"/>
                  </a:lnTo>
                  <a:lnTo>
                    <a:pt x="187833" y="24699"/>
                  </a:lnTo>
                  <a:lnTo>
                    <a:pt x="174453" y="9660"/>
                  </a:lnTo>
                  <a:lnTo>
                    <a:pt x="156933" y="1232"/>
                  </a:lnTo>
                  <a:lnTo>
                    <a:pt x="137508" y="0"/>
                  </a:lnTo>
                  <a:lnTo>
                    <a:pt x="118410" y="6547"/>
                  </a:lnTo>
                  <a:lnTo>
                    <a:pt x="103320" y="19984"/>
                  </a:lnTo>
                  <a:lnTo>
                    <a:pt x="94828" y="37536"/>
                  </a:lnTo>
                  <a:lnTo>
                    <a:pt x="93524" y="56967"/>
                  </a:lnTo>
                  <a:lnTo>
                    <a:pt x="100003" y="76042"/>
                  </a:lnTo>
                  <a:lnTo>
                    <a:pt x="214552" y="272819"/>
                  </a:lnTo>
                  <a:lnTo>
                    <a:pt x="19866" y="418988"/>
                  </a:lnTo>
                  <a:lnTo>
                    <a:pt x="6418" y="434067"/>
                  </a:lnTo>
                  <a:lnTo>
                    <a:pt x="0" y="452472"/>
                  </a:lnTo>
                  <a:lnTo>
                    <a:pt x="943" y="471915"/>
                  </a:lnTo>
                  <a:lnTo>
                    <a:pt x="9579" y="490109"/>
                  </a:lnTo>
                  <a:lnTo>
                    <a:pt x="24607" y="503501"/>
                  </a:lnTo>
                  <a:lnTo>
                    <a:pt x="42988" y="509851"/>
                  </a:lnTo>
                  <a:lnTo>
                    <a:pt x="62435" y="508836"/>
                  </a:lnTo>
                  <a:lnTo>
                    <a:pt x="80662" y="500135"/>
                  </a:lnTo>
                  <a:lnTo>
                    <a:pt x="311587" y="326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402006" y="5539873"/>
              <a:ext cx="331470" cy="509905"/>
            </a:xfrm>
            <a:custGeom>
              <a:avLst/>
              <a:gdLst/>
              <a:ahLst/>
              <a:cxnLst/>
              <a:rect l="l" t="t" r="r" b="b"/>
              <a:pathLst>
                <a:path w="331470" h="509904">
                  <a:moveTo>
                    <a:pt x="100003" y="76042"/>
                  </a:moveTo>
                  <a:lnTo>
                    <a:pt x="214552" y="272819"/>
                  </a:lnTo>
                  <a:lnTo>
                    <a:pt x="19866" y="418988"/>
                  </a:lnTo>
                  <a:lnTo>
                    <a:pt x="6418" y="434067"/>
                  </a:lnTo>
                  <a:lnTo>
                    <a:pt x="0" y="452472"/>
                  </a:lnTo>
                  <a:lnTo>
                    <a:pt x="943" y="471915"/>
                  </a:lnTo>
                  <a:lnTo>
                    <a:pt x="9579" y="490109"/>
                  </a:lnTo>
                  <a:lnTo>
                    <a:pt x="24607" y="503501"/>
                  </a:lnTo>
                  <a:lnTo>
                    <a:pt x="42988" y="509851"/>
                  </a:lnTo>
                  <a:lnTo>
                    <a:pt x="62435" y="508836"/>
                  </a:lnTo>
                  <a:lnTo>
                    <a:pt x="80662" y="500135"/>
                  </a:lnTo>
                  <a:lnTo>
                    <a:pt x="191339" y="417037"/>
                  </a:lnTo>
                  <a:lnTo>
                    <a:pt x="262431" y="363662"/>
                  </a:lnTo>
                  <a:lnTo>
                    <a:pt x="300370" y="335178"/>
                  </a:lnTo>
                  <a:lnTo>
                    <a:pt x="311587" y="326757"/>
                  </a:lnTo>
                  <a:lnTo>
                    <a:pt x="324672" y="311814"/>
                  </a:lnTo>
                  <a:lnTo>
                    <a:pt x="331201" y="296212"/>
                  </a:lnTo>
                  <a:lnTo>
                    <a:pt x="331303" y="279321"/>
                  </a:lnTo>
                  <a:lnTo>
                    <a:pt x="325106" y="260513"/>
                  </a:lnTo>
                  <a:lnTo>
                    <a:pt x="303717" y="223769"/>
                  </a:lnTo>
                  <a:lnTo>
                    <a:pt x="256629" y="142879"/>
                  </a:lnTo>
                  <a:lnTo>
                    <a:pt x="209461" y="61852"/>
                  </a:lnTo>
                  <a:lnTo>
                    <a:pt x="187833" y="24699"/>
                  </a:lnTo>
                  <a:lnTo>
                    <a:pt x="156933" y="1232"/>
                  </a:lnTo>
                  <a:lnTo>
                    <a:pt x="137508" y="0"/>
                  </a:lnTo>
                  <a:lnTo>
                    <a:pt x="118410" y="6547"/>
                  </a:lnTo>
                  <a:lnTo>
                    <a:pt x="103320" y="19984"/>
                  </a:lnTo>
                  <a:lnTo>
                    <a:pt x="94828" y="37536"/>
                  </a:lnTo>
                  <a:lnTo>
                    <a:pt x="93524" y="56967"/>
                  </a:lnTo>
                  <a:lnTo>
                    <a:pt x="100003" y="760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/>
          <p:nvPr/>
        </p:nvSpPr>
        <p:spPr>
          <a:xfrm>
            <a:off x="11953275" y="6780682"/>
            <a:ext cx="4681855" cy="1129665"/>
          </a:xfrm>
          <a:custGeom>
            <a:avLst/>
            <a:gdLst/>
            <a:ahLst/>
            <a:cxnLst/>
            <a:rect l="l" t="t" r="r" b="b"/>
            <a:pathLst>
              <a:path w="4681855" h="1129665">
                <a:moveTo>
                  <a:pt x="457185" y="38099"/>
                </a:moveTo>
                <a:lnTo>
                  <a:pt x="342885" y="38099"/>
                </a:lnTo>
                <a:lnTo>
                  <a:pt x="342885" y="0"/>
                </a:lnTo>
                <a:lnTo>
                  <a:pt x="457185" y="0"/>
                </a:lnTo>
                <a:lnTo>
                  <a:pt x="457185" y="38099"/>
                </a:lnTo>
                <a:close/>
              </a:path>
              <a:path w="4681855" h="1129665">
                <a:moveTo>
                  <a:pt x="609585" y="38099"/>
                </a:moveTo>
                <a:lnTo>
                  <a:pt x="495285" y="38099"/>
                </a:lnTo>
                <a:lnTo>
                  <a:pt x="495285" y="0"/>
                </a:lnTo>
                <a:lnTo>
                  <a:pt x="609585" y="0"/>
                </a:lnTo>
                <a:lnTo>
                  <a:pt x="609585" y="38099"/>
                </a:lnTo>
                <a:close/>
              </a:path>
              <a:path w="4681855" h="1129665">
                <a:moveTo>
                  <a:pt x="761985" y="38099"/>
                </a:moveTo>
                <a:lnTo>
                  <a:pt x="647685" y="38099"/>
                </a:lnTo>
                <a:lnTo>
                  <a:pt x="647685" y="0"/>
                </a:lnTo>
                <a:lnTo>
                  <a:pt x="761985" y="0"/>
                </a:lnTo>
                <a:lnTo>
                  <a:pt x="761985" y="38099"/>
                </a:lnTo>
                <a:close/>
              </a:path>
              <a:path w="4681855" h="1129665">
                <a:moveTo>
                  <a:pt x="914385" y="38099"/>
                </a:moveTo>
                <a:lnTo>
                  <a:pt x="800085" y="38099"/>
                </a:lnTo>
                <a:lnTo>
                  <a:pt x="800085" y="0"/>
                </a:lnTo>
                <a:lnTo>
                  <a:pt x="914385" y="0"/>
                </a:lnTo>
                <a:lnTo>
                  <a:pt x="914385" y="38099"/>
                </a:lnTo>
                <a:close/>
              </a:path>
              <a:path w="4681855" h="1129665">
                <a:moveTo>
                  <a:pt x="1066785" y="38099"/>
                </a:moveTo>
                <a:lnTo>
                  <a:pt x="952485" y="38099"/>
                </a:lnTo>
                <a:lnTo>
                  <a:pt x="952485" y="0"/>
                </a:lnTo>
                <a:lnTo>
                  <a:pt x="1066785" y="0"/>
                </a:lnTo>
                <a:lnTo>
                  <a:pt x="1066785" y="38099"/>
                </a:lnTo>
                <a:close/>
              </a:path>
              <a:path w="4681855" h="1129665">
                <a:moveTo>
                  <a:pt x="1219185" y="38099"/>
                </a:moveTo>
                <a:lnTo>
                  <a:pt x="1104885" y="38099"/>
                </a:lnTo>
                <a:lnTo>
                  <a:pt x="1104885" y="0"/>
                </a:lnTo>
                <a:lnTo>
                  <a:pt x="1219185" y="0"/>
                </a:lnTo>
                <a:lnTo>
                  <a:pt x="1219185" y="38099"/>
                </a:lnTo>
                <a:close/>
              </a:path>
              <a:path w="4681855" h="1129665">
                <a:moveTo>
                  <a:pt x="1371585" y="38099"/>
                </a:moveTo>
                <a:lnTo>
                  <a:pt x="1257285" y="38099"/>
                </a:lnTo>
                <a:lnTo>
                  <a:pt x="1257285" y="0"/>
                </a:lnTo>
                <a:lnTo>
                  <a:pt x="1371585" y="0"/>
                </a:lnTo>
                <a:lnTo>
                  <a:pt x="1371585" y="38099"/>
                </a:lnTo>
                <a:close/>
              </a:path>
              <a:path w="4681855" h="1129665">
                <a:moveTo>
                  <a:pt x="1523985" y="38099"/>
                </a:moveTo>
                <a:lnTo>
                  <a:pt x="1409685" y="38099"/>
                </a:lnTo>
                <a:lnTo>
                  <a:pt x="1409685" y="0"/>
                </a:lnTo>
                <a:lnTo>
                  <a:pt x="1523985" y="0"/>
                </a:lnTo>
                <a:lnTo>
                  <a:pt x="1523985" y="38099"/>
                </a:lnTo>
                <a:close/>
              </a:path>
              <a:path w="4681855" h="1129665">
                <a:moveTo>
                  <a:pt x="1676385" y="38099"/>
                </a:moveTo>
                <a:lnTo>
                  <a:pt x="1562085" y="38099"/>
                </a:lnTo>
                <a:lnTo>
                  <a:pt x="1562085" y="0"/>
                </a:lnTo>
                <a:lnTo>
                  <a:pt x="1676385" y="0"/>
                </a:lnTo>
                <a:lnTo>
                  <a:pt x="1676385" y="38099"/>
                </a:lnTo>
                <a:close/>
              </a:path>
              <a:path w="4681855" h="1129665">
                <a:moveTo>
                  <a:pt x="1828785" y="38099"/>
                </a:moveTo>
                <a:lnTo>
                  <a:pt x="1714485" y="38099"/>
                </a:lnTo>
                <a:lnTo>
                  <a:pt x="1714485" y="0"/>
                </a:lnTo>
                <a:lnTo>
                  <a:pt x="1828785" y="0"/>
                </a:lnTo>
                <a:lnTo>
                  <a:pt x="1828785" y="38099"/>
                </a:lnTo>
                <a:close/>
              </a:path>
              <a:path w="4681855" h="1129665">
                <a:moveTo>
                  <a:pt x="1981185" y="38099"/>
                </a:moveTo>
                <a:lnTo>
                  <a:pt x="1866885" y="38099"/>
                </a:lnTo>
                <a:lnTo>
                  <a:pt x="1866885" y="0"/>
                </a:lnTo>
                <a:lnTo>
                  <a:pt x="1981185" y="0"/>
                </a:lnTo>
                <a:lnTo>
                  <a:pt x="1981185" y="38099"/>
                </a:lnTo>
                <a:close/>
              </a:path>
              <a:path w="4681855" h="1129665">
                <a:moveTo>
                  <a:pt x="2133585" y="38099"/>
                </a:moveTo>
                <a:lnTo>
                  <a:pt x="2019285" y="38099"/>
                </a:lnTo>
                <a:lnTo>
                  <a:pt x="2019285" y="0"/>
                </a:lnTo>
                <a:lnTo>
                  <a:pt x="2133585" y="0"/>
                </a:lnTo>
                <a:lnTo>
                  <a:pt x="2133585" y="38099"/>
                </a:lnTo>
                <a:close/>
              </a:path>
              <a:path w="4681855" h="1129665">
                <a:moveTo>
                  <a:pt x="2285985" y="38099"/>
                </a:moveTo>
                <a:lnTo>
                  <a:pt x="2171685" y="38099"/>
                </a:lnTo>
                <a:lnTo>
                  <a:pt x="2171685" y="0"/>
                </a:lnTo>
                <a:lnTo>
                  <a:pt x="2285985" y="0"/>
                </a:lnTo>
                <a:lnTo>
                  <a:pt x="2285985" y="38099"/>
                </a:lnTo>
                <a:close/>
              </a:path>
              <a:path w="4681855" h="1129665">
                <a:moveTo>
                  <a:pt x="2438385" y="38099"/>
                </a:moveTo>
                <a:lnTo>
                  <a:pt x="2324085" y="38099"/>
                </a:lnTo>
                <a:lnTo>
                  <a:pt x="2324085" y="0"/>
                </a:lnTo>
                <a:lnTo>
                  <a:pt x="2438385" y="0"/>
                </a:lnTo>
                <a:lnTo>
                  <a:pt x="2438385" y="38099"/>
                </a:lnTo>
                <a:close/>
              </a:path>
              <a:path w="4681855" h="1129665">
                <a:moveTo>
                  <a:pt x="2590785" y="38099"/>
                </a:moveTo>
                <a:lnTo>
                  <a:pt x="2476485" y="38099"/>
                </a:lnTo>
                <a:lnTo>
                  <a:pt x="2476485" y="0"/>
                </a:lnTo>
                <a:lnTo>
                  <a:pt x="2590785" y="0"/>
                </a:lnTo>
                <a:lnTo>
                  <a:pt x="2590785" y="38099"/>
                </a:lnTo>
                <a:close/>
              </a:path>
              <a:path w="4681855" h="1129665">
                <a:moveTo>
                  <a:pt x="2743185" y="38099"/>
                </a:moveTo>
                <a:lnTo>
                  <a:pt x="2628885" y="38099"/>
                </a:lnTo>
                <a:lnTo>
                  <a:pt x="2628885" y="0"/>
                </a:lnTo>
                <a:lnTo>
                  <a:pt x="2743185" y="0"/>
                </a:lnTo>
                <a:lnTo>
                  <a:pt x="2743185" y="38099"/>
                </a:lnTo>
                <a:close/>
              </a:path>
              <a:path w="4681855" h="1129665">
                <a:moveTo>
                  <a:pt x="2895585" y="38099"/>
                </a:moveTo>
                <a:lnTo>
                  <a:pt x="2781285" y="38099"/>
                </a:lnTo>
                <a:lnTo>
                  <a:pt x="2781285" y="0"/>
                </a:lnTo>
                <a:lnTo>
                  <a:pt x="2895585" y="0"/>
                </a:lnTo>
                <a:lnTo>
                  <a:pt x="2895585" y="38099"/>
                </a:lnTo>
                <a:close/>
              </a:path>
              <a:path w="4681855" h="1129665">
                <a:moveTo>
                  <a:pt x="3047985" y="38099"/>
                </a:moveTo>
                <a:lnTo>
                  <a:pt x="2933685" y="38099"/>
                </a:lnTo>
                <a:lnTo>
                  <a:pt x="2933685" y="0"/>
                </a:lnTo>
                <a:lnTo>
                  <a:pt x="3047985" y="0"/>
                </a:lnTo>
                <a:lnTo>
                  <a:pt x="3047985" y="38099"/>
                </a:lnTo>
                <a:close/>
              </a:path>
              <a:path w="4681855" h="1129665">
                <a:moveTo>
                  <a:pt x="3200385" y="38099"/>
                </a:moveTo>
                <a:lnTo>
                  <a:pt x="3086085" y="38099"/>
                </a:lnTo>
                <a:lnTo>
                  <a:pt x="3086085" y="0"/>
                </a:lnTo>
                <a:lnTo>
                  <a:pt x="3200385" y="0"/>
                </a:lnTo>
                <a:lnTo>
                  <a:pt x="3200385" y="38099"/>
                </a:lnTo>
                <a:close/>
              </a:path>
              <a:path w="4681855" h="1129665">
                <a:moveTo>
                  <a:pt x="3352785" y="38099"/>
                </a:moveTo>
                <a:lnTo>
                  <a:pt x="3238485" y="38099"/>
                </a:lnTo>
                <a:lnTo>
                  <a:pt x="3238485" y="0"/>
                </a:lnTo>
                <a:lnTo>
                  <a:pt x="3352785" y="0"/>
                </a:lnTo>
                <a:lnTo>
                  <a:pt x="3352785" y="38099"/>
                </a:lnTo>
                <a:close/>
              </a:path>
              <a:path w="4681855" h="1129665">
                <a:moveTo>
                  <a:pt x="3505185" y="38099"/>
                </a:moveTo>
                <a:lnTo>
                  <a:pt x="3390885" y="38099"/>
                </a:lnTo>
                <a:lnTo>
                  <a:pt x="3390885" y="0"/>
                </a:lnTo>
                <a:lnTo>
                  <a:pt x="3505185" y="0"/>
                </a:lnTo>
                <a:lnTo>
                  <a:pt x="3505185" y="38099"/>
                </a:lnTo>
                <a:close/>
              </a:path>
              <a:path w="4681855" h="1129665">
                <a:moveTo>
                  <a:pt x="3657585" y="38099"/>
                </a:moveTo>
                <a:lnTo>
                  <a:pt x="3543285" y="38099"/>
                </a:lnTo>
                <a:lnTo>
                  <a:pt x="3543285" y="0"/>
                </a:lnTo>
                <a:lnTo>
                  <a:pt x="3657585" y="0"/>
                </a:lnTo>
                <a:lnTo>
                  <a:pt x="3657585" y="38099"/>
                </a:lnTo>
                <a:close/>
              </a:path>
              <a:path w="4681855" h="1129665">
                <a:moveTo>
                  <a:pt x="3809985" y="38099"/>
                </a:moveTo>
                <a:lnTo>
                  <a:pt x="3695685" y="38099"/>
                </a:lnTo>
                <a:lnTo>
                  <a:pt x="3695685" y="0"/>
                </a:lnTo>
                <a:lnTo>
                  <a:pt x="3809985" y="0"/>
                </a:lnTo>
                <a:lnTo>
                  <a:pt x="3809985" y="38099"/>
                </a:lnTo>
                <a:close/>
              </a:path>
              <a:path w="4681855" h="1129665">
                <a:moveTo>
                  <a:pt x="3962385" y="38099"/>
                </a:moveTo>
                <a:lnTo>
                  <a:pt x="3848085" y="38099"/>
                </a:lnTo>
                <a:lnTo>
                  <a:pt x="3848085" y="0"/>
                </a:lnTo>
                <a:lnTo>
                  <a:pt x="3962385" y="0"/>
                </a:lnTo>
                <a:lnTo>
                  <a:pt x="3962385" y="38099"/>
                </a:lnTo>
                <a:close/>
              </a:path>
              <a:path w="4681855" h="1129665">
                <a:moveTo>
                  <a:pt x="4114785" y="38099"/>
                </a:moveTo>
                <a:lnTo>
                  <a:pt x="4000485" y="38099"/>
                </a:lnTo>
                <a:lnTo>
                  <a:pt x="4000485" y="0"/>
                </a:lnTo>
                <a:lnTo>
                  <a:pt x="4114785" y="0"/>
                </a:lnTo>
                <a:lnTo>
                  <a:pt x="4114785" y="38099"/>
                </a:lnTo>
                <a:close/>
              </a:path>
              <a:path w="4681855" h="1129665">
                <a:moveTo>
                  <a:pt x="4267185" y="38099"/>
                </a:moveTo>
                <a:lnTo>
                  <a:pt x="4152885" y="38099"/>
                </a:lnTo>
                <a:lnTo>
                  <a:pt x="4152885" y="0"/>
                </a:lnTo>
                <a:lnTo>
                  <a:pt x="4267185" y="0"/>
                </a:lnTo>
                <a:lnTo>
                  <a:pt x="4267185" y="38099"/>
                </a:lnTo>
                <a:close/>
              </a:path>
              <a:path w="4681855" h="1129665">
                <a:moveTo>
                  <a:pt x="4419585" y="38099"/>
                </a:moveTo>
                <a:lnTo>
                  <a:pt x="4305285" y="38099"/>
                </a:lnTo>
                <a:lnTo>
                  <a:pt x="4305285" y="0"/>
                </a:lnTo>
                <a:lnTo>
                  <a:pt x="4419585" y="0"/>
                </a:lnTo>
                <a:lnTo>
                  <a:pt x="4419585" y="38099"/>
                </a:lnTo>
                <a:close/>
              </a:path>
              <a:path w="4681855" h="1129665">
                <a:moveTo>
                  <a:pt x="4553948" y="51697"/>
                </a:moveTo>
                <a:lnTo>
                  <a:pt x="4538768" y="45748"/>
                </a:lnTo>
                <a:lnTo>
                  <a:pt x="4523220" y="41499"/>
                </a:lnTo>
                <a:lnTo>
                  <a:pt x="4507306" y="38949"/>
                </a:lnTo>
                <a:lnTo>
                  <a:pt x="4491024" y="38099"/>
                </a:lnTo>
                <a:lnTo>
                  <a:pt x="4457685" y="38099"/>
                </a:lnTo>
                <a:lnTo>
                  <a:pt x="4457685" y="0"/>
                </a:lnTo>
                <a:lnTo>
                  <a:pt x="4491026" y="0"/>
                </a:lnTo>
                <a:lnTo>
                  <a:pt x="4528361" y="3693"/>
                </a:lnTo>
                <a:lnTo>
                  <a:pt x="4563921" y="14499"/>
                </a:lnTo>
                <a:lnTo>
                  <a:pt x="4569469" y="17461"/>
                </a:lnTo>
                <a:lnTo>
                  <a:pt x="4553948" y="51697"/>
                </a:lnTo>
                <a:close/>
              </a:path>
              <a:path w="4681855" h="1129665">
                <a:moveTo>
                  <a:pt x="4634685" y="139661"/>
                </a:moveTo>
                <a:lnTo>
                  <a:pt x="4610171" y="95440"/>
                </a:lnTo>
                <a:lnTo>
                  <a:pt x="4580335" y="67013"/>
                </a:lnTo>
                <a:lnTo>
                  <a:pt x="4602326" y="36611"/>
                </a:lnTo>
                <a:lnTo>
                  <a:pt x="4625718" y="55791"/>
                </a:lnTo>
                <a:lnTo>
                  <a:pt x="4649507" y="84804"/>
                </a:lnTo>
                <a:lnTo>
                  <a:pt x="4667011" y="117590"/>
                </a:lnTo>
                <a:lnTo>
                  <a:pt x="4669929" y="127192"/>
                </a:lnTo>
                <a:lnTo>
                  <a:pt x="4634685" y="139661"/>
                </a:lnTo>
                <a:close/>
              </a:path>
              <a:path w="4681855" h="1129665">
                <a:moveTo>
                  <a:pt x="4681511" y="278231"/>
                </a:moveTo>
                <a:lnTo>
                  <a:pt x="4643410" y="278231"/>
                </a:lnTo>
                <a:lnTo>
                  <a:pt x="4643410" y="183365"/>
                </a:lnTo>
                <a:lnTo>
                  <a:pt x="4642914" y="176281"/>
                </a:lnTo>
                <a:lnTo>
                  <a:pt x="4641922" y="169233"/>
                </a:lnTo>
                <a:lnTo>
                  <a:pt x="4678893" y="164027"/>
                </a:lnTo>
                <a:lnTo>
                  <a:pt x="4681511" y="190485"/>
                </a:lnTo>
                <a:lnTo>
                  <a:pt x="4681511" y="278231"/>
                </a:lnTo>
                <a:close/>
              </a:path>
              <a:path w="4681855" h="1129665">
                <a:moveTo>
                  <a:pt x="4681511" y="430631"/>
                </a:moveTo>
                <a:lnTo>
                  <a:pt x="4643410" y="430631"/>
                </a:lnTo>
                <a:lnTo>
                  <a:pt x="4643410" y="316331"/>
                </a:lnTo>
                <a:lnTo>
                  <a:pt x="4681511" y="316331"/>
                </a:lnTo>
                <a:lnTo>
                  <a:pt x="4681511" y="430631"/>
                </a:lnTo>
                <a:close/>
              </a:path>
              <a:path w="4681855" h="1129665">
                <a:moveTo>
                  <a:pt x="4681511" y="583031"/>
                </a:moveTo>
                <a:lnTo>
                  <a:pt x="4643410" y="583031"/>
                </a:lnTo>
                <a:lnTo>
                  <a:pt x="4643410" y="468731"/>
                </a:lnTo>
                <a:lnTo>
                  <a:pt x="4681511" y="468731"/>
                </a:lnTo>
                <a:lnTo>
                  <a:pt x="4681511" y="583031"/>
                </a:lnTo>
                <a:close/>
              </a:path>
              <a:path w="4681855" h="1129665">
                <a:moveTo>
                  <a:pt x="4681511" y="735431"/>
                </a:moveTo>
                <a:lnTo>
                  <a:pt x="4643410" y="735431"/>
                </a:lnTo>
                <a:lnTo>
                  <a:pt x="4643410" y="621131"/>
                </a:lnTo>
                <a:lnTo>
                  <a:pt x="4681511" y="621131"/>
                </a:lnTo>
                <a:lnTo>
                  <a:pt x="4681511" y="735431"/>
                </a:lnTo>
                <a:close/>
              </a:path>
              <a:path w="4681855" h="1129665">
                <a:moveTo>
                  <a:pt x="4681511" y="887831"/>
                </a:moveTo>
                <a:lnTo>
                  <a:pt x="4643410" y="887831"/>
                </a:lnTo>
                <a:lnTo>
                  <a:pt x="4643410" y="773531"/>
                </a:lnTo>
                <a:lnTo>
                  <a:pt x="4681511" y="773531"/>
                </a:lnTo>
                <a:lnTo>
                  <a:pt x="4681511" y="887831"/>
                </a:lnTo>
                <a:close/>
              </a:path>
              <a:path w="4681855" h="1129665">
                <a:moveTo>
                  <a:pt x="4654371" y="1035243"/>
                </a:moveTo>
                <a:lnTo>
                  <a:pt x="4622201" y="1016225"/>
                </a:lnTo>
                <a:lnTo>
                  <a:pt x="4631480" y="997923"/>
                </a:lnTo>
                <a:lnTo>
                  <a:pt x="4638108" y="978898"/>
                </a:lnTo>
                <a:lnTo>
                  <a:pt x="4642085" y="959147"/>
                </a:lnTo>
                <a:lnTo>
                  <a:pt x="4643410" y="938672"/>
                </a:lnTo>
                <a:lnTo>
                  <a:pt x="4643410" y="925931"/>
                </a:lnTo>
                <a:lnTo>
                  <a:pt x="4681511" y="925931"/>
                </a:lnTo>
                <a:lnTo>
                  <a:pt x="4681511" y="938672"/>
                </a:lnTo>
                <a:lnTo>
                  <a:pt x="4677817" y="976008"/>
                </a:lnTo>
                <a:lnTo>
                  <a:pt x="4667011" y="1011568"/>
                </a:lnTo>
                <a:lnTo>
                  <a:pt x="4654371" y="1035243"/>
                </a:lnTo>
                <a:close/>
              </a:path>
              <a:path w="4681855" h="1129665">
                <a:moveTo>
                  <a:pt x="4534651" y="1123553"/>
                </a:moveTo>
                <a:lnTo>
                  <a:pt x="4526021" y="1086986"/>
                </a:lnTo>
                <a:lnTo>
                  <a:pt x="4546372" y="1080721"/>
                </a:lnTo>
                <a:lnTo>
                  <a:pt x="4565281" y="1071873"/>
                </a:lnTo>
                <a:lnTo>
                  <a:pt x="4598777" y="1046426"/>
                </a:lnTo>
                <a:lnTo>
                  <a:pt x="4604022" y="1040912"/>
                </a:lnTo>
                <a:lnTo>
                  <a:pt x="4631752" y="1066007"/>
                </a:lnTo>
                <a:lnTo>
                  <a:pt x="4625718" y="1073366"/>
                </a:lnTo>
                <a:lnTo>
                  <a:pt x="4596706" y="1097154"/>
                </a:lnTo>
                <a:lnTo>
                  <a:pt x="4563921" y="1114658"/>
                </a:lnTo>
                <a:lnTo>
                  <a:pt x="4534651" y="1123553"/>
                </a:lnTo>
                <a:close/>
              </a:path>
              <a:path w="4681855" h="1129665">
                <a:moveTo>
                  <a:pt x="4491026" y="1129158"/>
                </a:moveTo>
                <a:lnTo>
                  <a:pt x="4382680" y="1129158"/>
                </a:lnTo>
                <a:lnTo>
                  <a:pt x="4382680" y="1091058"/>
                </a:lnTo>
                <a:lnTo>
                  <a:pt x="4492627" y="1091058"/>
                </a:lnTo>
                <a:lnTo>
                  <a:pt x="4495829" y="1090983"/>
                </a:lnTo>
                <a:lnTo>
                  <a:pt x="4497013" y="1128566"/>
                </a:lnTo>
                <a:lnTo>
                  <a:pt x="4491026" y="1129158"/>
                </a:lnTo>
                <a:close/>
              </a:path>
              <a:path w="4681855" h="1129665">
                <a:moveTo>
                  <a:pt x="4344580" y="1129158"/>
                </a:moveTo>
                <a:lnTo>
                  <a:pt x="4230280" y="1129158"/>
                </a:lnTo>
                <a:lnTo>
                  <a:pt x="4230280" y="1091058"/>
                </a:lnTo>
                <a:lnTo>
                  <a:pt x="4344580" y="1091058"/>
                </a:lnTo>
                <a:lnTo>
                  <a:pt x="4344580" y="1129158"/>
                </a:lnTo>
                <a:close/>
              </a:path>
              <a:path w="4681855" h="1129665">
                <a:moveTo>
                  <a:pt x="4192180" y="1129158"/>
                </a:moveTo>
                <a:lnTo>
                  <a:pt x="4077880" y="1129158"/>
                </a:lnTo>
                <a:lnTo>
                  <a:pt x="4077880" y="1091058"/>
                </a:lnTo>
                <a:lnTo>
                  <a:pt x="4192180" y="1091058"/>
                </a:lnTo>
                <a:lnTo>
                  <a:pt x="4192180" y="1129158"/>
                </a:lnTo>
                <a:close/>
              </a:path>
              <a:path w="4681855" h="1129665">
                <a:moveTo>
                  <a:pt x="4039780" y="1129158"/>
                </a:moveTo>
                <a:lnTo>
                  <a:pt x="3925480" y="1129158"/>
                </a:lnTo>
                <a:lnTo>
                  <a:pt x="3925480" y="1091058"/>
                </a:lnTo>
                <a:lnTo>
                  <a:pt x="4039780" y="1091058"/>
                </a:lnTo>
                <a:lnTo>
                  <a:pt x="4039780" y="1129158"/>
                </a:lnTo>
                <a:close/>
              </a:path>
              <a:path w="4681855" h="1129665">
                <a:moveTo>
                  <a:pt x="3887380" y="1129158"/>
                </a:moveTo>
                <a:lnTo>
                  <a:pt x="3773081" y="1129158"/>
                </a:lnTo>
                <a:lnTo>
                  <a:pt x="3773081" y="1091058"/>
                </a:lnTo>
                <a:lnTo>
                  <a:pt x="3887380" y="1091058"/>
                </a:lnTo>
                <a:lnTo>
                  <a:pt x="3887380" y="1129158"/>
                </a:lnTo>
                <a:close/>
              </a:path>
              <a:path w="4681855" h="1129665">
                <a:moveTo>
                  <a:pt x="3734981" y="1129158"/>
                </a:moveTo>
                <a:lnTo>
                  <a:pt x="3620681" y="1129158"/>
                </a:lnTo>
                <a:lnTo>
                  <a:pt x="3620681" y="1091058"/>
                </a:lnTo>
                <a:lnTo>
                  <a:pt x="3734981" y="1091058"/>
                </a:lnTo>
                <a:lnTo>
                  <a:pt x="3734981" y="1129158"/>
                </a:lnTo>
                <a:close/>
              </a:path>
              <a:path w="4681855" h="1129665">
                <a:moveTo>
                  <a:pt x="3582581" y="1129158"/>
                </a:moveTo>
                <a:lnTo>
                  <a:pt x="3468281" y="1129158"/>
                </a:lnTo>
                <a:lnTo>
                  <a:pt x="3468281" y="1091058"/>
                </a:lnTo>
                <a:lnTo>
                  <a:pt x="3582581" y="1091058"/>
                </a:lnTo>
                <a:lnTo>
                  <a:pt x="3582581" y="1129158"/>
                </a:lnTo>
                <a:close/>
              </a:path>
              <a:path w="4681855" h="1129665">
                <a:moveTo>
                  <a:pt x="3430181" y="1129158"/>
                </a:moveTo>
                <a:lnTo>
                  <a:pt x="3315881" y="1129158"/>
                </a:lnTo>
                <a:lnTo>
                  <a:pt x="3315881" y="1091058"/>
                </a:lnTo>
                <a:lnTo>
                  <a:pt x="3430181" y="1091058"/>
                </a:lnTo>
                <a:lnTo>
                  <a:pt x="3430181" y="1129158"/>
                </a:lnTo>
                <a:close/>
              </a:path>
              <a:path w="4681855" h="1129665">
                <a:moveTo>
                  <a:pt x="3277781" y="1129158"/>
                </a:moveTo>
                <a:lnTo>
                  <a:pt x="3163481" y="1129158"/>
                </a:lnTo>
                <a:lnTo>
                  <a:pt x="3163481" y="1091058"/>
                </a:lnTo>
                <a:lnTo>
                  <a:pt x="3277781" y="1091058"/>
                </a:lnTo>
                <a:lnTo>
                  <a:pt x="3277781" y="1129158"/>
                </a:lnTo>
                <a:close/>
              </a:path>
              <a:path w="4681855" h="1129665">
                <a:moveTo>
                  <a:pt x="3125381" y="1129158"/>
                </a:moveTo>
                <a:lnTo>
                  <a:pt x="3011081" y="1129158"/>
                </a:lnTo>
                <a:lnTo>
                  <a:pt x="3011081" y="1091058"/>
                </a:lnTo>
                <a:lnTo>
                  <a:pt x="3125381" y="1091058"/>
                </a:lnTo>
                <a:lnTo>
                  <a:pt x="3125381" y="1129158"/>
                </a:lnTo>
                <a:close/>
              </a:path>
              <a:path w="4681855" h="1129665">
                <a:moveTo>
                  <a:pt x="2972981" y="1129158"/>
                </a:moveTo>
                <a:lnTo>
                  <a:pt x="2858681" y="1129158"/>
                </a:lnTo>
                <a:lnTo>
                  <a:pt x="2858681" y="1091058"/>
                </a:lnTo>
                <a:lnTo>
                  <a:pt x="2972981" y="1091058"/>
                </a:lnTo>
                <a:lnTo>
                  <a:pt x="2972981" y="1129158"/>
                </a:lnTo>
                <a:close/>
              </a:path>
              <a:path w="4681855" h="1129665">
                <a:moveTo>
                  <a:pt x="2820581" y="1129158"/>
                </a:moveTo>
                <a:lnTo>
                  <a:pt x="2706281" y="1129158"/>
                </a:lnTo>
                <a:lnTo>
                  <a:pt x="2706281" y="1091058"/>
                </a:lnTo>
                <a:lnTo>
                  <a:pt x="2820581" y="1091058"/>
                </a:lnTo>
                <a:lnTo>
                  <a:pt x="2820581" y="1129158"/>
                </a:lnTo>
                <a:close/>
              </a:path>
              <a:path w="4681855" h="1129665">
                <a:moveTo>
                  <a:pt x="2668181" y="1129158"/>
                </a:moveTo>
                <a:lnTo>
                  <a:pt x="2553881" y="1129158"/>
                </a:lnTo>
                <a:lnTo>
                  <a:pt x="2553881" y="1091058"/>
                </a:lnTo>
                <a:lnTo>
                  <a:pt x="2668181" y="1091058"/>
                </a:lnTo>
                <a:lnTo>
                  <a:pt x="2668181" y="1129158"/>
                </a:lnTo>
                <a:close/>
              </a:path>
              <a:path w="4681855" h="1129665">
                <a:moveTo>
                  <a:pt x="2515781" y="1129158"/>
                </a:moveTo>
                <a:lnTo>
                  <a:pt x="2401481" y="1129158"/>
                </a:lnTo>
                <a:lnTo>
                  <a:pt x="2401481" y="1091058"/>
                </a:lnTo>
                <a:lnTo>
                  <a:pt x="2515781" y="1091058"/>
                </a:lnTo>
                <a:lnTo>
                  <a:pt x="2515781" y="1129158"/>
                </a:lnTo>
                <a:close/>
              </a:path>
              <a:path w="4681855" h="1129665">
                <a:moveTo>
                  <a:pt x="2363381" y="1129158"/>
                </a:moveTo>
                <a:lnTo>
                  <a:pt x="2249081" y="1129158"/>
                </a:lnTo>
                <a:lnTo>
                  <a:pt x="2249081" y="1091058"/>
                </a:lnTo>
                <a:lnTo>
                  <a:pt x="2363381" y="1091058"/>
                </a:lnTo>
                <a:lnTo>
                  <a:pt x="2363381" y="1129158"/>
                </a:lnTo>
                <a:close/>
              </a:path>
              <a:path w="4681855" h="1129665">
                <a:moveTo>
                  <a:pt x="2210981" y="1129158"/>
                </a:moveTo>
                <a:lnTo>
                  <a:pt x="2096681" y="1129158"/>
                </a:lnTo>
                <a:lnTo>
                  <a:pt x="2096681" y="1091058"/>
                </a:lnTo>
                <a:lnTo>
                  <a:pt x="2210981" y="1091058"/>
                </a:lnTo>
                <a:lnTo>
                  <a:pt x="2210981" y="1129158"/>
                </a:lnTo>
                <a:close/>
              </a:path>
              <a:path w="4681855" h="1129665">
                <a:moveTo>
                  <a:pt x="2058581" y="1129158"/>
                </a:moveTo>
                <a:lnTo>
                  <a:pt x="1944281" y="1129158"/>
                </a:lnTo>
                <a:lnTo>
                  <a:pt x="1944281" y="1091058"/>
                </a:lnTo>
                <a:lnTo>
                  <a:pt x="2058581" y="1091058"/>
                </a:lnTo>
                <a:lnTo>
                  <a:pt x="2058581" y="1129158"/>
                </a:lnTo>
                <a:close/>
              </a:path>
              <a:path w="4681855" h="1129665">
                <a:moveTo>
                  <a:pt x="1906181" y="1129158"/>
                </a:moveTo>
                <a:lnTo>
                  <a:pt x="1791881" y="1129158"/>
                </a:lnTo>
                <a:lnTo>
                  <a:pt x="1791881" y="1091058"/>
                </a:lnTo>
                <a:lnTo>
                  <a:pt x="1906181" y="1091058"/>
                </a:lnTo>
                <a:lnTo>
                  <a:pt x="1906181" y="1129158"/>
                </a:lnTo>
                <a:close/>
              </a:path>
              <a:path w="4681855" h="1129665">
                <a:moveTo>
                  <a:pt x="1753781" y="1129158"/>
                </a:moveTo>
                <a:lnTo>
                  <a:pt x="1639481" y="1129158"/>
                </a:lnTo>
                <a:lnTo>
                  <a:pt x="1639481" y="1091058"/>
                </a:lnTo>
                <a:lnTo>
                  <a:pt x="1753781" y="1091058"/>
                </a:lnTo>
                <a:lnTo>
                  <a:pt x="1753781" y="1129158"/>
                </a:lnTo>
                <a:close/>
              </a:path>
              <a:path w="4681855" h="1129665">
                <a:moveTo>
                  <a:pt x="1601381" y="1129158"/>
                </a:moveTo>
                <a:lnTo>
                  <a:pt x="1487081" y="1129158"/>
                </a:lnTo>
                <a:lnTo>
                  <a:pt x="1487081" y="1091058"/>
                </a:lnTo>
                <a:lnTo>
                  <a:pt x="1601381" y="1091058"/>
                </a:lnTo>
                <a:lnTo>
                  <a:pt x="1601381" y="1129158"/>
                </a:lnTo>
                <a:close/>
              </a:path>
              <a:path w="4681855" h="1129665">
                <a:moveTo>
                  <a:pt x="1448981" y="1129158"/>
                </a:moveTo>
                <a:lnTo>
                  <a:pt x="1334681" y="1129158"/>
                </a:lnTo>
                <a:lnTo>
                  <a:pt x="1334681" y="1091058"/>
                </a:lnTo>
                <a:lnTo>
                  <a:pt x="1448981" y="1091058"/>
                </a:lnTo>
                <a:lnTo>
                  <a:pt x="1448981" y="1129158"/>
                </a:lnTo>
                <a:close/>
              </a:path>
              <a:path w="4681855" h="1129665">
                <a:moveTo>
                  <a:pt x="1296581" y="1129158"/>
                </a:moveTo>
                <a:lnTo>
                  <a:pt x="1182281" y="1129158"/>
                </a:lnTo>
                <a:lnTo>
                  <a:pt x="1182281" y="1091058"/>
                </a:lnTo>
                <a:lnTo>
                  <a:pt x="1296581" y="1091058"/>
                </a:lnTo>
                <a:lnTo>
                  <a:pt x="1296581" y="1129158"/>
                </a:lnTo>
                <a:close/>
              </a:path>
              <a:path w="4681855" h="1129665">
                <a:moveTo>
                  <a:pt x="1144181" y="1129158"/>
                </a:moveTo>
                <a:lnTo>
                  <a:pt x="1029881" y="1129158"/>
                </a:lnTo>
                <a:lnTo>
                  <a:pt x="1029881" y="1091058"/>
                </a:lnTo>
                <a:lnTo>
                  <a:pt x="1144181" y="1091058"/>
                </a:lnTo>
                <a:lnTo>
                  <a:pt x="1144181" y="1129158"/>
                </a:lnTo>
                <a:close/>
              </a:path>
              <a:path w="4681855" h="1129665">
                <a:moveTo>
                  <a:pt x="991781" y="1129158"/>
                </a:moveTo>
                <a:lnTo>
                  <a:pt x="877481" y="1129158"/>
                </a:lnTo>
                <a:lnTo>
                  <a:pt x="877481" y="1091058"/>
                </a:lnTo>
                <a:lnTo>
                  <a:pt x="991781" y="1091058"/>
                </a:lnTo>
                <a:lnTo>
                  <a:pt x="991781" y="1129158"/>
                </a:lnTo>
                <a:close/>
              </a:path>
              <a:path w="4681855" h="1129665">
                <a:moveTo>
                  <a:pt x="839381" y="1129158"/>
                </a:moveTo>
                <a:lnTo>
                  <a:pt x="725081" y="1129158"/>
                </a:lnTo>
                <a:lnTo>
                  <a:pt x="725081" y="1091058"/>
                </a:lnTo>
                <a:lnTo>
                  <a:pt x="839381" y="1091058"/>
                </a:lnTo>
                <a:lnTo>
                  <a:pt x="839381" y="1129158"/>
                </a:lnTo>
                <a:close/>
              </a:path>
              <a:path w="4681855" h="1129665">
                <a:moveTo>
                  <a:pt x="686981" y="1129158"/>
                </a:moveTo>
                <a:lnTo>
                  <a:pt x="572681" y="1129158"/>
                </a:lnTo>
                <a:lnTo>
                  <a:pt x="572681" y="1091058"/>
                </a:lnTo>
                <a:lnTo>
                  <a:pt x="686981" y="1091058"/>
                </a:lnTo>
                <a:lnTo>
                  <a:pt x="686981" y="1129158"/>
                </a:lnTo>
                <a:close/>
              </a:path>
              <a:path w="4681855" h="1129665">
                <a:moveTo>
                  <a:pt x="534581" y="1129158"/>
                </a:moveTo>
                <a:lnTo>
                  <a:pt x="420281" y="1129158"/>
                </a:lnTo>
                <a:lnTo>
                  <a:pt x="420281" y="1091058"/>
                </a:lnTo>
                <a:lnTo>
                  <a:pt x="534581" y="1091058"/>
                </a:lnTo>
                <a:lnTo>
                  <a:pt x="534581" y="1129158"/>
                </a:lnTo>
                <a:close/>
              </a:path>
              <a:path w="4681855" h="1129665">
                <a:moveTo>
                  <a:pt x="382181" y="1129158"/>
                </a:moveTo>
                <a:lnTo>
                  <a:pt x="267881" y="1129158"/>
                </a:lnTo>
                <a:lnTo>
                  <a:pt x="267881" y="1091058"/>
                </a:lnTo>
                <a:lnTo>
                  <a:pt x="382181" y="1091058"/>
                </a:lnTo>
                <a:lnTo>
                  <a:pt x="382181" y="1129158"/>
                </a:lnTo>
                <a:close/>
              </a:path>
              <a:path w="4681855" h="1129665">
                <a:moveTo>
                  <a:pt x="229781" y="1129158"/>
                </a:moveTo>
                <a:lnTo>
                  <a:pt x="190485" y="1129158"/>
                </a:lnTo>
                <a:lnTo>
                  <a:pt x="153150" y="1125464"/>
                </a:lnTo>
                <a:lnTo>
                  <a:pt x="117590" y="1114658"/>
                </a:lnTo>
                <a:lnTo>
                  <a:pt x="117305" y="1114507"/>
                </a:lnTo>
                <a:lnTo>
                  <a:pt x="131933" y="1079360"/>
                </a:lnTo>
                <a:lnTo>
                  <a:pt x="146133" y="1084478"/>
                </a:lnTo>
                <a:lnTo>
                  <a:pt x="160625" y="1088134"/>
                </a:lnTo>
                <a:lnTo>
                  <a:pt x="175409" y="1090327"/>
                </a:lnTo>
                <a:lnTo>
                  <a:pt x="190485" y="1091058"/>
                </a:lnTo>
                <a:lnTo>
                  <a:pt x="229781" y="1091058"/>
                </a:lnTo>
                <a:lnTo>
                  <a:pt x="229781" y="1129158"/>
                </a:lnTo>
                <a:close/>
              </a:path>
              <a:path w="4681855" h="1129665">
                <a:moveTo>
                  <a:pt x="83821" y="1096349"/>
                </a:moveTo>
                <a:lnTo>
                  <a:pt x="55791" y="1073366"/>
                </a:lnTo>
                <a:lnTo>
                  <a:pt x="32003" y="1044354"/>
                </a:lnTo>
                <a:lnTo>
                  <a:pt x="14499" y="1011568"/>
                </a:lnTo>
                <a:lnTo>
                  <a:pt x="13312" y="1007661"/>
                </a:lnTo>
                <a:lnTo>
                  <a:pt x="48484" y="993965"/>
                </a:lnTo>
                <a:lnTo>
                  <a:pt x="54980" y="1008429"/>
                </a:lnTo>
                <a:lnTo>
                  <a:pt x="62854" y="1021994"/>
                </a:lnTo>
                <a:lnTo>
                  <a:pt x="87995" y="1051444"/>
                </a:lnTo>
                <a:lnTo>
                  <a:pt x="105101" y="1064891"/>
                </a:lnTo>
                <a:lnTo>
                  <a:pt x="83821" y="1096349"/>
                </a:lnTo>
                <a:close/>
              </a:path>
              <a:path w="4681855" h="1129665">
                <a:moveTo>
                  <a:pt x="3201" y="971034"/>
                </a:moveTo>
                <a:lnTo>
                  <a:pt x="0" y="938672"/>
                </a:lnTo>
                <a:lnTo>
                  <a:pt x="0" y="856884"/>
                </a:lnTo>
                <a:lnTo>
                  <a:pt x="38099" y="856884"/>
                </a:lnTo>
                <a:lnTo>
                  <a:pt x="38099" y="938672"/>
                </a:lnTo>
                <a:lnTo>
                  <a:pt x="38238" y="945197"/>
                </a:lnTo>
                <a:lnTo>
                  <a:pt x="38655" y="951696"/>
                </a:lnTo>
                <a:lnTo>
                  <a:pt x="39351" y="958170"/>
                </a:lnTo>
                <a:lnTo>
                  <a:pt x="40324" y="964620"/>
                </a:lnTo>
                <a:lnTo>
                  <a:pt x="3201" y="971034"/>
                </a:lnTo>
                <a:close/>
              </a:path>
              <a:path w="4681855" h="1129665">
                <a:moveTo>
                  <a:pt x="38099" y="818784"/>
                </a:moveTo>
                <a:lnTo>
                  <a:pt x="0" y="818784"/>
                </a:lnTo>
                <a:lnTo>
                  <a:pt x="0" y="704484"/>
                </a:lnTo>
                <a:lnTo>
                  <a:pt x="38099" y="704484"/>
                </a:lnTo>
                <a:lnTo>
                  <a:pt x="38099" y="818784"/>
                </a:lnTo>
                <a:close/>
              </a:path>
              <a:path w="4681855" h="1129665">
                <a:moveTo>
                  <a:pt x="38099" y="666384"/>
                </a:moveTo>
                <a:lnTo>
                  <a:pt x="0" y="666384"/>
                </a:lnTo>
                <a:lnTo>
                  <a:pt x="0" y="552084"/>
                </a:lnTo>
                <a:lnTo>
                  <a:pt x="38099" y="552084"/>
                </a:lnTo>
                <a:lnTo>
                  <a:pt x="38099" y="666384"/>
                </a:lnTo>
                <a:close/>
              </a:path>
              <a:path w="4681855" h="1129665">
                <a:moveTo>
                  <a:pt x="38099" y="513984"/>
                </a:moveTo>
                <a:lnTo>
                  <a:pt x="0" y="513984"/>
                </a:lnTo>
                <a:lnTo>
                  <a:pt x="0" y="399684"/>
                </a:lnTo>
                <a:lnTo>
                  <a:pt x="38099" y="399684"/>
                </a:lnTo>
                <a:lnTo>
                  <a:pt x="38099" y="513984"/>
                </a:lnTo>
                <a:close/>
              </a:path>
              <a:path w="4681855" h="1129665">
                <a:moveTo>
                  <a:pt x="38099" y="361584"/>
                </a:moveTo>
                <a:lnTo>
                  <a:pt x="0" y="361584"/>
                </a:lnTo>
                <a:lnTo>
                  <a:pt x="0" y="247284"/>
                </a:lnTo>
                <a:lnTo>
                  <a:pt x="38099" y="247284"/>
                </a:lnTo>
                <a:lnTo>
                  <a:pt x="38099" y="361584"/>
                </a:lnTo>
                <a:close/>
              </a:path>
              <a:path w="4681855" h="1129665">
                <a:moveTo>
                  <a:pt x="38099" y="209184"/>
                </a:moveTo>
                <a:lnTo>
                  <a:pt x="0" y="209184"/>
                </a:lnTo>
                <a:lnTo>
                  <a:pt x="0" y="190485"/>
                </a:lnTo>
                <a:lnTo>
                  <a:pt x="3693" y="153150"/>
                </a:lnTo>
                <a:lnTo>
                  <a:pt x="14499" y="117590"/>
                </a:lnTo>
                <a:lnTo>
                  <a:pt x="24338" y="99161"/>
                </a:lnTo>
                <a:lnTo>
                  <a:pt x="56943" y="117082"/>
                </a:lnTo>
                <a:lnTo>
                  <a:pt x="48699" y="134526"/>
                </a:lnTo>
                <a:lnTo>
                  <a:pt x="42810" y="152575"/>
                </a:lnTo>
                <a:lnTo>
                  <a:pt x="39277" y="171228"/>
                </a:lnTo>
                <a:lnTo>
                  <a:pt x="38099" y="190485"/>
                </a:lnTo>
                <a:lnTo>
                  <a:pt x="38099" y="209184"/>
                </a:lnTo>
                <a:close/>
              </a:path>
              <a:path w="4681855" h="1129665">
                <a:moveTo>
                  <a:pt x="74305" y="91876"/>
                </a:moveTo>
                <a:lnTo>
                  <a:pt x="45943" y="67802"/>
                </a:lnTo>
                <a:lnTo>
                  <a:pt x="55791" y="55791"/>
                </a:lnTo>
                <a:lnTo>
                  <a:pt x="84804" y="32003"/>
                </a:lnTo>
                <a:lnTo>
                  <a:pt x="117590" y="14499"/>
                </a:lnTo>
                <a:lnTo>
                  <a:pt x="141155" y="7338"/>
                </a:lnTo>
                <a:lnTo>
                  <a:pt x="150854" y="43343"/>
                </a:lnTo>
                <a:lnTo>
                  <a:pt x="131849" y="49777"/>
                </a:lnTo>
                <a:lnTo>
                  <a:pt x="114161" y="58487"/>
                </a:lnTo>
                <a:lnTo>
                  <a:pt x="97788" y="69472"/>
                </a:lnTo>
                <a:lnTo>
                  <a:pt x="82732" y="82732"/>
                </a:lnTo>
                <a:lnTo>
                  <a:pt x="79798" y="85667"/>
                </a:lnTo>
                <a:lnTo>
                  <a:pt x="76989" y="88715"/>
                </a:lnTo>
                <a:lnTo>
                  <a:pt x="74305" y="91876"/>
                </a:lnTo>
                <a:close/>
              </a:path>
              <a:path w="4681855" h="1129665">
                <a:moveTo>
                  <a:pt x="180893" y="38401"/>
                </a:moveTo>
                <a:lnTo>
                  <a:pt x="178547" y="1181"/>
                </a:lnTo>
                <a:lnTo>
                  <a:pt x="190485" y="0"/>
                </a:lnTo>
                <a:lnTo>
                  <a:pt x="304785" y="0"/>
                </a:lnTo>
                <a:lnTo>
                  <a:pt x="304785" y="38099"/>
                </a:lnTo>
                <a:lnTo>
                  <a:pt x="187284" y="38099"/>
                </a:lnTo>
                <a:lnTo>
                  <a:pt x="184086" y="38200"/>
                </a:lnTo>
                <a:lnTo>
                  <a:pt x="180893" y="38401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2280891" y="6935713"/>
            <a:ext cx="402653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5080" indent="-101600">
              <a:lnSpc>
                <a:spcPct val="115599"/>
              </a:lnSpc>
              <a:spcBef>
                <a:spcPts val="100"/>
              </a:spcBef>
            </a:pPr>
            <a:r>
              <a:rPr dirty="0" sz="2000" spc="65" b="1">
                <a:solidFill>
                  <a:srgbClr val="3F3F3F"/>
                </a:solidFill>
                <a:latin typeface="Trebuchet MS"/>
                <a:cs typeface="Trebuchet MS"/>
              </a:rPr>
              <a:t>ket:</a:t>
            </a:r>
            <a:r>
              <a:rPr dirty="0" sz="2000" spc="-4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00" b="1">
                <a:solidFill>
                  <a:srgbClr val="3F3F3F"/>
                </a:solidFill>
                <a:latin typeface="Trebuchet MS"/>
                <a:cs typeface="Trebuchet MS"/>
              </a:rPr>
              <a:t>fungsi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10" b="1">
                <a:solidFill>
                  <a:srgbClr val="3F3F3F"/>
                </a:solidFill>
                <a:latin typeface="Trebuchet MS"/>
                <a:cs typeface="Trebuchet MS"/>
              </a:rPr>
              <a:t>sinus</a:t>
            </a:r>
            <a:r>
              <a:rPr dirty="0" sz="2000" spc="-4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54" b="1">
                <a:solidFill>
                  <a:srgbClr val="3F3F3F"/>
                </a:solidFill>
                <a:latin typeface="Trebuchet MS"/>
                <a:cs typeface="Trebuchet MS"/>
              </a:rPr>
              <a:t>dan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04" b="1">
                <a:solidFill>
                  <a:srgbClr val="3F3F3F"/>
                </a:solidFill>
                <a:latin typeface="Trebuchet MS"/>
                <a:cs typeface="Trebuchet MS"/>
              </a:rPr>
              <a:t>cosinus </a:t>
            </a:r>
            <a:r>
              <a:rPr dirty="0" sz="2000" spc="160" b="1">
                <a:solidFill>
                  <a:srgbClr val="3F3F3F"/>
                </a:solidFill>
                <a:latin typeface="Trebuchet MS"/>
                <a:cs typeface="Trebuchet MS"/>
              </a:rPr>
              <a:t>berfluktuasi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25" b="1">
                <a:solidFill>
                  <a:srgbClr val="3F3F3F"/>
                </a:solidFill>
                <a:latin typeface="Trebuchet MS"/>
                <a:cs typeface="Trebuchet MS"/>
              </a:rPr>
              <a:t>antara</a:t>
            </a:r>
            <a:r>
              <a:rPr dirty="0" sz="2000" spc="-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484" b="1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dirty="0" sz="2000" spc="-425" b="1">
                <a:solidFill>
                  <a:srgbClr val="3F3F3F"/>
                </a:solidFill>
                <a:latin typeface="Trebuchet MS"/>
                <a:cs typeface="Trebuchet MS"/>
              </a:rPr>
              <a:t>1</a:t>
            </a:r>
            <a:r>
              <a:rPr dirty="0" sz="2000" spc="-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54" b="1">
                <a:solidFill>
                  <a:srgbClr val="3F3F3F"/>
                </a:solidFill>
                <a:latin typeface="Trebuchet MS"/>
                <a:cs typeface="Trebuchet MS"/>
              </a:rPr>
              <a:t>dan</a:t>
            </a:r>
            <a:r>
              <a:rPr dirty="0" sz="2000" spc="-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-475" b="1">
                <a:solidFill>
                  <a:srgbClr val="3F3F3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707237" y="472170"/>
            <a:ext cx="287274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25" b="1">
                <a:solidFill>
                  <a:srgbClr val="FDFBFD"/>
                </a:solidFill>
                <a:latin typeface="Trebuchet MS"/>
                <a:cs typeface="Trebuchet MS"/>
              </a:rPr>
              <a:t>DATA</a:t>
            </a:r>
            <a:r>
              <a:rPr dirty="0" sz="2250" spc="-13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70" b="1">
                <a:solidFill>
                  <a:srgbClr val="FDFBFD"/>
                </a:solidFill>
                <a:latin typeface="Trebuchet MS"/>
                <a:cs typeface="Trebuchet MS"/>
              </a:rPr>
              <a:t>PREPARATION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209311"/>
            <a:ext cx="9029699" cy="14382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1949" y="4209311"/>
            <a:ext cx="5915024" cy="274319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1829921" y="7454994"/>
            <a:ext cx="4941570" cy="1247775"/>
            <a:chOff x="11829921" y="7454994"/>
            <a:chExt cx="4941570" cy="1247775"/>
          </a:xfrm>
        </p:grpSpPr>
        <p:sp>
          <p:nvSpPr>
            <p:cNvPr id="7" name="object 7" descr=""/>
            <p:cNvSpPr/>
            <p:nvPr/>
          </p:nvSpPr>
          <p:spPr>
            <a:xfrm>
              <a:off x="11829921" y="7454994"/>
              <a:ext cx="4941570" cy="1247775"/>
            </a:xfrm>
            <a:custGeom>
              <a:avLst/>
              <a:gdLst/>
              <a:ahLst/>
              <a:cxnLst/>
              <a:rect l="l" t="t" r="r" b="b"/>
              <a:pathLst>
                <a:path w="4941569" h="1247775">
                  <a:moveTo>
                    <a:pt x="457183" y="38099"/>
                  </a:moveTo>
                  <a:lnTo>
                    <a:pt x="342883" y="38099"/>
                  </a:lnTo>
                  <a:lnTo>
                    <a:pt x="342883" y="0"/>
                  </a:lnTo>
                  <a:lnTo>
                    <a:pt x="457183" y="0"/>
                  </a:lnTo>
                  <a:lnTo>
                    <a:pt x="457183" y="38099"/>
                  </a:lnTo>
                  <a:close/>
                </a:path>
                <a:path w="4941569" h="1247775">
                  <a:moveTo>
                    <a:pt x="609583" y="38099"/>
                  </a:moveTo>
                  <a:lnTo>
                    <a:pt x="495283" y="38099"/>
                  </a:lnTo>
                  <a:lnTo>
                    <a:pt x="495283" y="0"/>
                  </a:lnTo>
                  <a:lnTo>
                    <a:pt x="609583" y="0"/>
                  </a:lnTo>
                  <a:lnTo>
                    <a:pt x="609583" y="38099"/>
                  </a:lnTo>
                  <a:close/>
                </a:path>
                <a:path w="4941569" h="1247775">
                  <a:moveTo>
                    <a:pt x="761983" y="38099"/>
                  </a:moveTo>
                  <a:lnTo>
                    <a:pt x="647683" y="38099"/>
                  </a:lnTo>
                  <a:lnTo>
                    <a:pt x="647683" y="0"/>
                  </a:lnTo>
                  <a:lnTo>
                    <a:pt x="761983" y="0"/>
                  </a:lnTo>
                  <a:lnTo>
                    <a:pt x="761983" y="38099"/>
                  </a:lnTo>
                  <a:close/>
                </a:path>
                <a:path w="4941569" h="1247775">
                  <a:moveTo>
                    <a:pt x="914383" y="38099"/>
                  </a:moveTo>
                  <a:lnTo>
                    <a:pt x="800083" y="38099"/>
                  </a:lnTo>
                  <a:lnTo>
                    <a:pt x="800083" y="0"/>
                  </a:lnTo>
                  <a:lnTo>
                    <a:pt x="914383" y="0"/>
                  </a:lnTo>
                  <a:lnTo>
                    <a:pt x="914383" y="38099"/>
                  </a:lnTo>
                  <a:close/>
                </a:path>
                <a:path w="4941569" h="1247775">
                  <a:moveTo>
                    <a:pt x="1066783" y="38099"/>
                  </a:moveTo>
                  <a:lnTo>
                    <a:pt x="952483" y="38099"/>
                  </a:lnTo>
                  <a:lnTo>
                    <a:pt x="952483" y="0"/>
                  </a:lnTo>
                  <a:lnTo>
                    <a:pt x="1066783" y="0"/>
                  </a:lnTo>
                  <a:lnTo>
                    <a:pt x="1066783" y="38099"/>
                  </a:lnTo>
                  <a:close/>
                </a:path>
                <a:path w="4941569" h="1247775">
                  <a:moveTo>
                    <a:pt x="1219183" y="38099"/>
                  </a:moveTo>
                  <a:lnTo>
                    <a:pt x="1104883" y="38099"/>
                  </a:lnTo>
                  <a:lnTo>
                    <a:pt x="1104883" y="0"/>
                  </a:lnTo>
                  <a:lnTo>
                    <a:pt x="1219183" y="0"/>
                  </a:lnTo>
                  <a:lnTo>
                    <a:pt x="1219183" y="38099"/>
                  </a:lnTo>
                  <a:close/>
                </a:path>
                <a:path w="4941569" h="1247775">
                  <a:moveTo>
                    <a:pt x="1371583" y="38099"/>
                  </a:moveTo>
                  <a:lnTo>
                    <a:pt x="1257283" y="38099"/>
                  </a:lnTo>
                  <a:lnTo>
                    <a:pt x="1257283" y="0"/>
                  </a:lnTo>
                  <a:lnTo>
                    <a:pt x="1371583" y="0"/>
                  </a:lnTo>
                  <a:lnTo>
                    <a:pt x="1371583" y="38099"/>
                  </a:lnTo>
                  <a:close/>
                </a:path>
                <a:path w="4941569" h="1247775">
                  <a:moveTo>
                    <a:pt x="1523983" y="38099"/>
                  </a:moveTo>
                  <a:lnTo>
                    <a:pt x="1409683" y="38099"/>
                  </a:lnTo>
                  <a:lnTo>
                    <a:pt x="1409683" y="0"/>
                  </a:lnTo>
                  <a:lnTo>
                    <a:pt x="1523983" y="0"/>
                  </a:lnTo>
                  <a:lnTo>
                    <a:pt x="1523983" y="38099"/>
                  </a:lnTo>
                  <a:close/>
                </a:path>
                <a:path w="4941569" h="1247775">
                  <a:moveTo>
                    <a:pt x="1676383" y="38099"/>
                  </a:moveTo>
                  <a:lnTo>
                    <a:pt x="1562083" y="38099"/>
                  </a:lnTo>
                  <a:lnTo>
                    <a:pt x="1562083" y="0"/>
                  </a:lnTo>
                  <a:lnTo>
                    <a:pt x="1676383" y="0"/>
                  </a:lnTo>
                  <a:lnTo>
                    <a:pt x="1676383" y="38099"/>
                  </a:lnTo>
                  <a:close/>
                </a:path>
                <a:path w="4941569" h="1247775">
                  <a:moveTo>
                    <a:pt x="1828783" y="38099"/>
                  </a:moveTo>
                  <a:lnTo>
                    <a:pt x="1714483" y="38099"/>
                  </a:lnTo>
                  <a:lnTo>
                    <a:pt x="1714483" y="0"/>
                  </a:lnTo>
                  <a:lnTo>
                    <a:pt x="1828783" y="0"/>
                  </a:lnTo>
                  <a:lnTo>
                    <a:pt x="1828783" y="38099"/>
                  </a:lnTo>
                  <a:close/>
                </a:path>
                <a:path w="4941569" h="1247775">
                  <a:moveTo>
                    <a:pt x="1981183" y="38099"/>
                  </a:moveTo>
                  <a:lnTo>
                    <a:pt x="1866883" y="38099"/>
                  </a:lnTo>
                  <a:lnTo>
                    <a:pt x="1866883" y="0"/>
                  </a:lnTo>
                  <a:lnTo>
                    <a:pt x="1981183" y="0"/>
                  </a:lnTo>
                  <a:lnTo>
                    <a:pt x="1981183" y="38099"/>
                  </a:lnTo>
                  <a:close/>
                </a:path>
                <a:path w="4941569" h="1247775">
                  <a:moveTo>
                    <a:pt x="2133583" y="38099"/>
                  </a:moveTo>
                  <a:lnTo>
                    <a:pt x="2019283" y="38099"/>
                  </a:lnTo>
                  <a:lnTo>
                    <a:pt x="2019283" y="0"/>
                  </a:lnTo>
                  <a:lnTo>
                    <a:pt x="2133583" y="0"/>
                  </a:lnTo>
                  <a:lnTo>
                    <a:pt x="2133583" y="38099"/>
                  </a:lnTo>
                  <a:close/>
                </a:path>
                <a:path w="4941569" h="1247775">
                  <a:moveTo>
                    <a:pt x="2285983" y="38099"/>
                  </a:moveTo>
                  <a:lnTo>
                    <a:pt x="2171683" y="38099"/>
                  </a:lnTo>
                  <a:lnTo>
                    <a:pt x="2171683" y="0"/>
                  </a:lnTo>
                  <a:lnTo>
                    <a:pt x="2285983" y="0"/>
                  </a:lnTo>
                  <a:lnTo>
                    <a:pt x="2285983" y="38099"/>
                  </a:lnTo>
                  <a:close/>
                </a:path>
                <a:path w="4941569" h="1247775">
                  <a:moveTo>
                    <a:pt x="2438383" y="38099"/>
                  </a:moveTo>
                  <a:lnTo>
                    <a:pt x="2324083" y="38099"/>
                  </a:lnTo>
                  <a:lnTo>
                    <a:pt x="2324083" y="0"/>
                  </a:lnTo>
                  <a:lnTo>
                    <a:pt x="2438383" y="0"/>
                  </a:lnTo>
                  <a:lnTo>
                    <a:pt x="2438383" y="38099"/>
                  </a:lnTo>
                  <a:close/>
                </a:path>
                <a:path w="4941569" h="1247775">
                  <a:moveTo>
                    <a:pt x="2590783" y="38099"/>
                  </a:moveTo>
                  <a:lnTo>
                    <a:pt x="2476483" y="38099"/>
                  </a:lnTo>
                  <a:lnTo>
                    <a:pt x="2476483" y="0"/>
                  </a:lnTo>
                  <a:lnTo>
                    <a:pt x="2590783" y="0"/>
                  </a:lnTo>
                  <a:lnTo>
                    <a:pt x="2590783" y="38099"/>
                  </a:lnTo>
                  <a:close/>
                </a:path>
                <a:path w="4941569" h="1247775">
                  <a:moveTo>
                    <a:pt x="2743183" y="38099"/>
                  </a:moveTo>
                  <a:lnTo>
                    <a:pt x="2628883" y="38099"/>
                  </a:lnTo>
                  <a:lnTo>
                    <a:pt x="2628883" y="0"/>
                  </a:lnTo>
                  <a:lnTo>
                    <a:pt x="2743183" y="0"/>
                  </a:lnTo>
                  <a:lnTo>
                    <a:pt x="2743183" y="38099"/>
                  </a:lnTo>
                  <a:close/>
                </a:path>
                <a:path w="4941569" h="1247775">
                  <a:moveTo>
                    <a:pt x="2895583" y="38099"/>
                  </a:moveTo>
                  <a:lnTo>
                    <a:pt x="2781283" y="38099"/>
                  </a:lnTo>
                  <a:lnTo>
                    <a:pt x="2781283" y="0"/>
                  </a:lnTo>
                  <a:lnTo>
                    <a:pt x="2895583" y="0"/>
                  </a:lnTo>
                  <a:lnTo>
                    <a:pt x="2895583" y="38099"/>
                  </a:lnTo>
                  <a:close/>
                </a:path>
                <a:path w="4941569" h="1247775">
                  <a:moveTo>
                    <a:pt x="3047983" y="38099"/>
                  </a:moveTo>
                  <a:lnTo>
                    <a:pt x="2933683" y="38099"/>
                  </a:lnTo>
                  <a:lnTo>
                    <a:pt x="2933683" y="0"/>
                  </a:lnTo>
                  <a:lnTo>
                    <a:pt x="3047983" y="0"/>
                  </a:lnTo>
                  <a:lnTo>
                    <a:pt x="3047983" y="38099"/>
                  </a:lnTo>
                  <a:close/>
                </a:path>
                <a:path w="4941569" h="1247775">
                  <a:moveTo>
                    <a:pt x="3200383" y="38099"/>
                  </a:moveTo>
                  <a:lnTo>
                    <a:pt x="3086083" y="38099"/>
                  </a:lnTo>
                  <a:lnTo>
                    <a:pt x="3086083" y="0"/>
                  </a:lnTo>
                  <a:lnTo>
                    <a:pt x="3200383" y="0"/>
                  </a:lnTo>
                  <a:lnTo>
                    <a:pt x="3200383" y="38099"/>
                  </a:lnTo>
                  <a:close/>
                </a:path>
                <a:path w="4941569" h="1247775">
                  <a:moveTo>
                    <a:pt x="3352783" y="38099"/>
                  </a:moveTo>
                  <a:lnTo>
                    <a:pt x="3238483" y="38099"/>
                  </a:lnTo>
                  <a:lnTo>
                    <a:pt x="3238483" y="0"/>
                  </a:lnTo>
                  <a:lnTo>
                    <a:pt x="3352783" y="0"/>
                  </a:lnTo>
                  <a:lnTo>
                    <a:pt x="3352783" y="38099"/>
                  </a:lnTo>
                  <a:close/>
                </a:path>
                <a:path w="4941569" h="1247775">
                  <a:moveTo>
                    <a:pt x="3505183" y="38099"/>
                  </a:moveTo>
                  <a:lnTo>
                    <a:pt x="3390883" y="38099"/>
                  </a:lnTo>
                  <a:lnTo>
                    <a:pt x="3390883" y="0"/>
                  </a:lnTo>
                  <a:lnTo>
                    <a:pt x="3505183" y="0"/>
                  </a:lnTo>
                  <a:lnTo>
                    <a:pt x="3505183" y="38099"/>
                  </a:lnTo>
                  <a:close/>
                </a:path>
                <a:path w="4941569" h="1247775">
                  <a:moveTo>
                    <a:pt x="3657583" y="38099"/>
                  </a:moveTo>
                  <a:lnTo>
                    <a:pt x="3543283" y="38099"/>
                  </a:lnTo>
                  <a:lnTo>
                    <a:pt x="3543283" y="0"/>
                  </a:lnTo>
                  <a:lnTo>
                    <a:pt x="3657583" y="0"/>
                  </a:lnTo>
                  <a:lnTo>
                    <a:pt x="3657583" y="38099"/>
                  </a:lnTo>
                  <a:close/>
                </a:path>
                <a:path w="4941569" h="1247775">
                  <a:moveTo>
                    <a:pt x="3809983" y="38099"/>
                  </a:moveTo>
                  <a:lnTo>
                    <a:pt x="3695683" y="38099"/>
                  </a:lnTo>
                  <a:lnTo>
                    <a:pt x="3695683" y="0"/>
                  </a:lnTo>
                  <a:lnTo>
                    <a:pt x="3809983" y="0"/>
                  </a:lnTo>
                  <a:lnTo>
                    <a:pt x="3809983" y="38099"/>
                  </a:lnTo>
                  <a:close/>
                </a:path>
                <a:path w="4941569" h="1247775">
                  <a:moveTo>
                    <a:pt x="3962383" y="38099"/>
                  </a:moveTo>
                  <a:lnTo>
                    <a:pt x="3848083" y="38099"/>
                  </a:lnTo>
                  <a:lnTo>
                    <a:pt x="3848083" y="0"/>
                  </a:lnTo>
                  <a:lnTo>
                    <a:pt x="3962383" y="0"/>
                  </a:lnTo>
                  <a:lnTo>
                    <a:pt x="3962383" y="38099"/>
                  </a:lnTo>
                  <a:close/>
                </a:path>
                <a:path w="4941569" h="1247775">
                  <a:moveTo>
                    <a:pt x="4114783" y="38099"/>
                  </a:moveTo>
                  <a:lnTo>
                    <a:pt x="4000483" y="38099"/>
                  </a:lnTo>
                  <a:lnTo>
                    <a:pt x="4000483" y="0"/>
                  </a:lnTo>
                  <a:lnTo>
                    <a:pt x="4114783" y="0"/>
                  </a:lnTo>
                  <a:lnTo>
                    <a:pt x="4114783" y="38099"/>
                  </a:lnTo>
                  <a:close/>
                </a:path>
                <a:path w="4941569" h="1247775">
                  <a:moveTo>
                    <a:pt x="4267183" y="38099"/>
                  </a:moveTo>
                  <a:lnTo>
                    <a:pt x="4152883" y="38099"/>
                  </a:lnTo>
                  <a:lnTo>
                    <a:pt x="4152883" y="0"/>
                  </a:lnTo>
                  <a:lnTo>
                    <a:pt x="4267183" y="0"/>
                  </a:lnTo>
                  <a:lnTo>
                    <a:pt x="4267183" y="38099"/>
                  </a:lnTo>
                  <a:close/>
                </a:path>
                <a:path w="4941569" h="1247775">
                  <a:moveTo>
                    <a:pt x="4419583" y="38099"/>
                  </a:moveTo>
                  <a:lnTo>
                    <a:pt x="4305283" y="38099"/>
                  </a:lnTo>
                  <a:lnTo>
                    <a:pt x="4305283" y="0"/>
                  </a:lnTo>
                  <a:lnTo>
                    <a:pt x="4419583" y="0"/>
                  </a:lnTo>
                  <a:lnTo>
                    <a:pt x="4419583" y="38099"/>
                  </a:lnTo>
                  <a:close/>
                </a:path>
                <a:path w="4941569" h="1247775">
                  <a:moveTo>
                    <a:pt x="4571983" y="38099"/>
                  </a:moveTo>
                  <a:lnTo>
                    <a:pt x="4457683" y="38099"/>
                  </a:lnTo>
                  <a:lnTo>
                    <a:pt x="4457683" y="0"/>
                  </a:lnTo>
                  <a:lnTo>
                    <a:pt x="4571983" y="0"/>
                  </a:lnTo>
                  <a:lnTo>
                    <a:pt x="4571983" y="38099"/>
                  </a:lnTo>
                  <a:close/>
                </a:path>
                <a:path w="4941569" h="1247775">
                  <a:moveTo>
                    <a:pt x="4724383" y="38099"/>
                  </a:moveTo>
                  <a:lnTo>
                    <a:pt x="4610083" y="38099"/>
                  </a:lnTo>
                  <a:lnTo>
                    <a:pt x="4610083" y="0"/>
                  </a:lnTo>
                  <a:lnTo>
                    <a:pt x="4724383" y="0"/>
                  </a:lnTo>
                  <a:lnTo>
                    <a:pt x="4724383" y="38099"/>
                  </a:lnTo>
                  <a:close/>
                </a:path>
                <a:path w="4941569" h="1247775">
                  <a:moveTo>
                    <a:pt x="4844562" y="70378"/>
                  </a:moveTo>
                  <a:lnTo>
                    <a:pt x="4825331" y="57478"/>
                  </a:lnTo>
                  <a:lnTo>
                    <a:pt x="4804860" y="47847"/>
                  </a:lnTo>
                  <a:lnTo>
                    <a:pt x="4783150" y="41485"/>
                  </a:lnTo>
                  <a:lnTo>
                    <a:pt x="4760201" y="38391"/>
                  </a:lnTo>
                  <a:lnTo>
                    <a:pt x="4762506" y="1160"/>
                  </a:lnTo>
                  <a:lnTo>
                    <a:pt x="4788112" y="3693"/>
                  </a:lnTo>
                  <a:lnTo>
                    <a:pt x="4823671" y="14499"/>
                  </a:lnTo>
                  <a:lnTo>
                    <a:pt x="4856457" y="32003"/>
                  </a:lnTo>
                  <a:lnTo>
                    <a:pt x="4867475" y="41038"/>
                  </a:lnTo>
                  <a:lnTo>
                    <a:pt x="4844562" y="70378"/>
                  </a:lnTo>
                  <a:close/>
                </a:path>
                <a:path w="4941569" h="1247775">
                  <a:moveTo>
                    <a:pt x="4902346" y="174746"/>
                  </a:moveTo>
                  <a:lnTo>
                    <a:pt x="4898298" y="151932"/>
                  </a:lnTo>
                  <a:lnTo>
                    <a:pt x="4891032" y="130495"/>
                  </a:lnTo>
                  <a:lnTo>
                    <a:pt x="4880548" y="110433"/>
                  </a:lnTo>
                  <a:lnTo>
                    <a:pt x="4866847" y="91749"/>
                  </a:lnTo>
                  <a:lnTo>
                    <a:pt x="4895184" y="67641"/>
                  </a:lnTo>
                  <a:lnTo>
                    <a:pt x="4909256" y="84802"/>
                  </a:lnTo>
                  <a:lnTo>
                    <a:pt x="4926760" y="117588"/>
                  </a:lnTo>
                  <a:lnTo>
                    <a:pt x="4937566" y="153148"/>
                  </a:lnTo>
                  <a:lnTo>
                    <a:pt x="4939324" y="170909"/>
                  </a:lnTo>
                  <a:lnTo>
                    <a:pt x="4902346" y="174746"/>
                  </a:lnTo>
                  <a:close/>
                </a:path>
                <a:path w="4941569" h="1247775">
                  <a:moveTo>
                    <a:pt x="4941260" y="323278"/>
                  </a:moveTo>
                  <a:lnTo>
                    <a:pt x="4903159" y="323278"/>
                  </a:lnTo>
                  <a:lnTo>
                    <a:pt x="4903159" y="208978"/>
                  </a:lnTo>
                  <a:lnTo>
                    <a:pt x="4941260" y="208978"/>
                  </a:lnTo>
                  <a:lnTo>
                    <a:pt x="4941260" y="323278"/>
                  </a:lnTo>
                  <a:close/>
                </a:path>
                <a:path w="4941569" h="1247775">
                  <a:moveTo>
                    <a:pt x="4941260" y="475678"/>
                  </a:moveTo>
                  <a:lnTo>
                    <a:pt x="4903159" y="475678"/>
                  </a:lnTo>
                  <a:lnTo>
                    <a:pt x="4903159" y="361378"/>
                  </a:lnTo>
                  <a:lnTo>
                    <a:pt x="4941260" y="361378"/>
                  </a:lnTo>
                  <a:lnTo>
                    <a:pt x="4941260" y="475678"/>
                  </a:lnTo>
                  <a:close/>
                </a:path>
                <a:path w="4941569" h="1247775">
                  <a:moveTo>
                    <a:pt x="4941260" y="628078"/>
                  </a:moveTo>
                  <a:lnTo>
                    <a:pt x="4903159" y="628078"/>
                  </a:lnTo>
                  <a:lnTo>
                    <a:pt x="4903159" y="513778"/>
                  </a:lnTo>
                  <a:lnTo>
                    <a:pt x="4941260" y="513778"/>
                  </a:lnTo>
                  <a:lnTo>
                    <a:pt x="4941260" y="628078"/>
                  </a:lnTo>
                  <a:close/>
                </a:path>
                <a:path w="4941569" h="1247775">
                  <a:moveTo>
                    <a:pt x="4941260" y="780478"/>
                  </a:moveTo>
                  <a:lnTo>
                    <a:pt x="4903159" y="780478"/>
                  </a:lnTo>
                  <a:lnTo>
                    <a:pt x="4903159" y="666178"/>
                  </a:lnTo>
                  <a:lnTo>
                    <a:pt x="4941260" y="666178"/>
                  </a:lnTo>
                  <a:lnTo>
                    <a:pt x="4941260" y="780478"/>
                  </a:lnTo>
                  <a:close/>
                </a:path>
                <a:path w="4941569" h="1247775">
                  <a:moveTo>
                    <a:pt x="4941260" y="932878"/>
                  </a:moveTo>
                  <a:lnTo>
                    <a:pt x="4903159" y="932878"/>
                  </a:lnTo>
                  <a:lnTo>
                    <a:pt x="4903159" y="818578"/>
                  </a:lnTo>
                  <a:lnTo>
                    <a:pt x="4941260" y="818578"/>
                  </a:lnTo>
                  <a:lnTo>
                    <a:pt x="4941260" y="932878"/>
                  </a:lnTo>
                  <a:close/>
                </a:path>
                <a:path w="4941569" h="1247775">
                  <a:moveTo>
                    <a:pt x="4938808" y="1085198"/>
                  </a:moveTo>
                  <a:lnTo>
                    <a:pt x="4901854" y="1080327"/>
                  </a:lnTo>
                  <a:lnTo>
                    <a:pt x="4902724" y="1073723"/>
                  </a:lnTo>
                  <a:lnTo>
                    <a:pt x="4903159" y="1067086"/>
                  </a:lnTo>
                  <a:lnTo>
                    <a:pt x="4903159" y="970978"/>
                  </a:lnTo>
                  <a:lnTo>
                    <a:pt x="4941260" y="970978"/>
                  </a:lnTo>
                  <a:lnTo>
                    <a:pt x="4941260" y="1060416"/>
                  </a:lnTo>
                  <a:lnTo>
                    <a:pt x="4938808" y="1085198"/>
                  </a:lnTo>
                  <a:close/>
                </a:path>
                <a:path w="4941569" h="1247775">
                  <a:moveTo>
                    <a:pt x="4863390" y="1213211"/>
                  </a:moveTo>
                  <a:lnTo>
                    <a:pt x="4841186" y="1183082"/>
                  </a:lnTo>
                  <a:lnTo>
                    <a:pt x="4847339" y="1178548"/>
                  </a:lnTo>
                  <a:lnTo>
                    <a:pt x="4853119" y="1173576"/>
                  </a:lnTo>
                  <a:lnTo>
                    <a:pt x="4880066" y="1141165"/>
                  </a:lnTo>
                  <a:lnTo>
                    <a:pt x="4894880" y="1109961"/>
                  </a:lnTo>
                  <a:lnTo>
                    <a:pt x="4930169" y="1122094"/>
                  </a:lnTo>
                  <a:lnTo>
                    <a:pt x="4926760" y="1133311"/>
                  </a:lnTo>
                  <a:lnTo>
                    <a:pt x="4909256" y="1166096"/>
                  </a:lnTo>
                  <a:lnTo>
                    <a:pt x="4885468" y="1195108"/>
                  </a:lnTo>
                  <a:lnTo>
                    <a:pt x="4863390" y="1213211"/>
                  </a:lnTo>
                  <a:close/>
                </a:path>
                <a:path w="4941569" h="1247775">
                  <a:moveTo>
                    <a:pt x="4782363" y="1247774"/>
                  </a:moveTo>
                  <a:lnTo>
                    <a:pt x="4719125" y="1247774"/>
                  </a:lnTo>
                  <a:lnTo>
                    <a:pt x="4719125" y="1212800"/>
                  </a:lnTo>
                  <a:lnTo>
                    <a:pt x="4750776" y="1212800"/>
                  </a:lnTo>
                  <a:lnTo>
                    <a:pt x="4767400" y="1211915"/>
                  </a:lnTo>
                  <a:lnTo>
                    <a:pt x="4783633" y="1209259"/>
                  </a:lnTo>
                  <a:lnTo>
                    <a:pt x="4799475" y="1204834"/>
                  </a:lnTo>
                  <a:lnTo>
                    <a:pt x="4814928" y="1198638"/>
                  </a:lnTo>
                  <a:lnTo>
                    <a:pt x="4830709" y="1232643"/>
                  </a:lnTo>
                  <a:lnTo>
                    <a:pt x="4823671" y="1236400"/>
                  </a:lnTo>
                  <a:lnTo>
                    <a:pt x="4788112" y="1247206"/>
                  </a:lnTo>
                  <a:lnTo>
                    <a:pt x="4782363" y="1247774"/>
                  </a:lnTo>
                  <a:close/>
                </a:path>
                <a:path w="4941569" h="1247775">
                  <a:moveTo>
                    <a:pt x="4681025" y="1247774"/>
                  </a:moveTo>
                  <a:lnTo>
                    <a:pt x="4566725" y="1247774"/>
                  </a:lnTo>
                  <a:lnTo>
                    <a:pt x="4566725" y="1212800"/>
                  </a:lnTo>
                  <a:lnTo>
                    <a:pt x="4681025" y="1212800"/>
                  </a:lnTo>
                  <a:lnTo>
                    <a:pt x="4681025" y="1247774"/>
                  </a:lnTo>
                  <a:close/>
                </a:path>
                <a:path w="4941569" h="1247775">
                  <a:moveTo>
                    <a:pt x="4528625" y="1247774"/>
                  </a:moveTo>
                  <a:lnTo>
                    <a:pt x="4414325" y="1247774"/>
                  </a:lnTo>
                  <a:lnTo>
                    <a:pt x="4414325" y="1212800"/>
                  </a:lnTo>
                  <a:lnTo>
                    <a:pt x="4528625" y="1212800"/>
                  </a:lnTo>
                  <a:lnTo>
                    <a:pt x="4528625" y="1247774"/>
                  </a:lnTo>
                  <a:close/>
                </a:path>
                <a:path w="4941569" h="1247775">
                  <a:moveTo>
                    <a:pt x="4376225" y="1247774"/>
                  </a:moveTo>
                  <a:lnTo>
                    <a:pt x="4261925" y="1247774"/>
                  </a:lnTo>
                  <a:lnTo>
                    <a:pt x="4261925" y="1212800"/>
                  </a:lnTo>
                  <a:lnTo>
                    <a:pt x="4376225" y="1212800"/>
                  </a:lnTo>
                  <a:lnTo>
                    <a:pt x="4376225" y="1247774"/>
                  </a:lnTo>
                  <a:close/>
                </a:path>
                <a:path w="4941569" h="1247775">
                  <a:moveTo>
                    <a:pt x="4223825" y="1247774"/>
                  </a:moveTo>
                  <a:lnTo>
                    <a:pt x="4109525" y="1247774"/>
                  </a:lnTo>
                  <a:lnTo>
                    <a:pt x="4109525" y="1212800"/>
                  </a:lnTo>
                  <a:lnTo>
                    <a:pt x="4223825" y="1212800"/>
                  </a:lnTo>
                  <a:lnTo>
                    <a:pt x="4223825" y="1247774"/>
                  </a:lnTo>
                  <a:close/>
                </a:path>
                <a:path w="4941569" h="1247775">
                  <a:moveTo>
                    <a:pt x="4071425" y="1247774"/>
                  </a:moveTo>
                  <a:lnTo>
                    <a:pt x="3957125" y="1247774"/>
                  </a:lnTo>
                  <a:lnTo>
                    <a:pt x="3957125" y="1212800"/>
                  </a:lnTo>
                  <a:lnTo>
                    <a:pt x="4071425" y="1212800"/>
                  </a:lnTo>
                  <a:lnTo>
                    <a:pt x="4071425" y="1247774"/>
                  </a:lnTo>
                  <a:close/>
                </a:path>
                <a:path w="4941569" h="1247775">
                  <a:moveTo>
                    <a:pt x="3919025" y="1247774"/>
                  </a:moveTo>
                  <a:lnTo>
                    <a:pt x="3804725" y="1247774"/>
                  </a:lnTo>
                  <a:lnTo>
                    <a:pt x="3804725" y="1212800"/>
                  </a:lnTo>
                  <a:lnTo>
                    <a:pt x="3919025" y="1212800"/>
                  </a:lnTo>
                  <a:lnTo>
                    <a:pt x="3919025" y="1247774"/>
                  </a:lnTo>
                  <a:close/>
                </a:path>
                <a:path w="4941569" h="1247775">
                  <a:moveTo>
                    <a:pt x="3766625" y="1247774"/>
                  </a:moveTo>
                  <a:lnTo>
                    <a:pt x="3652325" y="1247774"/>
                  </a:lnTo>
                  <a:lnTo>
                    <a:pt x="3652325" y="1212800"/>
                  </a:lnTo>
                  <a:lnTo>
                    <a:pt x="3766625" y="1212800"/>
                  </a:lnTo>
                  <a:lnTo>
                    <a:pt x="3766625" y="1247774"/>
                  </a:lnTo>
                  <a:close/>
                </a:path>
                <a:path w="4941569" h="1247775">
                  <a:moveTo>
                    <a:pt x="3614225" y="1247774"/>
                  </a:moveTo>
                  <a:lnTo>
                    <a:pt x="3499925" y="1247774"/>
                  </a:lnTo>
                  <a:lnTo>
                    <a:pt x="3499925" y="1212800"/>
                  </a:lnTo>
                  <a:lnTo>
                    <a:pt x="3614225" y="1212800"/>
                  </a:lnTo>
                  <a:lnTo>
                    <a:pt x="3614225" y="1247774"/>
                  </a:lnTo>
                  <a:close/>
                </a:path>
                <a:path w="4941569" h="1247775">
                  <a:moveTo>
                    <a:pt x="3461825" y="1247774"/>
                  </a:moveTo>
                  <a:lnTo>
                    <a:pt x="3347525" y="1247774"/>
                  </a:lnTo>
                  <a:lnTo>
                    <a:pt x="3347525" y="1212800"/>
                  </a:lnTo>
                  <a:lnTo>
                    <a:pt x="3461825" y="1212800"/>
                  </a:lnTo>
                  <a:lnTo>
                    <a:pt x="3461825" y="1247774"/>
                  </a:lnTo>
                  <a:close/>
                </a:path>
                <a:path w="4941569" h="1247775">
                  <a:moveTo>
                    <a:pt x="3309425" y="1247774"/>
                  </a:moveTo>
                  <a:lnTo>
                    <a:pt x="3195125" y="1247774"/>
                  </a:lnTo>
                  <a:lnTo>
                    <a:pt x="3195125" y="1212800"/>
                  </a:lnTo>
                  <a:lnTo>
                    <a:pt x="3309425" y="1212800"/>
                  </a:lnTo>
                  <a:lnTo>
                    <a:pt x="3309425" y="1247774"/>
                  </a:lnTo>
                  <a:close/>
                </a:path>
                <a:path w="4941569" h="1247775">
                  <a:moveTo>
                    <a:pt x="3157025" y="1247774"/>
                  </a:moveTo>
                  <a:lnTo>
                    <a:pt x="3042725" y="1247774"/>
                  </a:lnTo>
                  <a:lnTo>
                    <a:pt x="3042725" y="1212800"/>
                  </a:lnTo>
                  <a:lnTo>
                    <a:pt x="3157025" y="1212800"/>
                  </a:lnTo>
                  <a:lnTo>
                    <a:pt x="3157025" y="1247774"/>
                  </a:lnTo>
                  <a:close/>
                </a:path>
                <a:path w="4941569" h="1247775">
                  <a:moveTo>
                    <a:pt x="3004625" y="1247774"/>
                  </a:moveTo>
                  <a:lnTo>
                    <a:pt x="2890325" y="1247774"/>
                  </a:lnTo>
                  <a:lnTo>
                    <a:pt x="2890325" y="1212800"/>
                  </a:lnTo>
                  <a:lnTo>
                    <a:pt x="3004625" y="1212800"/>
                  </a:lnTo>
                  <a:lnTo>
                    <a:pt x="3004625" y="1247774"/>
                  </a:lnTo>
                  <a:close/>
                </a:path>
                <a:path w="4941569" h="1247775">
                  <a:moveTo>
                    <a:pt x="2852225" y="1247774"/>
                  </a:moveTo>
                  <a:lnTo>
                    <a:pt x="2737925" y="1247774"/>
                  </a:lnTo>
                  <a:lnTo>
                    <a:pt x="2737925" y="1212800"/>
                  </a:lnTo>
                  <a:lnTo>
                    <a:pt x="2852225" y="1212800"/>
                  </a:lnTo>
                  <a:lnTo>
                    <a:pt x="2852225" y="1247774"/>
                  </a:lnTo>
                  <a:close/>
                </a:path>
                <a:path w="4941569" h="1247775">
                  <a:moveTo>
                    <a:pt x="2699825" y="1247774"/>
                  </a:moveTo>
                  <a:lnTo>
                    <a:pt x="2585525" y="1247774"/>
                  </a:lnTo>
                  <a:lnTo>
                    <a:pt x="2585525" y="1212800"/>
                  </a:lnTo>
                  <a:lnTo>
                    <a:pt x="2699825" y="1212800"/>
                  </a:lnTo>
                  <a:lnTo>
                    <a:pt x="2699825" y="1247774"/>
                  </a:lnTo>
                  <a:close/>
                </a:path>
                <a:path w="4941569" h="1247775">
                  <a:moveTo>
                    <a:pt x="2547425" y="1247774"/>
                  </a:moveTo>
                  <a:lnTo>
                    <a:pt x="2433125" y="1247774"/>
                  </a:lnTo>
                  <a:lnTo>
                    <a:pt x="2433125" y="1212800"/>
                  </a:lnTo>
                  <a:lnTo>
                    <a:pt x="2547425" y="1212800"/>
                  </a:lnTo>
                  <a:lnTo>
                    <a:pt x="2547425" y="1247774"/>
                  </a:lnTo>
                  <a:close/>
                </a:path>
                <a:path w="4941569" h="1247775">
                  <a:moveTo>
                    <a:pt x="2395025" y="1247774"/>
                  </a:moveTo>
                  <a:lnTo>
                    <a:pt x="2280725" y="1247774"/>
                  </a:lnTo>
                  <a:lnTo>
                    <a:pt x="2280725" y="1212800"/>
                  </a:lnTo>
                  <a:lnTo>
                    <a:pt x="2395025" y="1212800"/>
                  </a:lnTo>
                  <a:lnTo>
                    <a:pt x="2395025" y="1247774"/>
                  </a:lnTo>
                  <a:close/>
                </a:path>
                <a:path w="4941569" h="1247775">
                  <a:moveTo>
                    <a:pt x="2242625" y="1247774"/>
                  </a:moveTo>
                  <a:lnTo>
                    <a:pt x="2128325" y="1247774"/>
                  </a:lnTo>
                  <a:lnTo>
                    <a:pt x="2128325" y="1212800"/>
                  </a:lnTo>
                  <a:lnTo>
                    <a:pt x="2242625" y="1212800"/>
                  </a:lnTo>
                  <a:lnTo>
                    <a:pt x="2242625" y="1247774"/>
                  </a:lnTo>
                  <a:close/>
                </a:path>
                <a:path w="4941569" h="1247775">
                  <a:moveTo>
                    <a:pt x="2090225" y="1247774"/>
                  </a:moveTo>
                  <a:lnTo>
                    <a:pt x="1975925" y="1247774"/>
                  </a:lnTo>
                  <a:lnTo>
                    <a:pt x="1975925" y="1212800"/>
                  </a:lnTo>
                  <a:lnTo>
                    <a:pt x="2090225" y="1212800"/>
                  </a:lnTo>
                  <a:lnTo>
                    <a:pt x="2090225" y="1247774"/>
                  </a:lnTo>
                  <a:close/>
                </a:path>
                <a:path w="4941569" h="1247775">
                  <a:moveTo>
                    <a:pt x="1937825" y="1247774"/>
                  </a:moveTo>
                  <a:lnTo>
                    <a:pt x="1823525" y="1247774"/>
                  </a:lnTo>
                  <a:lnTo>
                    <a:pt x="1823525" y="1212800"/>
                  </a:lnTo>
                  <a:lnTo>
                    <a:pt x="1937825" y="1212800"/>
                  </a:lnTo>
                  <a:lnTo>
                    <a:pt x="1937825" y="1247774"/>
                  </a:lnTo>
                  <a:close/>
                </a:path>
                <a:path w="4941569" h="1247775">
                  <a:moveTo>
                    <a:pt x="1785425" y="1247774"/>
                  </a:moveTo>
                  <a:lnTo>
                    <a:pt x="1671125" y="1247774"/>
                  </a:lnTo>
                  <a:lnTo>
                    <a:pt x="1671125" y="1212800"/>
                  </a:lnTo>
                  <a:lnTo>
                    <a:pt x="1785425" y="1212800"/>
                  </a:lnTo>
                  <a:lnTo>
                    <a:pt x="1785425" y="1247774"/>
                  </a:lnTo>
                  <a:close/>
                </a:path>
                <a:path w="4941569" h="1247775">
                  <a:moveTo>
                    <a:pt x="1633025" y="1247774"/>
                  </a:moveTo>
                  <a:lnTo>
                    <a:pt x="1518725" y="1247774"/>
                  </a:lnTo>
                  <a:lnTo>
                    <a:pt x="1518725" y="1212800"/>
                  </a:lnTo>
                  <a:lnTo>
                    <a:pt x="1633025" y="1212800"/>
                  </a:lnTo>
                  <a:lnTo>
                    <a:pt x="1633025" y="1247774"/>
                  </a:lnTo>
                  <a:close/>
                </a:path>
                <a:path w="4941569" h="1247775">
                  <a:moveTo>
                    <a:pt x="1480625" y="1247774"/>
                  </a:moveTo>
                  <a:lnTo>
                    <a:pt x="1366325" y="1247774"/>
                  </a:lnTo>
                  <a:lnTo>
                    <a:pt x="1366325" y="1212800"/>
                  </a:lnTo>
                  <a:lnTo>
                    <a:pt x="1480625" y="1212800"/>
                  </a:lnTo>
                  <a:lnTo>
                    <a:pt x="1480625" y="1247774"/>
                  </a:lnTo>
                  <a:close/>
                </a:path>
                <a:path w="4941569" h="1247775">
                  <a:moveTo>
                    <a:pt x="1328225" y="1247774"/>
                  </a:moveTo>
                  <a:lnTo>
                    <a:pt x="1213925" y="1247774"/>
                  </a:lnTo>
                  <a:lnTo>
                    <a:pt x="1213925" y="1212800"/>
                  </a:lnTo>
                  <a:lnTo>
                    <a:pt x="1328225" y="1212800"/>
                  </a:lnTo>
                  <a:lnTo>
                    <a:pt x="1328225" y="1247774"/>
                  </a:lnTo>
                  <a:close/>
                </a:path>
                <a:path w="4941569" h="1247775">
                  <a:moveTo>
                    <a:pt x="1175825" y="1247774"/>
                  </a:moveTo>
                  <a:lnTo>
                    <a:pt x="1061525" y="1247774"/>
                  </a:lnTo>
                  <a:lnTo>
                    <a:pt x="1061525" y="1212800"/>
                  </a:lnTo>
                  <a:lnTo>
                    <a:pt x="1175825" y="1212800"/>
                  </a:lnTo>
                  <a:lnTo>
                    <a:pt x="1175825" y="1247774"/>
                  </a:lnTo>
                  <a:close/>
                </a:path>
                <a:path w="4941569" h="1247775">
                  <a:moveTo>
                    <a:pt x="1023425" y="1247774"/>
                  </a:moveTo>
                  <a:lnTo>
                    <a:pt x="909125" y="1247774"/>
                  </a:lnTo>
                  <a:lnTo>
                    <a:pt x="909125" y="1212800"/>
                  </a:lnTo>
                  <a:lnTo>
                    <a:pt x="1023425" y="1212800"/>
                  </a:lnTo>
                  <a:lnTo>
                    <a:pt x="1023425" y="1247774"/>
                  </a:lnTo>
                  <a:close/>
                </a:path>
                <a:path w="4941569" h="1247775">
                  <a:moveTo>
                    <a:pt x="871025" y="1247774"/>
                  </a:moveTo>
                  <a:lnTo>
                    <a:pt x="756725" y="1247774"/>
                  </a:lnTo>
                  <a:lnTo>
                    <a:pt x="756725" y="1212800"/>
                  </a:lnTo>
                  <a:lnTo>
                    <a:pt x="871025" y="1212800"/>
                  </a:lnTo>
                  <a:lnTo>
                    <a:pt x="871025" y="1247774"/>
                  </a:lnTo>
                  <a:close/>
                </a:path>
                <a:path w="4941569" h="1247775">
                  <a:moveTo>
                    <a:pt x="718625" y="1247774"/>
                  </a:moveTo>
                  <a:lnTo>
                    <a:pt x="604325" y="1247774"/>
                  </a:lnTo>
                  <a:lnTo>
                    <a:pt x="604325" y="1212800"/>
                  </a:lnTo>
                  <a:lnTo>
                    <a:pt x="718625" y="1212800"/>
                  </a:lnTo>
                  <a:lnTo>
                    <a:pt x="718625" y="1247774"/>
                  </a:lnTo>
                  <a:close/>
                </a:path>
                <a:path w="4941569" h="1247775">
                  <a:moveTo>
                    <a:pt x="566225" y="1247774"/>
                  </a:moveTo>
                  <a:lnTo>
                    <a:pt x="451925" y="1247774"/>
                  </a:lnTo>
                  <a:lnTo>
                    <a:pt x="451925" y="1212800"/>
                  </a:lnTo>
                  <a:lnTo>
                    <a:pt x="566225" y="1212800"/>
                  </a:lnTo>
                  <a:lnTo>
                    <a:pt x="566225" y="1247774"/>
                  </a:lnTo>
                  <a:close/>
                </a:path>
                <a:path w="4941569" h="1247775">
                  <a:moveTo>
                    <a:pt x="413825" y="1247774"/>
                  </a:moveTo>
                  <a:lnTo>
                    <a:pt x="299525" y="1247774"/>
                  </a:lnTo>
                  <a:lnTo>
                    <a:pt x="299525" y="1212800"/>
                  </a:lnTo>
                  <a:lnTo>
                    <a:pt x="413825" y="1212800"/>
                  </a:lnTo>
                  <a:lnTo>
                    <a:pt x="413825" y="1247774"/>
                  </a:lnTo>
                  <a:close/>
                </a:path>
                <a:path w="4941569" h="1247775">
                  <a:moveTo>
                    <a:pt x="261425" y="1247774"/>
                  </a:moveTo>
                  <a:lnTo>
                    <a:pt x="158897" y="1247774"/>
                  </a:lnTo>
                  <a:lnTo>
                    <a:pt x="153148" y="1247206"/>
                  </a:lnTo>
                  <a:lnTo>
                    <a:pt x="147526" y="1245497"/>
                  </a:lnTo>
                  <a:lnTo>
                    <a:pt x="156032" y="1208855"/>
                  </a:lnTo>
                  <a:lnTo>
                    <a:pt x="164558" y="1210581"/>
                  </a:lnTo>
                  <a:lnTo>
                    <a:pt x="173142" y="1211813"/>
                  </a:lnTo>
                  <a:lnTo>
                    <a:pt x="181783" y="1212553"/>
                  </a:lnTo>
                  <a:lnTo>
                    <a:pt x="190483" y="1212800"/>
                  </a:lnTo>
                  <a:lnTo>
                    <a:pt x="261425" y="1212800"/>
                  </a:lnTo>
                  <a:lnTo>
                    <a:pt x="261425" y="1247774"/>
                  </a:lnTo>
                  <a:close/>
                </a:path>
                <a:path w="4941569" h="1247775">
                  <a:moveTo>
                    <a:pt x="111600" y="1233203"/>
                  </a:moveTo>
                  <a:lnTo>
                    <a:pt x="84802" y="1218896"/>
                  </a:lnTo>
                  <a:lnTo>
                    <a:pt x="55791" y="1195108"/>
                  </a:lnTo>
                  <a:lnTo>
                    <a:pt x="32003" y="1166096"/>
                  </a:lnTo>
                  <a:lnTo>
                    <a:pt x="27467" y="1157600"/>
                  </a:lnTo>
                  <a:lnTo>
                    <a:pt x="59594" y="1138448"/>
                  </a:lnTo>
                  <a:lnTo>
                    <a:pt x="64683" y="1146417"/>
                  </a:lnTo>
                  <a:lnTo>
                    <a:pt x="70236" y="1154026"/>
                  </a:lnTo>
                  <a:lnTo>
                    <a:pt x="103572" y="1185609"/>
                  </a:lnTo>
                  <a:lnTo>
                    <a:pt x="127197" y="1199037"/>
                  </a:lnTo>
                  <a:lnTo>
                    <a:pt x="111600" y="1233203"/>
                  </a:lnTo>
                  <a:close/>
                </a:path>
                <a:path w="4941569" h="1247775">
                  <a:moveTo>
                    <a:pt x="11436" y="1123231"/>
                  </a:moveTo>
                  <a:lnTo>
                    <a:pt x="3693" y="1097751"/>
                  </a:lnTo>
                  <a:lnTo>
                    <a:pt x="0" y="1060416"/>
                  </a:lnTo>
                  <a:lnTo>
                    <a:pt x="0" y="1010270"/>
                  </a:lnTo>
                  <a:lnTo>
                    <a:pt x="38099" y="1010270"/>
                  </a:lnTo>
                  <a:lnTo>
                    <a:pt x="38099" y="1060416"/>
                  </a:lnTo>
                  <a:lnTo>
                    <a:pt x="38636" y="1073303"/>
                  </a:lnTo>
                  <a:lnTo>
                    <a:pt x="40247" y="1086006"/>
                  </a:lnTo>
                  <a:lnTo>
                    <a:pt x="42932" y="1098526"/>
                  </a:lnTo>
                  <a:lnTo>
                    <a:pt x="46691" y="1110862"/>
                  </a:lnTo>
                  <a:lnTo>
                    <a:pt x="11436" y="1123231"/>
                  </a:lnTo>
                  <a:close/>
                </a:path>
                <a:path w="4941569" h="1247775">
                  <a:moveTo>
                    <a:pt x="38099" y="972170"/>
                  </a:moveTo>
                  <a:lnTo>
                    <a:pt x="0" y="972170"/>
                  </a:lnTo>
                  <a:lnTo>
                    <a:pt x="0" y="857870"/>
                  </a:lnTo>
                  <a:lnTo>
                    <a:pt x="38099" y="857870"/>
                  </a:lnTo>
                  <a:lnTo>
                    <a:pt x="38099" y="972170"/>
                  </a:lnTo>
                  <a:close/>
                </a:path>
                <a:path w="4941569" h="1247775">
                  <a:moveTo>
                    <a:pt x="38099" y="819770"/>
                  </a:moveTo>
                  <a:lnTo>
                    <a:pt x="0" y="819770"/>
                  </a:lnTo>
                  <a:lnTo>
                    <a:pt x="0" y="705470"/>
                  </a:lnTo>
                  <a:lnTo>
                    <a:pt x="38099" y="705470"/>
                  </a:lnTo>
                  <a:lnTo>
                    <a:pt x="38099" y="819770"/>
                  </a:lnTo>
                  <a:close/>
                </a:path>
                <a:path w="4941569" h="1247775">
                  <a:moveTo>
                    <a:pt x="38099" y="667370"/>
                  </a:moveTo>
                  <a:lnTo>
                    <a:pt x="0" y="667370"/>
                  </a:lnTo>
                  <a:lnTo>
                    <a:pt x="0" y="553070"/>
                  </a:lnTo>
                  <a:lnTo>
                    <a:pt x="38099" y="553070"/>
                  </a:lnTo>
                  <a:lnTo>
                    <a:pt x="38099" y="667370"/>
                  </a:lnTo>
                  <a:close/>
                </a:path>
                <a:path w="4941569" h="1247775">
                  <a:moveTo>
                    <a:pt x="38099" y="514970"/>
                  </a:moveTo>
                  <a:lnTo>
                    <a:pt x="0" y="514970"/>
                  </a:lnTo>
                  <a:lnTo>
                    <a:pt x="0" y="400670"/>
                  </a:lnTo>
                  <a:lnTo>
                    <a:pt x="38099" y="400670"/>
                  </a:lnTo>
                  <a:lnTo>
                    <a:pt x="38099" y="514970"/>
                  </a:lnTo>
                  <a:close/>
                </a:path>
                <a:path w="4941569" h="1247775">
                  <a:moveTo>
                    <a:pt x="38099" y="362570"/>
                  </a:moveTo>
                  <a:lnTo>
                    <a:pt x="0" y="362570"/>
                  </a:lnTo>
                  <a:lnTo>
                    <a:pt x="0" y="248270"/>
                  </a:lnTo>
                  <a:lnTo>
                    <a:pt x="38099" y="248270"/>
                  </a:lnTo>
                  <a:lnTo>
                    <a:pt x="38099" y="362570"/>
                  </a:lnTo>
                  <a:close/>
                </a:path>
                <a:path w="4941569" h="1247775">
                  <a:moveTo>
                    <a:pt x="38099" y="210170"/>
                  </a:moveTo>
                  <a:lnTo>
                    <a:pt x="0" y="210170"/>
                  </a:lnTo>
                  <a:lnTo>
                    <a:pt x="0" y="190483"/>
                  </a:lnTo>
                  <a:lnTo>
                    <a:pt x="3693" y="153148"/>
                  </a:lnTo>
                  <a:lnTo>
                    <a:pt x="14499" y="117588"/>
                  </a:lnTo>
                  <a:lnTo>
                    <a:pt x="23874" y="100028"/>
                  </a:lnTo>
                  <a:lnTo>
                    <a:pt x="56564" y="117774"/>
                  </a:lnTo>
                  <a:lnTo>
                    <a:pt x="48486" y="135073"/>
                  </a:lnTo>
                  <a:lnTo>
                    <a:pt x="42715" y="152957"/>
                  </a:lnTo>
                  <a:lnTo>
                    <a:pt x="39253" y="171427"/>
                  </a:lnTo>
                  <a:lnTo>
                    <a:pt x="38099" y="190483"/>
                  </a:lnTo>
                  <a:lnTo>
                    <a:pt x="38099" y="210170"/>
                  </a:lnTo>
                  <a:close/>
                </a:path>
                <a:path w="4941569" h="1247775">
                  <a:moveTo>
                    <a:pt x="73789" y="92485"/>
                  </a:moveTo>
                  <a:lnTo>
                    <a:pt x="45313" y="68569"/>
                  </a:lnTo>
                  <a:lnTo>
                    <a:pt x="55791" y="55791"/>
                  </a:lnTo>
                  <a:lnTo>
                    <a:pt x="84802" y="32003"/>
                  </a:lnTo>
                  <a:lnTo>
                    <a:pt x="117588" y="14499"/>
                  </a:lnTo>
                  <a:lnTo>
                    <a:pt x="140214" y="7624"/>
                  </a:lnTo>
                  <a:lnTo>
                    <a:pt x="150091" y="43550"/>
                  </a:lnTo>
                  <a:lnTo>
                    <a:pt x="131308" y="50005"/>
                  </a:lnTo>
                  <a:lnTo>
                    <a:pt x="113820" y="58687"/>
                  </a:lnTo>
                  <a:lnTo>
                    <a:pt x="97628" y="69596"/>
                  </a:lnTo>
                  <a:lnTo>
                    <a:pt x="82731" y="82731"/>
                  </a:lnTo>
                  <a:lnTo>
                    <a:pt x="79608" y="85854"/>
                  </a:lnTo>
                  <a:lnTo>
                    <a:pt x="76628" y="89106"/>
                  </a:lnTo>
                  <a:lnTo>
                    <a:pt x="73789" y="92485"/>
                  </a:lnTo>
                  <a:close/>
                </a:path>
                <a:path w="4941569" h="1247775">
                  <a:moveTo>
                    <a:pt x="180102" y="38453"/>
                  </a:moveTo>
                  <a:lnTo>
                    <a:pt x="177565" y="1278"/>
                  </a:lnTo>
                  <a:lnTo>
                    <a:pt x="190483" y="0"/>
                  </a:lnTo>
                  <a:lnTo>
                    <a:pt x="304783" y="0"/>
                  </a:lnTo>
                  <a:lnTo>
                    <a:pt x="304783" y="38099"/>
                  </a:lnTo>
                  <a:lnTo>
                    <a:pt x="187017" y="38099"/>
                  </a:lnTo>
                  <a:lnTo>
                    <a:pt x="183557" y="38217"/>
                  </a:lnTo>
                  <a:lnTo>
                    <a:pt x="180102" y="38453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0713" y="7808295"/>
              <a:ext cx="85725" cy="857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0713" y="8160720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90355" y="1469059"/>
            <a:ext cx="990727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360" b="0">
                <a:solidFill>
                  <a:srgbClr val="4A4237"/>
                </a:solidFill>
                <a:latin typeface="Tahoma"/>
                <a:cs typeface="Tahoma"/>
              </a:rPr>
              <a:t>DATA</a:t>
            </a:r>
            <a:r>
              <a:rPr dirty="0" sz="9600" spc="-790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255" b="0">
                <a:solidFill>
                  <a:srgbClr val="4A4237"/>
                </a:solidFill>
                <a:latin typeface="Tahoma"/>
                <a:cs typeface="Tahoma"/>
              </a:rPr>
              <a:t>PREPROCESSING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319264" y="7627308"/>
            <a:ext cx="414591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140" b="1">
                <a:solidFill>
                  <a:srgbClr val="3F3F3F"/>
                </a:solidFill>
                <a:latin typeface="Trebuchet MS"/>
                <a:cs typeface="Trebuchet MS"/>
              </a:rPr>
              <a:t>train</a:t>
            </a:r>
            <a:r>
              <a:rPr dirty="0" sz="2000" spc="-5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10" b="1">
                <a:solidFill>
                  <a:srgbClr val="3F3F3F"/>
                </a:solidFill>
                <a:latin typeface="Trebuchet MS"/>
                <a:cs typeface="Trebuchet MS"/>
              </a:rPr>
              <a:t>=</a:t>
            </a:r>
            <a:r>
              <a:rPr dirty="0" sz="2000" spc="-5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40" b="1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dirty="0" sz="2000" spc="-5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04" b="1">
                <a:solidFill>
                  <a:srgbClr val="3F3F3F"/>
                </a:solidFill>
                <a:latin typeface="Trebuchet MS"/>
                <a:cs typeface="Trebuchet MS"/>
              </a:rPr>
              <a:t>tahun</a:t>
            </a:r>
            <a:r>
              <a:rPr dirty="0" sz="2000" spc="-5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3F3F3F"/>
                </a:solidFill>
                <a:latin typeface="Trebuchet MS"/>
                <a:cs typeface="Trebuchet MS"/>
              </a:rPr>
              <a:t>2019</a:t>
            </a:r>
            <a:r>
              <a:rPr dirty="0" sz="2000" spc="-5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420" b="1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dirty="0" sz="2000" spc="-5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3F3F3F"/>
                </a:solidFill>
                <a:latin typeface="Trebuchet MS"/>
                <a:cs typeface="Trebuchet MS"/>
              </a:rPr>
              <a:t>2020 </a:t>
            </a:r>
            <a:r>
              <a:rPr dirty="0" sz="2000" spc="140" b="1">
                <a:solidFill>
                  <a:srgbClr val="3F3F3F"/>
                </a:solidFill>
                <a:latin typeface="Trebuchet MS"/>
                <a:cs typeface="Trebuchet MS"/>
              </a:rPr>
              <a:t>test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10" b="1">
                <a:solidFill>
                  <a:srgbClr val="3F3F3F"/>
                </a:solidFill>
                <a:latin typeface="Trebuchet MS"/>
                <a:cs typeface="Trebuchet MS"/>
              </a:rPr>
              <a:t>=</a:t>
            </a:r>
            <a:r>
              <a:rPr dirty="0" sz="2000" spc="-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40" b="1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04" b="1">
                <a:solidFill>
                  <a:srgbClr val="3F3F3F"/>
                </a:solidFill>
                <a:latin typeface="Trebuchet MS"/>
                <a:cs typeface="Trebuchet MS"/>
              </a:rPr>
              <a:t>tahun</a:t>
            </a:r>
            <a:r>
              <a:rPr dirty="0" sz="2000" spc="-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3F3F3F"/>
                </a:solidFill>
                <a:latin typeface="Trebuchet MS"/>
                <a:cs typeface="Trebuchet MS"/>
              </a:rPr>
              <a:t>2021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892636" y="3209594"/>
            <a:ext cx="3300729" cy="615315"/>
          </a:xfrm>
          <a:custGeom>
            <a:avLst/>
            <a:gdLst/>
            <a:ahLst/>
            <a:cxnLst/>
            <a:rect l="l" t="t" r="r" b="b"/>
            <a:pathLst>
              <a:path w="3300729" h="615314">
                <a:moveTo>
                  <a:pt x="2992724" y="615314"/>
                </a:moveTo>
                <a:lnTo>
                  <a:pt x="307657" y="615314"/>
                </a:lnTo>
                <a:lnTo>
                  <a:pt x="262194" y="611979"/>
                </a:lnTo>
                <a:lnTo>
                  <a:pt x="218801" y="602289"/>
                </a:lnTo>
                <a:lnTo>
                  <a:pt x="177956" y="586720"/>
                </a:lnTo>
                <a:lnTo>
                  <a:pt x="140134" y="565749"/>
                </a:lnTo>
                <a:lnTo>
                  <a:pt x="105811" y="539851"/>
                </a:lnTo>
                <a:lnTo>
                  <a:pt x="75463" y="509503"/>
                </a:lnTo>
                <a:lnTo>
                  <a:pt x="49565" y="475180"/>
                </a:lnTo>
                <a:lnTo>
                  <a:pt x="28594" y="437358"/>
                </a:lnTo>
                <a:lnTo>
                  <a:pt x="13025" y="396513"/>
                </a:lnTo>
                <a:lnTo>
                  <a:pt x="3335" y="353120"/>
                </a:lnTo>
                <a:lnTo>
                  <a:pt x="0" y="307657"/>
                </a:lnTo>
                <a:lnTo>
                  <a:pt x="3335" y="262194"/>
                </a:lnTo>
                <a:lnTo>
                  <a:pt x="13025" y="218801"/>
                </a:lnTo>
                <a:lnTo>
                  <a:pt x="28594" y="177956"/>
                </a:lnTo>
                <a:lnTo>
                  <a:pt x="49565" y="140134"/>
                </a:lnTo>
                <a:lnTo>
                  <a:pt x="75463" y="105811"/>
                </a:lnTo>
                <a:lnTo>
                  <a:pt x="105811" y="75463"/>
                </a:lnTo>
                <a:lnTo>
                  <a:pt x="140134" y="49565"/>
                </a:lnTo>
                <a:lnTo>
                  <a:pt x="177956" y="28594"/>
                </a:lnTo>
                <a:lnTo>
                  <a:pt x="218801" y="13025"/>
                </a:lnTo>
                <a:lnTo>
                  <a:pt x="262194" y="3335"/>
                </a:lnTo>
                <a:lnTo>
                  <a:pt x="307657" y="0"/>
                </a:lnTo>
                <a:lnTo>
                  <a:pt x="2992724" y="0"/>
                </a:lnTo>
                <a:lnTo>
                  <a:pt x="3041143" y="3832"/>
                </a:lnTo>
                <a:lnTo>
                  <a:pt x="3087934" y="15102"/>
                </a:lnTo>
                <a:lnTo>
                  <a:pt x="3132269" y="33466"/>
                </a:lnTo>
                <a:lnTo>
                  <a:pt x="3173324" y="58583"/>
                </a:lnTo>
                <a:lnTo>
                  <a:pt x="3210271" y="90110"/>
                </a:lnTo>
                <a:lnTo>
                  <a:pt x="3241798" y="127058"/>
                </a:lnTo>
                <a:lnTo>
                  <a:pt x="3266915" y="168112"/>
                </a:lnTo>
                <a:lnTo>
                  <a:pt x="3285280" y="212448"/>
                </a:lnTo>
                <a:lnTo>
                  <a:pt x="3296549" y="259238"/>
                </a:lnTo>
                <a:lnTo>
                  <a:pt x="3300382" y="307657"/>
                </a:lnTo>
                <a:lnTo>
                  <a:pt x="3296549" y="356076"/>
                </a:lnTo>
                <a:lnTo>
                  <a:pt x="3285280" y="402866"/>
                </a:lnTo>
                <a:lnTo>
                  <a:pt x="3266915" y="447202"/>
                </a:lnTo>
                <a:lnTo>
                  <a:pt x="3241798" y="488256"/>
                </a:lnTo>
                <a:lnTo>
                  <a:pt x="3210271" y="525204"/>
                </a:lnTo>
                <a:lnTo>
                  <a:pt x="3173324" y="556731"/>
                </a:lnTo>
                <a:lnTo>
                  <a:pt x="3132269" y="581848"/>
                </a:lnTo>
                <a:lnTo>
                  <a:pt x="3087934" y="600212"/>
                </a:lnTo>
                <a:lnTo>
                  <a:pt x="3041143" y="611482"/>
                </a:lnTo>
                <a:lnTo>
                  <a:pt x="2992724" y="615314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948751" y="3209594"/>
            <a:ext cx="2703830" cy="615315"/>
          </a:xfrm>
          <a:custGeom>
            <a:avLst/>
            <a:gdLst/>
            <a:ahLst/>
            <a:cxnLst/>
            <a:rect l="l" t="t" r="r" b="b"/>
            <a:pathLst>
              <a:path w="2703830" h="615314">
                <a:moveTo>
                  <a:pt x="2395924" y="615314"/>
                </a:moveTo>
                <a:lnTo>
                  <a:pt x="307657" y="615314"/>
                </a:lnTo>
                <a:lnTo>
                  <a:pt x="262194" y="611979"/>
                </a:lnTo>
                <a:lnTo>
                  <a:pt x="218801" y="602289"/>
                </a:lnTo>
                <a:lnTo>
                  <a:pt x="177956" y="586720"/>
                </a:lnTo>
                <a:lnTo>
                  <a:pt x="140134" y="565749"/>
                </a:lnTo>
                <a:lnTo>
                  <a:pt x="105811" y="539851"/>
                </a:lnTo>
                <a:lnTo>
                  <a:pt x="75463" y="509503"/>
                </a:lnTo>
                <a:lnTo>
                  <a:pt x="49565" y="475180"/>
                </a:lnTo>
                <a:lnTo>
                  <a:pt x="28594" y="437358"/>
                </a:lnTo>
                <a:lnTo>
                  <a:pt x="13025" y="396513"/>
                </a:lnTo>
                <a:lnTo>
                  <a:pt x="3335" y="353120"/>
                </a:lnTo>
                <a:lnTo>
                  <a:pt x="0" y="307657"/>
                </a:lnTo>
                <a:lnTo>
                  <a:pt x="3335" y="262194"/>
                </a:lnTo>
                <a:lnTo>
                  <a:pt x="13025" y="218801"/>
                </a:lnTo>
                <a:lnTo>
                  <a:pt x="28594" y="177956"/>
                </a:lnTo>
                <a:lnTo>
                  <a:pt x="49565" y="140134"/>
                </a:lnTo>
                <a:lnTo>
                  <a:pt x="75463" y="105811"/>
                </a:lnTo>
                <a:lnTo>
                  <a:pt x="105811" y="75463"/>
                </a:lnTo>
                <a:lnTo>
                  <a:pt x="140134" y="49565"/>
                </a:lnTo>
                <a:lnTo>
                  <a:pt x="177956" y="28594"/>
                </a:lnTo>
                <a:lnTo>
                  <a:pt x="218801" y="13025"/>
                </a:lnTo>
                <a:lnTo>
                  <a:pt x="262194" y="3335"/>
                </a:lnTo>
                <a:lnTo>
                  <a:pt x="307657" y="0"/>
                </a:lnTo>
                <a:lnTo>
                  <a:pt x="2395924" y="0"/>
                </a:lnTo>
                <a:lnTo>
                  <a:pt x="2444343" y="3832"/>
                </a:lnTo>
                <a:lnTo>
                  <a:pt x="2491133" y="15102"/>
                </a:lnTo>
                <a:lnTo>
                  <a:pt x="2535469" y="33466"/>
                </a:lnTo>
                <a:lnTo>
                  <a:pt x="2576523" y="58583"/>
                </a:lnTo>
                <a:lnTo>
                  <a:pt x="2613471" y="90110"/>
                </a:lnTo>
                <a:lnTo>
                  <a:pt x="2644998" y="127058"/>
                </a:lnTo>
                <a:lnTo>
                  <a:pt x="2670115" y="168112"/>
                </a:lnTo>
                <a:lnTo>
                  <a:pt x="2688479" y="212448"/>
                </a:lnTo>
                <a:lnTo>
                  <a:pt x="2699749" y="259238"/>
                </a:lnTo>
                <a:lnTo>
                  <a:pt x="2703581" y="307657"/>
                </a:lnTo>
                <a:lnTo>
                  <a:pt x="2699749" y="356076"/>
                </a:lnTo>
                <a:lnTo>
                  <a:pt x="2688479" y="402866"/>
                </a:lnTo>
                <a:lnTo>
                  <a:pt x="2670115" y="447202"/>
                </a:lnTo>
                <a:lnTo>
                  <a:pt x="2644998" y="488256"/>
                </a:lnTo>
                <a:lnTo>
                  <a:pt x="2613471" y="525204"/>
                </a:lnTo>
                <a:lnTo>
                  <a:pt x="2576523" y="556731"/>
                </a:lnTo>
                <a:lnTo>
                  <a:pt x="2535469" y="581848"/>
                </a:lnTo>
                <a:lnTo>
                  <a:pt x="2491133" y="600212"/>
                </a:lnTo>
                <a:lnTo>
                  <a:pt x="2444343" y="611482"/>
                </a:lnTo>
                <a:lnTo>
                  <a:pt x="2395924" y="615314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123775" y="3299764"/>
            <a:ext cx="11297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68435" algn="l"/>
              </a:tabLst>
            </a:pPr>
            <a:r>
              <a:rPr dirty="0" sz="2400" spc="65" b="1">
                <a:solidFill>
                  <a:srgbClr val="FDFBFD"/>
                </a:solidFill>
                <a:latin typeface="Tahoma"/>
                <a:cs typeface="Tahoma"/>
              </a:rPr>
              <a:t>Feature</a:t>
            </a:r>
            <a:r>
              <a:rPr dirty="0" sz="2400" spc="-5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45" b="1">
                <a:solidFill>
                  <a:srgbClr val="FDFBFD"/>
                </a:solidFill>
                <a:latin typeface="Tahoma"/>
                <a:cs typeface="Tahoma"/>
              </a:rPr>
              <a:t>Selection</a:t>
            </a:r>
            <a:r>
              <a:rPr dirty="0" sz="2400" b="1">
                <a:solidFill>
                  <a:srgbClr val="FDFBFD"/>
                </a:solidFill>
                <a:latin typeface="Tahoma"/>
                <a:cs typeface="Tahoma"/>
              </a:rPr>
              <a:t>	</a:t>
            </a:r>
            <a:r>
              <a:rPr dirty="0" sz="2400" spc="50" b="1">
                <a:solidFill>
                  <a:srgbClr val="FDFBFD"/>
                </a:solidFill>
                <a:latin typeface="Tahoma"/>
                <a:cs typeface="Tahoma"/>
              </a:rPr>
              <a:t>Splitting</a:t>
            </a:r>
            <a:r>
              <a:rPr dirty="0" sz="2400" spc="-1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50" b="1">
                <a:solidFill>
                  <a:srgbClr val="FDFBFD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773639" y="6284904"/>
            <a:ext cx="7538720" cy="1751964"/>
            <a:chOff x="1773639" y="6284904"/>
            <a:chExt cx="7538720" cy="1751964"/>
          </a:xfrm>
        </p:grpSpPr>
        <p:sp>
          <p:nvSpPr>
            <p:cNvPr id="16" name="object 16" descr=""/>
            <p:cNvSpPr/>
            <p:nvPr/>
          </p:nvSpPr>
          <p:spPr>
            <a:xfrm>
              <a:off x="1773639" y="6284904"/>
              <a:ext cx="7538720" cy="1751964"/>
            </a:xfrm>
            <a:custGeom>
              <a:avLst/>
              <a:gdLst/>
              <a:ahLst/>
              <a:cxnLst/>
              <a:rect l="l" t="t" r="r" b="b"/>
              <a:pathLst>
                <a:path w="7538720" h="1751965">
                  <a:moveTo>
                    <a:pt x="457185" y="38099"/>
                  </a:moveTo>
                  <a:lnTo>
                    <a:pt x="342885" y="38099"/>
                  </a:lnTo>
                  <a:lnTo>
                    <a:pt x="342885" y="0"/>
                  </a:lnTo>
                  <a:lnTo>
                    <a:pt x="457185" y="0"/>
                  </a:lnTo>
                  <a:lnTo>
                    <a:pt x="457185" y="38099"/>
                  </a:lnTo>
                  <a:close/>
                </a:path>
                <a:path w="7538720" h="1751965">
                  <a:moveTo>
                    <a:pt x="609585" y="38099"/>
                  </a:moveTo>
                  <a:lnTo>
                    <a:pt x="495285" y="38099"/>
                  </a:lnTo>
                  <a:lnTo>
                    <a:pt x="495285" y="0"/>
                  </a:lnTo>
                  <a:lnTo>
                    <a:pt x="609585" y="0"/>
                  </a:lnTo>
                  <a:lnTo>
                    <a:pt x="609585" y="38099"/>
                  </a:lnTo>
                  <a:close/>
                </a:path>
                <a:path w="7538720" h="1751965">
                  <a:moveTo>
                    <a:pt x="761985" y="38099"/>
                  </a:moveTo>
                  <a:lnTo>
                    <a:pt x="647685" y="38099"/>
                  </a:lnTo>
                  <a:lnTo>
                    <a:pt x="647685" y="0"/>
                  </a:lnTo>
                  <a:lnTo>
                    <a:pt x="761985" y="0"/>
                  </a:lnTo>
                  <a:lnTo>
                    <a:pt x="761985" y="38099"/>
                  </a:lnTo>
                  <a:close/>
                </a:path>
                <a:path w="7538720" h="1751965">
                  <a:moveTo>
                    <a:pt x="914385" y="38099"/>
                  </a:moveTo>
                  <a:lnTo>
                    <a:pt x="800085" y="38099"/>
                  </a:lnTo>
                  <a:lnTo>
                    <a:pt x="800085" y="0"/>
                  </a:lnTo>
                  <a:lnTo>
                    <a:pt x="914385" y="0"/>
                  </a:lnTo>
                  <a:lnTo>
                    <a:pt x="914385" y="38099"/>
                  </a:lnTo>
                  <a:close/>
                </a:path>
                <a:path w="7538720" h="1751965">
                  <a:moveTo>
                    <a:pt x="1066785" y="38099"/>
                  </a:moveTo>
                  <a:lnTo>
                    <a:pt x="952485" y="38099"/>
                  </a:lnTo>
                  <a:lnTo>
                    <a:pt x="952485" y="0"/>
                  </a:lnTo>
                  <a:lnTo>
                    <a:pt x="1066785" y="0"/>
                  </a:lnTo>
                  <a:lnTo>
                    <a:pt x="1066785" y="38099"/>
                  </a:lnTo>
                  <a:close/>
                </a:path>
                <a:path w="7538720" h="1751965">
                  <a:moveTo>
                    <a:pt x="1219185" y="38099"/>
                  </a:moveTo>
                  <a:lnTo>
                    <a:pt x="1104885" y="38099"/>
                  </a:lnTo>
                  <a:lnTo>
                    <a:pt x="1104885" y="0"/>
                  </a:lnTo>
                  <a:lnTo>
                    <a:pt x="1219185" y="0"/>
                  </a:lnTo>
                  <a:lnTo>
                    <a:pt x="1219185" y="38099"/>
                  </a:lnTo>
                  <a:close/>
                </a:path>
                <a:path w="7538720" h="1751965">
                  <a:moveTo>
                    <a:pt x="1371585" y="38099"/>
                  </a:moveTo>
                  <a:lnTo>
                    <a:pt x="1257285" y="38099"/>
                  </a:lnTo>
                  <a:lnTo>
                    <a:pt x="1257285" y="0"/>
                  </a:lnTo>
                  <a:lnTo>
                    <a:pt x="1371585" y="0"/>
                  </a:lnTo>
                  <a:lnTo>
                    <a:pt x="1371585" y="38099"/>
                  </a:lnTo>
                  <a:close/>
                </a:path>
                <a:path w="7538720" h="1751965">
                  <a:moveTo>
                    <a:pt x="1523985" y="38099"/>
                  </a:moveTo>
                  <a:lnTo>
                    <a:pt x="1409685" y="38099"/>
                  </a:lnTo>
                  <a:lnTo>
                    <a:pt x="1409685" y="0"/>
                  </a:lnTo>
                  <a:lnTo>
                    <a:pt x="1523985" y="0"/>
                  </a:lnTo>
                  <a:lnTo>
                    <a:pt x="1523985" y="38099"/>
                  </a:lnTo>
                  <a:close/>
                </a:path>
                <a:path w="7538720" h="1751965">
                  <a:moveTo>
                    <a:pt x="1676385" y="38099"/>
                  </a:moveTo>
                  <a:lnTo>
                    <a:pt x="1562085" y="38099"/>
                  </a:lnTo>
                  <a:lnTo>
                    <a:pt x="1562085" y="0"/>
                  </a:lnTo>
                  <a:lnTo>
                    <a:pt x="1676385" y="0"/>
                  </a:lnTo>
                  <a:lnTo>
                    <a:pt x="1676385" y="38099"/>
                  </a:lnTo>
                  <a:close/>
                </a:path>
                <a:path w="7538720" h="1751965">
                  <a:moveTo>
                    <a:pt x="1828785" y="38099"/>
                  </a:moveTo>
                  <a:lnTo>
                    <a:pt x="1714485" y="38099"/>
                  </a:lnTo>
                  <a:lnTo>
                    <a:pt x="1714485" y="0"/>
                  </a:lnTo>
                  <a:lnTo>
                    <a:pt x="1828785" y="0"/>
                  </a:lnTo>
                  <a:lnTo>
                    <a:pt x="1828785" y="38099"/>
                  </a:lnTo>
                  <a:close/>
                </a:path>
                <a:path w="7538720" h="1751965">
                  <a:moveTo>
                    <a:pt x="1981185" y="38099"/>
                  </a:moveTo>
                  <a:lnTo>
                    <a:pt x="1866885" y="38099"/>
                  </a:lnTo>
                  <a:lnTo>
                    <a:pt x="1866885" y="0"/>
                  </a:lnTo>
                  <a:lnTo>
                    <a:pt x="1981185" y="0"/>
                  </a:lnTo>
                  <a:lnTo>
                    <a:pt x="1981185" y="38099"/>
                  </a:lnTo>
                  <a:close/>
                </a:path>
                <a:path w="7538720" h="1751965">
                  <a:moveTo>
                    <a:pt x="2133585" y="38099"/>
                  </a:moveTo>
                  <a:lnTo>
                    <a:pt x="2019285" y="38099"/>
                  </a:lnTo>
                  <a:lnTo>
                    <a:pt x="2019285" y="0"/>
                  </a:lnTo>
                  <a:lnTo>
                    <a:pt x="2133585" y="0"/>
                  </a:lnTo>
                  <a:lnTo>
                    <a:pt x="2133585" y="38099"/>
                  </a:lnTo>
                  <a:close/>
                </a:path>
                <a:path w="7538720" h="1751965">
                  <a:moveTo>
                    <a:pt x="2285985" y="38099"/>
                  </a:moveTo>
                  <a:lnTo>
                    <a:pt x="2171684" y="38099"/>
                  </a:lnTo>
                  <a:lnTo>
                    <a:pt x="2171684" y="0"/>
                  </a:lnTo>
                  <a:lnTo>
                    <a:pt x="2285985" y="0"/>
                  </a:lnTo>
                  <a:lnTo>
                    <a:pt x="2285985" y="38099"/>
                  </a:lnTo>
                  <a:close/>
                </a:path>
                <a:path w="7538720" h="1751965">
                  <a:moveTo>
                    <a:pt x="2438385" y="38099"/>
                  </a:moveTo>
                  <a:lnTo>
                    <a:pt x="2324085" y="38099"/>
                  </a:lnTo>
                  <a:lnTo>
                    <a:pt x="2324085" y="0"/>
                  </a:lnTo>
                  <a:lnTo>
                    <a:pt x="2438385" y="0"/>
                  </a:lnTo>
                  <a:lnTo>
                    <a:pt x="2438385" y="38099"/>
                  </a:lnTo>
                  <a:close/>
                </a:path>
                <a:path w="7538720" h="1751965">
                  <a:moveTo>
                    <a:pt x="2590784" y="38099"/>
                  </a:moveTo>
                  <a:lnTo>
                    <a:pt x="2476484" y="38099"/>
                  </a:lnTo>
                  <a:lnTo>
                    <a:pt x="2476484" y="0"/>
                  </a:lnTo>
                  <a:lnTo>
                    <a:pt x="2590784" y="0"/>
                  </a:lnTo>
                  <a:lnTo>
                    <a:pt x="2590784" y="38099"/>
                  </a:lnTo>
                  <a:close/>
                </a:path>
                <a:path w="7538720" h="1751965">
                  <a:moveTo>
                    <a:pt x="2743184" y="38099"/>
                  </a:moveTo>
                  <a:lnTo>
                    <a:pt x="2628884" y="38099"/>
                  </a:lnTo>
                  <a:lnTo>
                    <a:pt x="2628884" y="0"/>
                  </a:lnTo>
                  <a:lnTo>
                    <a:pt x="2743184" y="0"/>
                  </a:lnTo>
                  <a:lnTo>
                    <a:pt x="2743184" y="38099"/>
                  </a:lnTo>
                  <a:close/>
                </a:path>
                <a:path w="7538720" h="1751965">
                  <a:moveTo>
                    <a:pt x="2895584" y="38099"/>
                  </a:moveTo>
                  <a:lnTo>
                    <a:pt x="2781284" y="38099"/>
                  </a:lnTo>
                  <a:lnTo>
                    <a:pt x="2781284" y="0"/>
                  </a:lnTo>
                  <a:lnTo>
                    <a:pt x="2895584" y="0"/>
                  </a:lnTo>
                  <a:lnTo>
                    <a:pt x="2895584" y="38099"/>
                  </a:lnTo>
                  <a:close/>
                </a:path>
                <a:path w="7538720" h="1751965">
                  <a:moveTo>
                    <a:pt x="3047984" y="38099"/>
                  </a:moveTo>
                  <a:lnTo>
                    <a:pt x="2933684" y="38099"/>
                  </a:lnTo>
                  <a:lnTo>
                    <a:pt x="2933684" y="0"/>
                  </a:lnTo>
                  <a:lnTo>
                    <a:pt x="3047984" y="0"/>
                  </a:lnTo>
                  <a:lnTo>
                    <a:pt x="3047984" y="38099"/>
                  </a:lnTo>
                  <a:close/>
                </a:path>
                <a:path w="7538720" h="1751965">
                  <a:moveTo>
                    <a:pt x="3200384" y="38099"/>
                  </a:moveTo>
                  <a:lnTo>
                    <a:pt x="3086084" y="38099"/>
                  </a:lnTo>
                  <a:lnTo>
                    <a:pt x="3086084" y="0"/>
                  </a:lnTo>
                  <a:lnTo>
                    <a:pt x="3200384" y="0"/>
                  </a:lnTo>
                  <a:lnTo>
                    <a:pt x="3200384" y="38099"/>
                  </a:lnTo>
                  <a:close/>
                </a:path>
                <a:path w="7538720" h="1751965">
                  <a:moveTo>
                    <a:pt x="3352784" y="38099"/>
                  </a:moveTo>
                  <a:lnTo>
                    <a:pt x="3238484" y="38099"/>
                  </a:lnTo>
                  <a:lnTo>
                    <a:pt x="3238484" y="0"/>
                  </a:lnTo>
                  <a:lnTo>
                    <a:pt x="3352784" y="0"/>
                  </a:lnTo>
                  <a:lnTo>
                    <a:pt x="3352784" y="38099"/>
                  </a:lnTo>
                  <a:close/>
                </a:path>
                <a:path w="7538720" h="1751965">
                  <a:moveTo>
                    <a:pt x="3505184" y="38099"/>
                  </a:moveTo>
                  <a:lnTo>
                    <a:pt x="3390884" y="38099"/>
                  </a:lnTo>
                  <a:lnTo>
                    <a:pt x="3390884" y="0"/>
                  </a:lnTo>
                  <a:lnTo>
                    <a:pt x="3505184" y="0"/>
                  </a:lnTo>
                  <a:lnTo>
                    <a:pt x="3505184" y="38099"/>
                  </a:lnTo>
                  <a:close/>
                </a:path>
                <a:path w="7538720" h="1751965">
                  <a:moveTo>
                    <a:pt x="3657584" y="38099"/>
                  </a:moveTo>
                  <a:lnTo>
                    <a:pt x="3543284" y="38099"/>
                  </a:lnTo>
                  <a:lnTo>
                    <a:pt x="3543284" y="0"/>
                  </a:lnTo>
                  <a:lnTo>
                    <a:pt x="3657584" y="0"/>
                  </a:lnTo>
                  <a:lnTo>
                    <a:pt x="3657584" y="38099"/>
                  </a:lnTo>
                  <a:close/>
                </a:path>
                <a:path w="7538720" h="1751965">
                  <a:moveTo>
                    <a:pt x="3809984" y="38099"/>
                  </a:moveTo>
                  <a:lnTo>
                    <a:pt x="3695684" y="38099"/>
                  </a:lnTo>
                  <a:lnTo>
                    <a:pt x="3695684" y="0"/>
                  </a:lnTo>
                  <a:lnTo>
                    <a:pt x="3809984" y="0"/>
                  </a:lnTo>
                  <a:lnTo>
                    <a:pt x="3809984" y="38099"/>
                  </a:lnTo>
                  <a:close/>
                </a:path>
                <a:path w="7538720" h="1751965">
                  <a:moveTo>
                    <a:pt x="3962384" y="38099"/>
                  </a:moveTo>
                  <a:lnTo>
                    <a:pt x="3848085" y="38099"/>
                  </a:lnTo>
                  <a:lnTo>
                    <a:pt x="3848085" y="0"/>
                  </a:lnTo>
                  <a:lnTo>
                    <a:pt x="3962384" y="0"/>
                  </a:lnTo>
                  <a:lnTo>
                    <a:pt x="3962384" y="38099"/>
                  </a:lnTo>
                  <a:close/>
                </a:path>
                <a:path w="7538720" h="1751965">
                  <a:moveTo>
                    <a:pt x="4114784" y="38099"/>
                  </a:moveTo>
                  <a:lnTo>
                    <a:pt x="4000484" y="38099"/>
                  </a:lnTo>
                  <a:lnTo>
                    <a:pt x="4000484" y="0"/>
                  </a:lnTo>
                  <a:lnTo>
                    <a:pt x="4114784" y="0"/>
                  </a:lnTo>
                  <a:lnTo>
                    <a:pt x="4114784" y="38099"/>
                  </a:lnTo>
                  <a:close/>
                </a:path>
                <a:path w="7538720" h="1751965">
                  <a:moveTo>
                    <a:pt x="4267184" y="38099"/>
                  </a:moveTo>
                  <a:lnTo>
                    <a:pt x="4152884" y="38099"/>
                  </a:lnTo>
                  <a:lnTo>
                    <a:pt x="4152884" y="0"/>
                  </a:lnTo>
                  <a:lnTo>
                    <a:pt x="4267184" y="0"/>
                  </a:lnTo>
                  <a:lnTo>
                    <a:pt x="4267184" y="38099"/>
                  </a:lnTo>
                  <a:close/>
                </a:path>
                <a:path w="7538720" h="1751965">
                  <a:moveTo>
                    <a:pt x="4419584" y="38099"/>
                  </a:moveTo>
                  <a:lnTo>
                    <a:pt x="4305284" y="38099"/>
                  </a:lnTo>
                  <a:lnTo>
                    <a:pt x="4305284" y="0"/>
                  </a:lnTo>
                  <a:lnTo>
                    <a:pt x="4419584" y="0"/>
                  </a:lnTo>
                  <a:lnTo>
                    <a:pt x="4419584" y="38099"/>
                  </a:lnTo>
                  <a:close/>
                </a:path>
                <a:path w="7538720" h="1751965">
                  <a:moveTo>
                    <a:pt x="4571984" y="38099"/>
                  </a:moveTo>
                  <a:lnTo>
                    <a:pt x="4457684" y="38099"/>
                  </a:lnTo>
                  <a:lnTo>
                    <a:pt x="4457684" y="0"/>
                  </a:lnTo>
                  <a:lnTo>
                    <a:pt x="4571984" y="0"/>
                  </a:lnTo>
                  <a:lnTo>
                    <a:pt x="4571984" y="38099"/>
                  </a:lnTo>
                  <a:close/>
                </a:path>
                <a:path w="7538720" h="1751965">
                  <a:moveTo>
                    <a:pt x="4724384" y="38099"/>
                  </a:moveTo>
                  <a:lnTo>
                    <a:pt x="4610084" y="38099"/>
                  </a:lnTo>
                  <a:lnTo>
                    <a:pt x="4610084" y="0"/>
                  </a:lnTo>
                  <a:lnTo>
                    <a:pt x="4724384" y="0"/>
                  </a:lnTo>
                  <a:lnTo>
                    <a:pt x="4724384" y="38099"/>
                  </a:lnTo>
                  <a:close/>
                </a:path>
                <a:path w="7538720" h="1751965">
                  <a:moveTo>
                    <a:pt x="4876784" y="38099"/>
                  </a:moveTo>
                  <a:lnTo>
                    <a:pt x="4762484" y="38099"/>
                  </a:lnTo>
                  <a:lnTo>
                    <a:pt x="4762484" y="0"/>
                  </a:lnTo>
                  <a:lnTo>
                    <a:pt x="4876784" y="0"/>
                  </a:lnTo>
                  <a:lnTo>
                    <a:pt x="4876784" y="38099"/>
                  </a:lnTo>
                  <a:close/>
                </a:path>
                <a:path w="7538720" h="1751965">
                  <a:moveTo>
                    <a:pt x="5029184" y="38099"/>
                  </a:moveTo>
                  <a:lnTo>
                    <a:pt x="4914884" y="38099"/>
                  </a:lnTo>
                  <a:lnTo>
                    <a:pt x="4914884" y="0"/>
                  </a:lnTo>
                  <a:lnTo>
                    <a:pt x="5029184" y="0"/>
                  </a:lnTo>
                  <a:lnTo>
                    <a:pt x="5029184" y="38099"/>
                  </a:lnTo>
                  <a:close/>
                </a:path>
                <a:path w="7538720" h="1751965">
                  <a:moveTo>
                    <a:pt x="5181584" y="38099"/>
                  </a:moveTo>
                  <a:lnTo>
                    <a:pt x="5067284" y="38099"/>
                  </a:lnTo>
                  <a:lnTo>
                    <a:pt x="5067284" y="0"/>
                  </a:lnTo>
                  <a:lnTo>
                    <a:pt x="5181584" y="0"/>
                  </a:lnTo>
                  <a:lnTo>
                    <a:pt x="5181584" y="38099"/>
                  </a:lnTo>
                  <a:close/>
                </a:path>
                <a:path w="7538720" h="1751965">
                  <a:moveTo>
                    <a:pt x="5333984" y="38099"/>
                  </a:moveTo>
                  <a:lnTo>
                    <a:pt x="5219684" y="38099"/>
                  </a:lnTo>
                  <a:lnTo>
                    <a:pt x="5219684" y="0"/>
                  </a:lnTo>
                  <a:lnTo>
                    <a:pt x="5333984" y="0"/>
                  </a:lnTo>
                  <a:lnTo>
                    <a:pt x="5333984" y="38099"/>
                  </a:lnTo>
                  <a:close/>
                </a:path>
                <a:path w="7538720" h="1751965">
                  <a:moveTo>
                    <a:pt x="5486384" y="38099"/>
                  </a:moveTo>
                  <a:lnTo>
                    <a:pt x="5372084" y="38099"/>
                  </a:lnTo>
                  <a:lnTo>
                    <a:pt x="5372084" y="0"/>
                  </a:lnTo>
                  <a:lnTo>
                    <a:pt x="5486384" y="0"/>
                  </a:lnTo>
                  <a:lnTo>
                    <a:pt x="5486384" y="38099"/>
                  </a:lnTo>
                  <a:close/>
                </a:path>
                <a:path w="7538720" h="1751965">
                  <a:moveTo>
                    <a:pt x="5638784" y="38099"/>
                  </a:moveTo>
                  <a:lnTo>
                    <a:pt x="5524484" y="38099"/>
                  </a:lnTo>
                  <a:lnTo>
                    <a:pt x="5524484" y="0"/>
                  </a:lnTo>
                  <a:lnTo>
                    <a:pt x="5638784" y="0"/>
                  </a:lnTo>
                  <a:lnTo>
                    <a:pt x="5638784" y="38099"/>
                  </a:lnTo>
                  <a:close/>
                </a:path>
                <a:path w="7538720" h="1751965">
                  <a:moveTo>
                    <a:pt x="5791184" y="38099"/>
                  </a:moveTo>
                  <a:lnTo>
                    <a:pt x="5676884" y="38099"/>
                  </a:lnTo>
                  <a:lnTo>
                    <a:pt x="5676884" y="0"/>
                  </a:lnTo>
                  <a:lnTo>
                    <a:pt x="5791184" y="0"/>
                  </a:lnTo>
                  <a:lnTo>
                    <a:pt x="5791184" y="38099"/>
                  </a:lnTo>
                  <a:close/>
                </a:path>
                <a:path w="7538720" h="1751965">
                  <a:moveTo>
                    <a:pt x="5943584" y="38099"/>
                  </a:moveTo>
                  <a:lnTo>
                    <a:pt x="5829284" y="38099"/>
                  </a:lnTo>
                  <a:lnTo>
                    <a:pt x="5829284" y="0"/>
                  </a:lnTo>
                  <a:lnTo>
                    <a:pt x="5943584" y="0"/>
                  </a:lnTo>
                  <a:lnTo>
                    <a:pt x="5943584" y="38099"/>
                  </a:lnTo>
                  <a:close/>
                </a:path>
                <a:path w="7538720" h="1751965">
                  <a:moveTo>
                    <a:pt x="6095984" y="38099"/>
                  </a:moveTo>
                  <a:lnTo>
                    <a:pt x="5981684" y="38099"/>
                  </a:lnTo>
                  <a:lnTo>
                    <a:pt x="5981684" y="0"/>
                  </a:lnTo>
                  <a:lnTo>
                    <a:pt x="6095984" y="0"/>
                  </a:lnTo>
                  <a:lnTo>
                    <a:pt x="6095984" y="38099"/>
                  </a:lnTo>
                  <a:close/>
                </a:path>
                <a:path w="7538720" h="1751965">
                  <a:moveTo>
                    <a:pt x="6248384" y="38099"/>
                  </a:moveTo>
                  <a:lnTo>
                    <a:pt x="6134084" y="38099"/>
                  </a:lnTo>
                  <a:lnTo>
                    <a:pt x="6134084" y="0"/>
                  </a:lnTo>
                  <a:lnTo>
                    <a:pt x="6248384" y="0"/>
                  </a:lnTo>
                  <a:lnTo>
                    <a:pt x="6248384" y="38099"/>
                  </a:lnTo>
                  <a:close/>
                </a:path>
                <a:path w="7538720" h="1751965">
                  <a:moveTo>
                    <a:pt x="6400784" y="38099"/>
                  </a:moveTo>
                  <a:lnTo>
                    <a:pt x="6286484" y="38099"/>
                  </a:lnTo>
                  <a:lnTo>
                    <a:pt x="6286484" y="0"/>
                  </a:lnTo>
                  <a:lnTo>
                    <a:pt x="6400784" y="0"/>
                  </a:lnTo>
                  <a:lnTo>
                    <a:pt x="6400784" y="38099"/>
                  </a:lnTo>
                  <a:close/>
                </a:path>
                <a:path w="7538720" h="1751965">
                  <a:moveTo>
                    <a:pt x="6553184" y="38099"/>
                  </a:moveTo>
                  <a:lnTo>
                    <a:pt x="6438884" y="38099"/>
                  </a:lnTo>
                  <a:lnTo>
                    <a:pt x="6438884" y="0"/>
                  </a:lnTo>
                  <a:lnTo>
                    <a:pt x="6553184" y="0"/>
                  </a:lnTo>
                  <a:lnTo>
                    <a:pt x="6553184" y="38099"/>
                  </a:lnTo>
                  <a:close/>
                </a:path>
                <a:path w="7538720" h="1751965">
                  <a:moveTo>
                    <a:pt x="6705584" y="38099"/>
                  </a:moveTo>
                  <a:lnTo>
                    <a:pt x="6591284" y="38099"/>
                  </a:lnTo>
                  <a:lnTo>
                    <a:pt x="6591284" y="0"/>
                  </a:lnTo>
                  <a:lnTo>
                    <a:pt x="6705584" y="0"/>
                  </a:lnTo>
                  <a:lnTo>
                    <a:pt x="6705584" y="38099"/>
                  </a:lnTo>
                  <a:close/>
                </a:path>
                <a:path w="7538720" h="1751965">
                  <a:moveTo>
                    <a:pt x="6857984" y="38099"/>
                  </a:moveTo>
                  <a:lnTo>
                    <a:pt x="6743684" y="38099"/>
                  </a:lnTo>
                  <a:lnTo>
                    <a:pt x="6743684" y="0"/>
                  </a:lnTo>
                  <a:lnTo>
                    <a:pt x="6857984" y="0"/>
                  </a:lnTo>
                  <a:lnTo>
                    <a:pt x="6857984" y="38099"/>
                  </a:lnTo>
                  <a:close/>
                </a:path>
                <a:path w="7538720" h="1751965">
                  <a:moveTo>
                    <a:pt x="7010384" y="38099"/>
                  </a:moveTo>
                  <a:lnTo>
                    <a:pt x="6896084" y="38099"/>
                  </a:lnTo>
                  <a:lnTo>
                    <a:pt x="6896084" y="0"/>
                  </a:lnTo>
                  <a:lnTo>
                    <a:pt x="7010384" y="0"/>
                  </a:lnTo>
                  <a:lnTo>
                    <a:pt x="7010384" y="38099"/>
                  </a:lnTo>
                  <a:close/>
                </a:path>
                <a:path w="7538720" h="1751965">
                  <a:moveTo>
                    <a:pt x="7162784" y="38099"/>
                  </a:moveTo>
                  <a:lnTo>
                    <a:pt x="7048484" y="38099"/>
                  </a:lnTo>
                  <a:lnTo>
                    <a:pt x="7048484" y="0"/>
                  </a:lnTo>
                  <a:lnTo>
                    <a:pt x="7162784" y="0"/>
                  </a:lnTo>
                  <a:lnTo>
                    <a:pt x="7162784" y="38099"/>
                  </a:lnTo>
                  <a:close/>
                </a:path>
                <a:path w="7538720" h="1751965">
                  <a:moveTo>
                    <a:pt x="7315184" y="38099"/>
                  </a:moveTo>
                  <a:lnTo>
                    <a:pt x="7200884" y="38099"/>
                  </a:lnTo>
                  <a:lnTo>
                    <a:pt x="7200884" y="0"/>
                  </a:lnTo>
                  <a:lnTo>
                    <a:pt x="7315184" y="0"/>
                  </a:lnTo>
                  <a:lnTo>
                    <a:pt x="7315184" y="38099"/>
                  </a:lnTo>
                  <a:close/>
                </a:path>
                <a:path w="7538720" h="1751965">
                  <a:moveTo>
                    <a:pt x="7437657" y="67255"/>
                  </a:moveTo>
                  <a:lnTo>
                    <a:pt x="7417999" y="55019"/>
                  </a:lnTo>
                  <a:lnTo>
                    <a:pt x="7397215" y="46091"/>
                  </a:lnTo>
                  <a:lnTo>
                    <a:pt x="7375304" y="40471"/>
                  </a:lnTo>
                  <a:lnTo>
                    <a:pt x="7352266" y="38159"/>
                  </a:lnTo>
                  <a:lnTo>
                    <a:pt x="7353316" y="524"/>
                  </a:lnTo>
                  <a:lnTo>
                    <a:pt x="7385350" y="3693"/>
                  </a:lnTo>
                  <a:lnTo>
                    <a:pt x="7420910" y="14499"/>
                  </a:lnTo>
                  <a:lnTo>
                    <a:pt x="7453696" y="32003"/>
                  </a:lnTo>
                  <a:lnTo>
                    <a:pt x="7459713" y="36936"/>
                  </a:lnTo>
                  <a:lnTo>
                    <a:pt x="7437657" y="67255"/>
                  </a:lnTo>
                  <a:close/>
                </a:path>
                <a:path w="7538720" h="1751965">
                  <a:moveTo>
                    <a:pt x="7498967" y="169637"/>
                  </a:moveTo>
                  <a:lnTo>
                    <a:pt x="7494145" y="146954"/>
                  </a:lnTo>
                  <a:lnTo>
                    <a:pt x="7486149" y="125759"/>
                  </a:lnTo>
                  <a:lnTo>
                    <a:pt x="7474980" y="106052"/>
                  </a:lnTo>
                  <a:lnTo>
                    <a:pt x="7460636" y="87832"/>
                  </a:lnTo>
                  <a:lnTo>
                    <a:pt x="7488302" y="62613"/>
                  </a:lnTo>
                  <a:lnTo>
                    <a:pt x="7506496" y="84803"/>
                  </a:lnTo>
                  <a:lnTo>
                    <a:pt x="7524000" y="117589"/>
                  </a:lnTo>
                  <a:lnTo>
                    <a:pt x="7534806" y="153149"/>
                  </a:lnTo>
                  <a:lnTo>
                    <a:pt x="7535932" y="164532"/>
                  </a:lnTo>
                  <a:lnTo>
                    <a:pt x="7498967" y="169637"/>
                  </a:lnTo>
                  <a:close/>
                </a:path>
                <a:path w="7538720" h="1751965">
                  <a:moveTo>
                    <a:pt x="7538500" y="316841"/>
                  </a:moveTo>
                  <a:lnTo>
                    <a:pt x="7500399" y="316841"/>
                  </a:lnTo>
                  <a:lnTo>
                    <a:pt x="7500399" y="202541"/>
                  </a:lnTo>
                  <a:lnTo>
                    <a:pt x="7538500" y="202541"/>
                  </a:lnTo>
                  <a:lnTo>
                    <a:pt x="7538500" y="316841"/>
                  </a:lnTo>
                  <a:close/>
                </a:path>
                <a:path w="7538720" h="1751965">
                  <a:moveTo>
                    <a:pt x="7538500" y="469241"/>
                  </a:moveTo>
                  <a:lnTo>
                    <a:pt x="7500399" y="469241"/>
                  </a:lnTo>
                  <a:lnTo>
                    <a:pt x="7500399" y="354941"/>
                  </a:lnTo>
                  <a:lnTo>
                    <a:pt x="7538500" y="354941"/>
                  </a:lnTo>
                  <a:lnTo>
                    <a:pt x="7538500" y="469241"/>
                  </a:lnTo>
                  <a:close/>
                </a:path>
                <a:path w="7538720" h="1751965">
                  <a:moveTo>
                    <a:pt x="7538500" y="621641"/>
                  </a:moveTo>
                  <a:lnTo>
                    <a:pt x="7500399" y="621641"/>
                  </a:lnTo>
                  <a:lnTo>
                    <a:pt x="7500399" y="507341"/>
                  </a:lnTo>
                  <a:lnTo>
                    <a:pt x="7538500" y="507341"/>
                  </a:lnTo>
                  <a:lnTo>
                    <a:pt x="7538500" y="621641"/>
                  </a:lnTo>
                  <a:close/>
                </a:path>
                <a:path w="7538720" h="1751965">
                  <a:moveTo>
                    <a:pt x="7538500" y="774041"/>
                  </a:moveTo>
                  <a:lnTo>
                    <a:pt x="7500399" y="774041"/>
                  </a:lnTo>
                  <a:lnTo>
                    <a:pt x="7500399" y="659741"/>
                  </a:lnTo>
                  <a:lnTo>
                    <a:pt x="7538500" y="659741"/>
                  </a:lnTo>
                  <a:lnTo>
                    <a:pt x="7538500" y="774041"/>
                  </a:lnTo>
                  <a:close/>
                </a:path>
                <a:path w="7538720" h="1751965">
                  <a:moveTo>
                    <a:pt x="7538500" y="926441"/>
                  </a:moveTo>
                  <a:lnTo>
                    <a:pt x="7500399" y="926441"/>
                  </a:lnTo>
                  <a:lnTo>
                    <a:pt x="7500399" y="812141"/>
                  </a:lnTo>
                  <a:lnTo>
                    <a:pt x="7538500" y="812141"/>
                  </a:lnTo>
                  <a:lnTo>
                    <a:pt x="7538500" y="926441"/>
                  </a:lnTo>
                  <a:close/>
                </a:path>
                <a:path w="7538720" h="1751965">
                  <a:moveTo>
                    <a:pt x="7538500" y="1078841"/>
                  </a:moveTo>
                  <a:lnTo>
                    <a:pt x="7500399" y="1078841"/>
                  </a:lnTo>
                  <a:lnTo>
                    <a:pt x="7500399" y="964541"/>
                  </a:lnTo>
                  <a:lnTo>
                    <a:pt x="7538500" y="964541"/>
                  </a:lnTo>
                  <a:lnTo>
                    <a:pt x="7538500" y="1078841"/>
                  </a:lnTo>
                  <a:close/>
                </a:path>
                <a:path w="7538720" h="1751965">
                  <a:moveTo>
                    <a:pt x="7538500" y="1231241"/>
                  </a:moveTo>
                  <a:lnTo>
                    <a:pt x="7500399" y="1231241"/>
                  </a:lnTo>
                  <a:lnTo>
                    <a:pt x="7500399" y="1116941"/>
                  </a:lnTo>
                  <a:lnTo>
                    <a:pt x="7538500" y="1116941"/>
                  </a:lnTo>
                  <a:lnTo>
                    <a:pt x="7538500" y="1231241"/>
                  </a:lnTo>
                  <a:close/>
                </a:path>
                <a:path w="7538720" h="1751965">
                  <a:moveTo>
                    <a:pt x="7538500" y="1383641"/>
                  </a:moveTo>
                  <a:lnTo>
                    <a:pt x="7500399" y="1383641"/>
                  </a:lnTo>
                  <a:lnTo>
                    <a:pt x="7500399" y="1269341"/>
                  </a:lnTo>
                  <a:lnTo>
                    <a:pt x="7538500" y="1269341"/>
                  </a:lnTo>
                  <a:lnTo>
                    <a:pt x="7538500" y="1383641"/>
                  </a:lnTo>
                  <a:close/>
                </a:path>
                <a:path w="7538720" h="1751965">
                  <a:moveTo>
                    <a:pt x="7538500" y="1536041"/>
                  </a:moveTo>
                  <a:lnTo>
                    <a:pt x="7500399" y="1536041"/>
                  </a:lnTo>
                  <a:lnTo>
                    <a:pt x="7500399" y="1421741"/>
                  </a:lnTo>
                  <a:lnTo>
                    <a:pt x="7538500" y="1421741"/>
                  </a:lnTo>
                  <a:lnTo>
                    <a:pt x="7538500" y="1536041"/>
                  </a:lnTo>
                  <a:close/>
                </a:path>
                <a:path w="7538720" h="1751965">
                  <a:moveTo>
                    <a:pt x="7496784" y="1678897"/>
                  </a:moveTo>
                  <a:lnTo>
                    <a:pt x="7467589" y="1655832"/>
                  </a:lnTo>
                  <a:lnTo>
                    <a:pt x="7480598" y="1636673"/>
                  </a:lnTo>
                  <a:lnTo>
                    <a:pt x="7490345" y="1616256"/>
                  </a:lnTo>
                  <a:lnTo>
                    <a:pt x="7496830" y="1594581"/>
                  </a:lnTo>
                  <a:lnTo>
                    <a:pt x="7500053" y="1571648"/>
                  </a:lnTo>
                  <a:lnTo>
                    <a:pt x="7537234" y="1574160"/>
                  </a:lnTo>
                  <a:lnTo>
                    <a:pt x="7534806" y="1598705"/>
                  </a:lnTo>
                  <a:lnTo>
                    <a:pt x="7524000" y="1634266"/>
                  </a:lnTo>
                  <a:lnTo>
                    <a:pt x="7506496" y="1667051"/>
                  </a:lnTo>
                  <a:lnTo>
                    <a:pt x="7496784" y="1678897"/>
                  </a:lnTo>
                  <a:close/>
                </a:path>
                <a:path w="7538720" h="1751965">
                  <a:moveTo>
                    <a:pt x="7366535" y="1750023"/>
                  </a:moveTo>
                  <a:lnTo>
                    <a:pt x="7362905" y="1713026"/>
                  </a:lnTo>
                  <a:lnTo>
                    <a:pt x="7385738" y="1709106"/>
                  </a:lnTo>
                  <a:lnTo>
                    <a:pt x="7407214" y="1701961"/>
                  </a:lnTo>
                  <a:lnTo>
                    <a:pt x="7427332" y="1691592"/>
                  </a:lnTo>
                  <a:lnTo>
                    <a:pt x="7446092" y="1677997"/>
                  </a:lnTo>
                  <a:lnTo>
                    <a:pt x="7470030" y="1706459"/>
                  </a:lnTo>
                  <a:lnTo>
                    <a:pt x="7453696" y="1719851"/>
                  </a:lnTo>
                  <a:lnTo>
                    <a:pt x="7420910" y="1737355"/>
                  </a:lnTo>
                  <a:lnTo>
                    <a:pt x="7385350" y="1748161"/>
                  </a:lnTo>
                  <a:lnTo>
                    <a:pt x="7366535" y="1750023"/>
                  </a:lnTo>
                  <a:close/>
                </a:path>
                <a:path w="7538720" h="1751965">
                  <a:moveTo>
                    <a:pt x="7328457" y="1751855"/>
                  </a:moveTo>
                  <a:lnTo>
                    <a:pt x="7214157" y="1751855"/>
                  </a:lnTo>
                  <a:lnTo>
                    <a:pt x="7214157" y="1713755"/>
                  </a:lnTo>
                  <a:lnTo>
                    <a:pt x="7328457" y="1713755"/>
                  </a:lnTo>
                  <a:lnTo>
                    <a:pt x="7328457" y="1751855"/>
                  </a:lnTo>
                  <a:close/>
                </a:path>
                <a:path w="7538720" h="1751965">
                  <a:moveTo>
                    <a:pt x="7176057" y="1751855"/>
                  </a:moveTo>
                  <a:lnTo>
                    <a:pt x="7061757" y="1751855"/>
                  </a:lnTo>
                  <a:lnTo>
                    <a:pt x="7061757" y="1713755"/>
                  </a:lnTo>
                  <a:lnTo>
                    <a:pt x="7176057" y="1713755"/>
                  </a:lnTo>
                  <a:lnTo>
                    <a:pt x="7176057" y="1751855"/>
                  </a:lnTo>
                  <a:close/>
                </a:path>
                <a:path w="7538720" h="1751965">
                  <a:moveTo>
                    <a:pt x="7023657" y="1751855"/>
                  </a:moveTo>
                  <a:lnTo>
                    <a:pt x="6909357" y="1751855"/>
                  </a:lnTo>
                  <a:lnTo>
                    <a:pt x="6909357" y="1713755"/>
                  </a:lnTo>
                  <a:lnTo>
                    <a:pt x="7023657" y="1713755"/>
                  </a:lnTo>
                  <a:lnTo>
                    <a:pt x="7023657" y="1751855"/>
                  </a:lnTo>
                  <a:close/>
                </a:path>
                <a:path w="7538720" h="1751965">
                  <a:moveTo>
                    <a:pt x="6871257" y="1751855"/>
                  </a:moveTo>
                  <a:lnTo>
                    <a:pt x="6756957" y="1751855"/>
                  </a:lnTo>
                  <a:lnTo>
                    <a:pt x="6756957" y="1713755"/>
                  </a:lnTo>
                  <a:lnTo>
                    <a:pt x="6871257" y="1713755"/>
                  </a:lnTo>
                  <a:lnTo>
                    <a:pt x="6871257" y="1751855"/>
                  </a:lnTo>
                  <a:close/>
                </a:path>
                <a:path w="7538720" h="1751965">
                  <a:moveTo>
                    <a:pt x="6718857" y="1751855"/>
                  </a:moveTo>
                  <a:lnTo>
                    <a:pt x="6604557" y="1751855"/>
                  </a:lnTo>
                  <a:lnTo>
                    <a:pt x="6604557" y="1713755"/>
                  </a:lnTo>
                  <a:lnTo>
                    <a:pt x="6718857" y="1713755"/>
                  </a:lnTo>
                  <a:lnTo>
                    <a:pt x="6718857" y="1751855"/>
                  </a:lnTo>
                  <a:close/>
                </a:path>
                <a:path w="7538720" h="1751965">
                  <a:moveTo>
                    <a:pt x="6566457" y="1751855"/>
                  </a:moveTo>
                  <a:lnTo>
                    <a:pt x="6452157" y="1751855"/>
                  </a:lnTo>
                  <a:lnTo>
                    <a:pt x="6452157" y="1713755"/>
                  </a:lnTo>
                  <a:lnTo>
                    <a:pt x="6566457" y="1713755"/>
                  </a:lnTo>
                  <a:lnTo>
                    <a:pt x="6566457" y="1751855"/>
                  </a:lnTo>
                  <a:close/>
                </a:path>
                <a:path w="7538720" h="1751965">
                  <a:moveTo>
                    <a:pt x="6414057" y="1751855"/>
                  </a:moveTo>
                  <a:lnTo>
                    <a:pt x="6299757" y="1751855"/>
                  </a:lnTo>
                  <a:lnTo>
                    <a:pt x="6299757" y="1713755"/>
                  </a:lnTo>
                  <a:lnTo>
                    <a:pt x="6414057" y="1713755"/>
                  </a:lnTo>
                  <a:lnTo>
                    <a:pt x="6414057" y="1751855"/>
                  </a:lnTo>
                  <a:close/>
                </a:path>
                <a:path w="7538720" h="1751965">
                  <a:moveTo>
                    <a:pt x="6261657" y="1751855"/>
                  </a:moveTo>
                  <a:lnTo>
                    <a:pt x="6147357" y="1751855"/>
                  </a:lnTo>
                  <a:lnTo>
                    <a:pt x="6147357" y="1713755"/>
                  </a:lnTo>
                  <a:lnTo>
                    <a:pt x="6261657" y="1713755"/>
                  </a:lnTo>
                  <a:lnTo>
                    <a:pt x="6261657" y="1751855"/>
                  </a:lnTo>
                  <a:close/>
                </a:path>
                <a:path w="7538720" h="1751965">
                  <a:moveTo>
                    <a:pt x="6109257" y="1751855"/>
                  </a:moveTo>
                  <a:lnTo>
                    <a:pt x="5994957" y="1751855"/>
                  </a:lnTo>
                  <a:lnTo>
                    <a:pt x="5994957" y="1713755"/>
                  </a:lnTo>
                  <a:lnTo>
                    <a:pt x="6109257" y="1713755"/>
                  </a:lnTo>
                  <a:lnTo>
                    <a:pt x="6109257" y="1751855"/>
                  </a:lnTo>
                  <a:close/>
                </a:path>
                <a:path w="7538720" h="1751965">
                  <a:moveTo>
                    <a:pt x="5956857" y="1751855"/>
                  </a:moveTo>
                  <a:lnTo>
                    <a:pt x="5842557" y="1751855"/>
                  </a:lnTo>
                  <a:lnTo>
                    <a:pt x="5842557" y="1713755"/>
                  </a:lnTo>
                  <a:lnTo>
                    <a:pt x="5956857" y="1713755"/>
                  </a:lnTo>
                  <a:lnTo>
                    <a:pt x="5956857" y="1751855"/>
                  </a:lnTo>
                  <a:close/>
                </a:path>
                <a:path w="7538720" h="1751965">
                  <a:moveTo>
                    <a:pt x="5804457" y="1751855"/>
                  </a:moveTo>
                  <a:lnTo>
                    <a:pt x="5690157" y="1751855"/>
                  </a:lnTo>
                  <a:lnTo>
                    <a:pt x="5690157" y="1713755"/>
                  </a:lnTo>
                  <a:lnTo>
                    <a:pt x="5804457" y="1713755"/>
                  </a:lnTo>
                  <a:lnTo>
                    <a:pt x="5804457" y="1751855"/>
                  </a:lnTo>
                  <a:close/>
                </a:path>
                <a:path w="7538720" h="1751965">
                  <a:moveTo>
                    <a:pt x="5652057" y="1751855"/>
                  </a:moveTo>
                  <a:lnTo>
                    <a:pt x="5537757" y="1751855"/>
                  </a:lnTo>
                  <a:lnTo>
                    <a:pt x="5537757" y="1713755"/>
                  </a:lnTo>
                  <a:lnTo>
                    <a:pt x="5652057" y="1713755"/>
                  </a:lnTo>
                  <a:lnTo>
                    <a:pt x="5652057" y="1751855"/>
                  </a:lnTo>
                  <a:close/>
                </a:path>
                <a:path w="7538720" h="1751965">
                  <a:moveTo>
                    <a:pt x="5499657" y="1751855"/>
                  </a:moveTo>
                  <a:lnTo>
                    <a:pt x="5385357" y="1751855"/>
                  </a:lnTo>
                  <a:lnTo>
                    <a:pt x="5385357" y="1713755"/>
                  </a:lnTo>
                  <a:lnTo>
                    <a:pt x="5499657" y="1713755"/>
                  </a:lnTo>
                  <a:lnTo>
                    <a:pt x="5499657" y="1751855"/>
                  </a:lnTo>
                  <a:close/>
                </a:path>
                <a:path w="7538720" h="1751965">
                  <a:moveTo>
                    <a:pt x="5347257" y="1751855"/>
                  </a:moveTo>
                  <a:lnTo>
                    <a:pt x="5232957" y="1751855"/>
                  </a:lnTo>
                  <a:lnTo>
                    <a:pt x="5232957" y="1713755"/>
                  </a:lnTo>
                  <a:lnTo>
                    <a:pt x="5347257" y="1713755"/>
                  </a:lnTo>
                  <a:lnTo>
                    <a:pt x="5347257" y="1751855"/>
                  </a:lnTo>
                  <a:close/>
                </a:path>
                <a:path w="7538720" h="1751965">
                  <a:moveTo>
                    <a:pt x="5194857" y="1751855"/>
                  </a:moveTo>
                  <a:lnTo>
                    <a:pt x="5080557" y="1751855"/>
                  </a:lnTo>
                  <a:lnTo>
                    <a:pt x="5080557" y="1713755"/>
                  </a:lnTo>
                  <a:lnTo>
                    <a:pt x="5194857" y="1713755"/>
                  </a:lnTo>
                  <a:lnTo>
                    <a:pt x="5194857" y="1751855"/>
                  </a:lnTo>
                  <a:close/>
                </a:path>
                <a:path w="7538720" h="1751965">
                  <a:moveTo>
                    <a:pt x="5042457" y="1751855"/>
                  </a:moveTo>
                  <a:lnTo>
                    <a:pt x="4928157" y="1751855"/>
                  </a:lnTo>
                  <a:lnTo>
                    <a:pt x="4928157" y="1713755"/>
                  </a:lnTo>
                  <a:lnTo>
                    <a:pt x="5042457" y="1713755"/>
                  </a:lnTo>
                  <a:lnTo>
                    <a:pt x="5042457" y="1751855"/>
                  </a:lnTo>
                  <a:close/>
                </a:path>
                <a:path w="7538720" h="1751965">
                  <a:moveTo>
                    <a:pt x="4890057" y="1751855"/>
                  </a:moveTo>
                  <a:lnTo>
                    <a:pt x="4775757" y="1751855"/>
                  </a:lnTo>
                  <a:lnTo>
                    <a:pt x="4775757" y="1713755"/>
                  </a:lnTo>
                  <a:lnTo>
                    <a:pt x="4890057" y="1713755"/>
                  </a:lnTo>
                  <a:lnTo>
                    <a:pt x="4890057" y="1751855"/>
                  </a:lnTo>
                  <a:close/>
                </a:path>
                <a:path w="7538720" h="1751965">
                  <a:moveTo>
                    <a:pt x="4737657" y="1751855"/>
                  </a:moveTo>
                  <a:lnTo>
                    <a:pt x="4623357" y="1751855"/>
                  </a:lnTo>
                  <a:lnTo>
                    <a:pt x="4623357" y="1713755"/>
                  </a:lnTo>
                  <a:lnTo>
                    <a:pt x="4737657" y="1713755"/>
                  </a:lnTo>
                  <a:lnTo>
                    <a:pt x="4737657" y="1751855"/>
                  </a:lnTo>
                  <a:close/>
                </a:path>
                <a:path w="7538720" h="1751965">
                  <a:moveTo>
                    <a:pt x="4585257" y="1751855"/>
                  </a:moveTo>
                  <a:lnTo>
                    <a:pt x="4470957" y="1751855"/>
                  </a:lnTo>
                  <a:lnTo>
                    <a:pt x="4470957" y="1713755"/>
                  </a:lnTo>
                  <a:lnTo>
                    <a:pt x="4585257" y="1713755"/>
                  </a:lnTo>
                  <a:lnTo>
                    <a:pt x="4585257" y="1751855"/>
                  </a:lnTo>
                  <a:close/>
                </a:path>
                <a:path w="7538720" h="1751965">
                  <a:moveTo>
                    <a:pt x="4432857" y="1751855"/>
                  </a:moveTo>
                  <a:lnTo>
                    <a:pt x="4318557" y="1751855"/>
                  </a:lnTo>
                  <a:lnTo>
                    <a:pt x="4318557" y="1713755"/>
                  </a:lnTo>
                  <a:lnTo>
                    <a:pt x="4432857" y="1713755"/>
                  </a:lnTo>
                  <a:lnTo>
                    <a:pt x="4432857" y="1751855"/>
                  </a:lnTo>
                  <a:close/>
                </a:path>
                <a:path w="7538720" h="1751965">
                  <a:moveTo>
                    <a:pt x="4280457" y="1751855"/>
                  </a:moveTo>
                  <a:lnTo>
                    <a:pt x="4166157" y="1751855"/>
                  </a:lnTo>
                  <a:lnTo>
                    <a:pt x="4166157" y="1713755"/>
                  </a:lnTo>
                  <a:lnTo>
                    <a:pt x="4280457" y="1713755"/>
                  </a:lnTo>
                  <a:lnTo>
                    <a:pt x="4280457" y="1751855"/>
                  </a:lnTo>
                  <a:close/>
                </a:path>
                <a:path w="7538720" h="1751965">
                  <a:moveTo>
                    <a:pt x="4128057" y="1751855"/>
                  </a:moveTo>
                  <a:lnTo>
                    <a:pt x="4013757" y="1751855"/>
                  </a:lnTo>
                  <a:lnTo>
                    <a:pt x="4013757" y="1713755"/>
                  </a:lnTo>
                  <a:lnTo>
                    <a:pt x="4128057" y="1713755"/>
                  </a:lnTo>
                  <a:lnTo>
                    <a:pt x="4128057" y="1751855"/>
                  </a:lnTo>
                  <a:close/>
                </a:path>
                <a:path w="7538720" h="1751965">
                  <a:moveTo>
                    <a:pt x="3975657" y="1751855"/>
                  </a:moveTo>
                  <a:lnTo>
                    <a:pt x="3861357" y="1751855"/>
                  </a:lnTo>
                  <a:lnTo>
                    <a:pt x="3861357" y="1713755"/>
                  </a:lnTo>
                  <a:lnTo>
                    <a:pt x="3975657" y="1713755"/>
                  </a:lnTo>
                  <a:lnTo>
                    <a:pt x="3975657" y="1751855"/>
                  </a:lnTo>
                  <a:close/>
                </a:path>
                <a:path w="7538720" h="1751965">
                  <a:moveTo>
                    <a:pt x="3823257" y="1751855"/>
                  </a:moveTo>
                  <a:lnTo>
                    <a:pt x="3708957" y="1751855"/>
                  </a:lnTo>
                  <a:lnTo>
                    <a:pt x="3708957" y="1713755"/>
                  </a:lnTo>
                  <a:lnTo>
                    <a:pt x="3823257" y="1713755"/>
                  </a:lnTo>
                  <a:lnTo>
                    <a:pt x="3823257" y="1751855"/>
                  </a:lnTo>
                  <a:close/>
                </a:path>
                <a:path w="7538720" h="1751965">
                  <a:moveTo>
                    <a:pt x="3670857" y="1751855"/>
                  </a:moveTo>
                  <a:lnTo>
                    <a:pt x="3556557" y="1751855"/>
                  </a:lnTo>
                  <a:lnTo>
                    <a:pt x="3556557" y="1713755"/>
                  </a:lnTo>
                  <a:lnTo>
                    <a:pt x="3670857" y="1713755"/>
                  </a:lnTo>
                  <a:lnTo>
                    <a:pt x="3670857" y="1751855"/>
                  </a:lnTo>
                  <a:close/>
                </a:path>
                <a:path w="7538720" h="1751965">
                  <a:moveTo>
                    <a:pt x="3518457" y="1751855"/>
                  </a:moveTo>
                  <a:lnTo>
                    <a:pt x="3404157" y="1751855"/>
                  </a:lnTo>
                  <a:lnTo>
                    <a:pt x="3404157" y="1713755"/>
                  </a:lnTo>
                  <a:lnTo>
                    <a:pt x="3518457" y="1713755"/>
                  </a:lnTo>
                  <a:lnTo>
                    <a:pt x="3518457" y="1751855"/>
                  </a:lnTo>
                  <a:close/>
                </a:path>
                <a:path w="7538720" h="1751965">
                  <a:moveTo>
                    <a:pt x="3366057" y="1751855"/>
                  </a:moveTo>
                  <a:lnTo>
                    <a:pt x="3251757" y="1751855"/>
                  </a:lnTo>
                  <a:lnTo>
                    <a:pt x="3251757" y="1713755"/>
                  </a:lnTo>
                  <a:lnTo>
                    <a:pt x="3366057" y="1713755"/>
                  </a:lnTo>
                  <a:lnTo>
                    <a:pt x="3366057" y="1751855"/>
                  </a:lnTo>
                  <a:close/>
                </a:path>
                <a:path w="7538720" h="1751965">
                  <a:moveTo>
                    <a:pt x="3213657" y="1751855"/>
                  </a:moveTo>
                  <a:lnTo>
                    <a:pt x="3099357" y="1751855"/>
                  </a:lnTo>
                  <a:lnTo>
                    <a:pt x="3099357" y="1713755"/>
                  </a:lnTo>
                  <a:lnTo>
                    <a:pt x="3213657" y="1713755"/>
                  </a:lnTo>
                  <a:lnTo>
                    <a:pt x="3213657" y="1751855"/>
                  </a:lnTo>
                  <a:close/>
                </a:path>
                <a:path w="7538720" h="1751965">
                  <a:moveTo>
                    <a:pt x="3061257" y="1751855"/>
                  </a:moveTo>
                  <a:lnTo>
                    <a:pt x="2946957" y="1751855"/>
                  </a:lnTo>
                  <a:lnTo>
                    <a:pt x="2946957" y="1713755"/>
                  </a:lnTo>
                  <a:lnTo>
                    <a:pt x="3061257" y="1713755"/>
                  </a:lnTo>
                  <a:lnTo>
                    <a:pt x="3061257" y="1751855"/>
                  </a:lnTo>
                  <a:close/>
                </a:path>
                <a:path w="7538720" h="1751965">
                  <a:moveTo>
                    <a:pt x="2908857" y="1751855"/>
                  </a:moveTo>
                  <a:lnTo>
                    <a:pt x="2794557" y="1751855"/>
                  </a:lnTo>
                  <a:lnTo>
                    <a:pt x="2794557" y="1713755"/>
                  </a:lnTo>
                  <a:lnTo>
                    <a:pt x="2908857" y="1713755"/>
                  </a:lnTo>
                  <a:lnTo>
                    <a:pt x="2908857" y="1751855"/>
                  </a:lnTo>
                  <a:close/>
                </a:path>
                <a:path w="7538720" h="1751965">
                  <a:moveTo>
                    <a:pt x="2756457" y="1751855"/>
                  </a:moveTo>
                  <a:lnTo>
                    <a:pt x="2642157" y="1751855"/>
                  </a:lnTo>
                  <a:lnTo>
                    <a:pt x="2642157" y="1713755"/>
                  </a:lnTo>
                  <a:lnTo>
                    <a:pt x="2756457" y="1713755"/>
                  </a:lnTo>
                  <a:lnTo>
                    <a:pt x="2756457" y="1751855"/>
                  </a:lnTo>
                  <a:close/>
                </a:path>
                <a:path w="7538720" h="1751965">
                  <a:moveTo>
                    <a:pt x="2604057" y="1751855"/>
                  </a:moveTo>
                  <a:lnTo>
                    <a:pt x="2489757" y="1751855"/>
                  </a:lnTo>
                  <a:lnTo>
                    <a:pt x="2489757" y="1713755"/>
                  </a:lnTo>
                  <a:lnTo>
                    <a:pt x="2604057" y="1713755"/>
                  </a:lnTo>
                  <a:lnTo>
                    <a:pt x="2604057" y="1751855"/>
                  </a:lnTo>
                  <a:close/>
                </a:path>
                <a:path w="7538720" h="1751965">
                  <a:moveTo>
                    <a:pt x="2451657" y="1751855"/>
                  </a:moveTo>
                  <a:lnTo>
                    <a:pt x="2337357" y="1751855"/>
                  </a:lnTo>
                  <a:lnTo>
                    <a:pt x="2337357" y="1713755"/>
                  </a:lnTo>
                  <a:lnTo>
                    <a:pt x="2451657" y="1713755"/>
                  </a:lnTo>
                  <a:lnTo>
                    <a:pt x="2451657" y="1751855"/>
                  </a:lnTo>
                  <a:close/>
                </a:path>
                <a:path w="7538720" h="1751965">
                  <a:moveTo>
                    <a:pt x="2299257" y="1751855"/>
                  </a:moveTo>
                  <a:lnTo>
                    <a:pt x="2184957" y="1751855"/>
                  </a:lnTo>
                  <a:lnTo>
                    <a:pt x="2184957" y="1713755"/>
                  </a:lnTo>
                  <a:lnTo>
                    <a:pt x="2299257" y="1713755"/>
                  </a:lnTo>
                  <a:lnTo>
                    <a:pt x="2299257" y="1751855"/>
                  </a:lnTo>
                  <a:close/>
                </a:path>
                <a:path w="7538720" h="1751965">
                  <a:moveTo>
                    <a:pt x="2146857" y="1751855"/>
                  </a:moveTo>
                  <a:lnTo>
                    <a:pt x="2032557" y="1751855"/>
                  </a:lnTo>
                  <a:lnTo>
                    <a:pt x="2032557" y="1713755"/>
                  </a:lnTo>
                  <a:lnTo>
                    <a:pt x="2146857" y="1713755"/>
                  </a:lnTo>
                  <a:lnTo>
                    <a:pt x="2146857" y="1751855"/>
                  </a:lnTo>
                  <a:close/>
                </a:path>
                <a:path w="7538720" h="1751965">
                  <a:moveTo>
                    <a:pt x="1994457" y="1751855"/>
                  </a:moveTo>
                  <a:lnTo>
                    <a:pt x="1880157" y="1751855"/>
                  </a:lnTo>
                  <a:lnTo>
                    <a:pt x="1880157" y="1713755"/>
                  </a:lnTo>
                  <a:lnTo>
                    <a:pt x="1994457" y="1713755"/>
                  </a:lnTo>
                  <a:lnTo>
                    <a:pt x="1994457" y="1751855"/>
                  </a:lnTo>
                  <a:close/>
                </a:path>
                <a:path w="7538720" h="1751965">
                  <a:moveTo>
                    <a:pt x="1842057" y="1751855"/>
                  </a:moveTo>
                  <a:lnTo>
                    <a:pt x="1727757" y="1751855"/>
                  </a:lnTo>
                  <a:lnTo>
                    <a:pt x="1727757" y="1713755"/>
                  </a:lnTo>
                  <a:lnTo>
                    <a:pt x="1842057" y="1713755"/>
                  </a:lnTo>
                  <a:lnTo>
                    <a:pt x="1842057" y="1751855"/>
                  </a:lnTo>
                  <a:close/>
                </a:path>
                <a:path w="7538720" h="1751965">
                  <a:moveTo>
                    <a:pt x="1689657" y="1751855"/>
                  </a:moveTo>
                  <a:lnTo>
                    <a:pt x="1575357" y="1751855"/>
                  </a:lnTo>
                  <a:lnTo>
                    <a:pt x="1575357" y="1713755"/>
                  </a:lnTo>
                  <a:lnTo>
                    <a:pt x="1689657" y="1713755"/>
                  </a:lnTo>
                  <a:lnTo>
                    <a:pt x="1689657" y="1751855"/>
                  </a:lnTo>
                  <a:close/>
                </a:path>
                <a:path w="7538720" h="1751965">
                  <a:moveTo>
                    <a:pt x="1537257" y="1751855"/>
                  </a:moveTo>
                  <a:lnTo>
                    <a:pt x="1422957" y="1751855"/>
                  </a:lnTo>
                  <a:lnTo>
                    <a:pt x="1422957" y="1713755"/>
                  </a:lnTo>
                  <a:lnTo>
                    <a:pt x="1537257" y="1713755"/>
                  </a:lnTo>
                  <a:lnTo>
                    <a:pt x="1537257" y="1751855"/>
                  </a:lnTo>
                  <a:close/>
                </a:path>
                <a:path w="7538720" h="1751965">
                  <a:moveTo>
                    <a:pt x="1384857" y="1751855"/>
                  </a:moveTo>
                  <a:lnTo>
                    <a:pt x="1270557" y="1751855"/>
                  </a:lnTo>
                  <a:lnTo>
                    <a:pt x="1270557" y="1713755"/>
                  </a:lnTo>
                  <a:lnTo>
                    <a:pt x="1384857" y="1713755"/>
                  </a:lnTo>
                  <a:lnTo>
                    <a:pt x="1384857" y="1751855"/>
                  </a:lnTo>
                  <a:close/>
                </a:path>
                <a:path w="7538720" h="1751965">
                  <a:moveTo>
                    <a:pt x="1232457" y="1751855"/>
                  </a:moveTo>
                  <a:lnTo>
                    <a:pt x="1118157" y="1751855"/>
                  </a:lnTo>
                  <a:lnTo>
                    <a:pt x="1118157" y="1713755"/>
                  </a:lnTo>
                  <a:lnTo>
                    <a:pt x="1232457" y="1713755"/>
                  </a:lnTo>
                  <a:lnTo>
                    <a:pt x="1232457" y="1751855"/>
                  </a:lnTo>
                  <a:close/>
                </a:path>
                <a:path w="7538720" h="1751965">
                  <a:moveTo>
                    <a:pt x="1080057" y="1751855"/>
                  </a:moveTo>
                  <a:lnTo>
                    <a:pt x="965757" y="1751855"/>
                  </a:lnTo>
                  <a:lnTo>
                    <a:pt x="965757" y="1713755"/>
                  </a:lnTo>
                  <a:lnTo>
                    <a:pt x="1080057" y="1713755"/>
                  </a:lnTo>
                  <a:lnTo>
                    <a:pt x="1080057" y="1751855"/>
                  </a:lnTo>
                  <a:close/>
                </a:path>
                <a:path w="7538720" h="1751965">
                  <a:moveTo>
                    <a:pt x="927657" y="1751855"/>
                  </a:moveTo>
                  <a:lnTo>
                    <a:pt x="813357" y="1751855"/>
                  </a:lnTo>
                  <a:lnTo>
                    <a:pt x="813357" y="1713755"/>
                  </a:lnTo>
                  <a:lnTo>
                    <a:pt x="927657" y="1713755"/>
                  </a:lnTo>
                  <a:lnTo>
                    <a:pt x="927657" y="1751855"/>
                  </a:lnTo>
                  <a:close/>
                </a:path>
                <a:path w="7538720" h="1751965">
                  <a:moveTo>
                    <a:pt x="775257" y="1751855"/>
                  </a:moveTo>
                  <a:lnTo>
                    <a:pt x="660957" y="1751855"/>
                  </a:lnTo>
                  <a:lnTo>
                    <a:pt x="660957" y="1713755"/>
                  </a:lnTo>
                  <a:lnTo>
                    <a:pt x="775257" y="1713755"/>
                  </a:lnTo>
                  <a:lnTo>
                    <a:pt x="775257" y="1751855"/>
                  </a:lnTo>
                  <a:close/>
                </a:path>
                <a:path w="7538720" h="1751965">
                  <a:moveTo>
                    <a:pt x="622857" y="1751855"/>
                  </a:moveTo>
                  <a:lnTo>
                    <a:pt x="508557" y="1751855"/>
                  </a:lnTo>
                  <a:lnTo>
                    <a:pt x="508557" y="1713755"/>
                  </a:lnTo>
                  <a:lnTo>
                    <a:pt x="622857" y="1713755"/>
                  </a:lnTo>
                  <a:lnTo>
                    <a:pt x="622857" y="1751855"/>
                  </a:lnTo>
                  <a:close/>
                </a:path>
                <a:path w="7538720" h="1751965">
                  <a:moveTo>
                    <a:pt x="470457" y="1751855"/>
                  </a:moveTo>
                  <a:lnTo>
                    <a:pt x="356157" y="1751855"/>
                  </a:lnTo>
                  <a:lnTo>
                    <a:pt x="356157" y="1713755"/>
                  </a:lnTo>
                  <a:lnTo>
                    <a:pt x="470457" y="1713755"/>
                  </a:lnTo>
                  <a:lnTo>
                    <a:pt x="470457" y="1751855"/>
                  </a:lnTo>
                  <a:close/>
                </a:path>
                <a:path w="7538720" h="1751965">
                  <a:moveTo>
                    <a:pt x="318057" y="1751855"/>
                  </a:moveTo>
                  <a:lnTo>
                    <a:pt x="203757" y="1751855"/>
                  </a:lnTo>
                  <a:lnTo>
                    <a:pt x="203757" y="1713755"/>
                  </a:lnTo>
                  <a:lnTo>
                    <a:pt x="318057" y="1713755"/>
                  </a:lnTo>
                  <a:lnTo>
                    <a:pt x="318057" y="1751855"/>
                  </a:lnTo>
                  <a:close/>
                </a:path>
                <a:path w="7538720" h="1751965">
                  <a:moveTo>
                    <a:pt x="165737" y="1749407"/>
                  </a:moveTo>
                  <a:lnTo>
                    <a:pt x="153149" y="1748161"/>
                  </a:lnTo>
                  <a:lnTo>
                    <a:pt x="117589" y="1737355"/>
                  </a:lnTo>
                  <a:lnTo>
                    <a:pt x="84803" y="1719851"/>
                  </a:lnTo>
                  <a:lnTo>
                    <a:pt x="63565" y="1702437"/>
                  </a:lnTo>
                  <a:lnTo>
                    <a:pt x="88564" y="1674655"/>
                  </a:lnTo>
                  <a:lnTo>
                    <a:pt x="106873" y="1688878"/>
                  </a:lnTo>
                  <a:lnTo>
                    <a:pt x="126649" y="1699918"/>
                  </a:lnTo>
                  <a:lnTo>
                    <a:pt x="147891" y="1707777"/>
                  </a:lnTo>
                  <a:lnTo>
                    <a:pt x="170600" y="1712453"/>
                  </a:lnTo>
                  <a:lnTo>
                    <a:pt x="165737" y="1749407"/>
                  </a:lnTo>
                  <a:close/>
                </a:path>
                <a:path w="7538720" h="1751965">
                  <a:moveTo>
                    <a:pt x="37712" y="1674013"/>
                  </a:moveTo>
                  <a:lnTo>
                    <a:pt x="32003" y="1667051"/>
                  </a:lnTo>
                  <a:lnTo>
                    <a:pt x="14499" y="1634266"/>
                  </a:lnTo>
                  <a:lnTo>
                    <a:pt x="3693" y="1598705"/>
                  </a:lnTo>
                  <a:lnTo>
                    <a:pt x="645" y="1567890"/>
                  </a:lnTo>
                  <a:lnTo>
                    <a:pt x="38189" y="1566602"/>
                  </a:lnTo>
                  <a:lnTo>
                    <a:pt x="40649" y="1589624"/>
                  </a:lnTo>
                  <a:lnTo>
                    <a:pt x="46410" y="1611499"/>
                  </a:lnTo>
                  <a:lnTo>
                    <a:pt x="55471" y="1632225"/>
                  </a:lnTo>
                  <a:lnTo>
                    <a:pt x="67834" y="1651803"/>
                  </a:lnTo>
                  <a:lnTo>
                    <a:pt x="37712" y="1674013"/>
                  </a:lnTo>
                  <a:close/>
                </a:path>
                <a:path w="7538720" h="1751965">
                  <a:moveTo>
                    <a:pt x="38099" y="1529757"/>
                  </a:moveTo>
                  <a:lnTo>
                    <a:pt x="0" y="1529757"/>
                  </a:lnTo>
                  <a:lnTo>
                    <a:pt x="0" y="1415457"/>
                  </a:lnTo>
                  <a:lnTo>
                    <a:pt x="38099" y="1415457"/>
                  </a:lnTo>
                  <a:lnTo>
                    <a:pt x="38099" y="1529757"/>
                  </a:lnTo>
                  <a:close/>
                </a:path>
                <a:path w="7538720" h="1751965">
                  <a:moveTo>
                    <a:pt x="38099" y="1377357"/>
                  </a:moveTo>
                  <a:lnTo>
                    <a:pt x="0" y="1377357"/>
                  </a:lnTo>
                  <a:lnTo>
                    <a:pt x="0" y="1263057"/>
                  </a:lnTo>
                  <a:lnTo>
                    <a:pt x="38099" y="1263057"/>
                  </a:lnTo>
                  <a:lnTo>
                    <a:pt x="38099" y="1377357"/>
                  </a:lnTo>
                  <a:close/>
                </a:path>
                <a:path w="7538720" h="1751965">
                  <a:moveTo>
                    <a:pt x="38099" y="1224956"/>
                  </a:moveTo>
                  <a:lnTo>
                    <a:pt x="0" y="1224956"/>
                  </a:lnTo>
                  <a:lnTo>
                    <a:pt x="0" y="1110657"/>
                  </a:lnTo>
                  <a:lnTo>
                    <a:pt x="38099" y="1110657"/>
                  </a:lnTo>
                  <a:lnTo>
                    <a:pt x="38099" y="1224956"/>
                  </a:lnTo>
                  <a:close/>
                </a:path>
                <a:path w="7538720" h="1751965">
                  <a:moveTo>
                    <a:pt x="38099" y="1072556"/>
                  </a:moveTo>
                  <a:lnTo>
                    <a:pt x="0" y="1072556"/>
                  </a:lnTo>
                  <a:lnTo>
                    <a:pt x="0" y="958256"/>
                  </a:lnTo>
                  <a:lnTo>
                    <a:pt x="38099" y="958256"/>
                  </a:lnTo>
                  <a:lnTo>
                    <a:pt x="38099" y="1072556"/>
                  </a:lnTo>
                  <a:close/>
                </a:path>
                <a:path w="7538720" h="1751965">
                  <a:moveTo>
                    <a:pt x="38099" y="920157"/>
                  </a:moveTo>
                  <a:lnTo>
                    <a:pt x="0" y="920157"/>
                  </a:lnTo>
                  <a:lnTo>
                    <a:pt x="0" y="805857"/>
                  </a:lnTo>
                  <a:lnTo>
                    <a:pt x="38099" y="805857"/>
                  </a:lnTo>
                  <a:lnTo>
                    <a:pt x="38099" y="920157"/>
                  </a:lnTo>
                  <a:close/>
                </a:path>
                <a:path w="7538720" h="1751965">
                  <a:moveTo>
                    <a:pt x="38099" y="767757"/>
                  </a:moveTo>
                  <a:lnTo>
                    <a:pt x="0" y="767757"/>
                  </a:lnTo>
                  <a:lnTo>
                    <a:pt x="0" y="653456"/>
                  </a:lnTo>
                  <a:lnTo>
                    <a:pt x="38099" y="653456"/>
                  </a:lnTo>
                  <a:lnTo>
                    <a:pt x="38099" y="767757"/>
                  </a:lnTo>
                  <a:close/>
                </a:path>
                <a:path w="7538720" h="1751965">
                  <a:moveTo>
                    <a:pt x="38099" y="615356"/>
                  </a:moveTo>
                  <a:lnTo>
                    <a:pt x="0" y="615356"/>
                  </a:lnTo>
                  <a:lnTo>
                    <a:pt x="0" y="501056"/>
                  </a:lnTo>
                  <a:lnTo>
                    <a:pt x="38099" y="501056"/>
                  </a:lnTo>
                  <a:lnTo>
                    <a:pt x="38099" y="615356"/>
                  </a:lnTo>
                  <a:close/>
                </a:path>
                <a:path w="7538720" h="1751965">
                  <a:moveTo>
                    <a:pt x="38099" y="462956"/>
                  </a:moveTo>
                  <a:lnTo>
                    <a:pt x="0" y="462956"/>
                  </a:lnTo>
                  <a:lnTo>
                    <a:pt x="0" y="348656"/>
                  </a:lnTo>
                  <a:lnTo>
                    <a:pt x="38099" y="348656"/>
                  </a:lnTo>
                  <a:lnTo>
                    <a:pt x="38099" y="462956"/>
                  </a:lnTo>
                  <a:close/>
                </a:path>
                <a:path w="7538720" h="1751965">
                  <a:moveTo>
                    <a:pt x="38099" y="310556"/>
                  </a:moveTo>
                  <a:lnTo>
                    <a:pt x="0" y="310556"/>
                  </a:lnTo>
                  <a:lnTo>
                    <a:pt x="0" y="196256"/>
                  </a:lnTo>
                  <a:lnTo>
                    <a:pt x="38099" y="196256"/>
                  </a:lnTo>
                  <a:lnTo>
                    <a:pt x="38099" y="310556"/>
                  </a:lnTo>
                  <a:close/>
                </a:path>
                <a:path w="7538720" h="1751965">
                  <a:moveTo>
                    <a:pt x="40299" y="164682"/>
                  </a:moveTo>
                  <a:lnTo>
                    <a:pt x="3183" y="158305"/>
                  </a:lnTo>
                  <a:lnTo>
                    <a:pt x="3693" y="153149"/>
                  </a:lnTo>
                  <a:lnTo>
                    <a:pt x="14499" y="117589"/>
                  </a:lnTo>
                  <a:lnTo>
                    <a:pt x="32003" y="84803"/>
                  </a:lnTo>
                  <a:lnTo>
                    <a:pt x="54249" y="57673"/>
                  </a:lnTo>
                  <a:lnTo>
                    <a:pt x="81369" y="84112"/>
                  </a:lnTo>
                  <a:lnTo>
                    <a:pt x="66408" y="101862"/>
                  </a:lnTo>
                  <a:lnTo>
                    <a:pt x="54575" y="121206"/>
                  </a:lnTo>
                  <a:lnTo>
                    <a:pt x="45873" y="142146"/>
                  </a:lnTo>
                  <a:lnTo>
                    <a:pt x="40299" y="164682"/>
                  </a:lnTo>
                  <a:close/>
                </a:path>
                <a:path w="7538720" h="1751965">
                  <a:moveTo>
                    <a:pt x="104980" y="64348"/>
                  </a:moveTo>
                  <a:lnTo>
                    <a:pt x="83679" y="32925"/>
                  </a:lnTo>
                  <a:lnTo>
                    <a:pt x="84803" y="32003"/>
                  </a:lnTo>
                  <a:lnTo>
                    <a:pt x="117589" y="14499"/>
                  </a:lnTo>
                  <a:lnTo>
                    <a:pt x="153149" y="3693"/>
                  </a:lnTo>
                  <a:lnTo>
                    <a:pt x="190485" y="0"/>
                  </a:lnTo>
                  <a:lnTo>
                    <a:pt x="304785" y="0"/>
                  </a:lnTo>
                  <a:lnTo>
                    <a:pt x="304785" y="38099"/>
                  </a:lnTo>
                  <a:lnTo>
                    <a:pt x="190485" y="38099"/>
                  </a:lnTo>
                  <a:lnTo>
                    <a:pt x="167598" y="39740"/>
                  </a:lnTo>
                  <a:lnTo>
                    <a:pt x="145718" y="44662"/>
                  </a:lnTo>
                  <a:lnTo>
                    <a:pt x="124845" y="52864"/>
                  </a:lnTo>
                  <a:lnTo>
                    <a:pt x="104980" y="64348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4682" y="6874641"/>
              <a:ext cx="85725" cy="8572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4682" y="7227066"/>
              <a:ext cx="85725" cy="85724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2453232" y="6693653"/>
            <a:ext cx="641985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225" b="1">
                <a:solidFill>
                  <a:srgbClr val="3F3F3F"/>
                </a:solidFill>
                <a:latin typeface="Trebuchet MS"/>
                <a:cs typeface="Trebuchet MS"/>
              </a:rPr>
              <a:t>X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10" b="1">
                <a:solidFill>
                  <a:srgbClr val="3F3F3F"/>
                </a:solidFill>
                <a:latin typeface="Trebuchet MS"/>
                <a:cs typeface="Trebuchet MS"/>
              </a:rPr>
              <a:t>=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165" b="1">
                <a:solidFill>
                  <a:srgbClr val="3F3F3F"/>
                </a:solidFill>
                <a:latin typeface="Trebuchet MS"/>
                <a:cs typeface="Trebuchet MS"/>
              </a:rPr>
              <a:t>seluruh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80" b="1">
                <a:solidFill>
                  <a:srgbClr val="3F3F3F"/>
                </a:solidFill>
                <a:latin typeface="Trebuchet MS"/>
                <a:cs typeface="Trebuchet MS"/>
              </a:rPr>
              <a:t>fitur</a:t>
            </a:r>
            <a:r>
              <a:rPr dirty="0" sz="2000" spc="-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185" b="1">
                <a:solidFill>
                  <a:srgbClr val="3F3F3F"/>
                </a:solidFill>
                <a:latin typeface="Trebuchet MS"/>
                <a:cs typeface="Trebuchet MS"/>
              </a:rPr>
              <a:t>hasil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160" b="1">
                <a:solidFill>
                  <a:srgbClr val="3F3F3F"/>
                </a:solidFill>
                <a:latin typeface="Trebuchet MS"/>
                <a:cs typeface="Trebuchet MS"/>
              </a:rPr>
              <a:t>dari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140" b="1">
                <a:solidFill>
                  <a:srgbClr val="3F3F3F"/>
                </a:solidFill>
                <a:latin typeface="Trebuchet MS"/>
                <a:cs typeface="Trebuchet MS"/>
              </a:rPr>
              <a:t>feature</a:t>
            </a:r>
            <a:r>
              <a:rPr dirty="0" sz="2000" spc="-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175" b="1">
                <a:solidFill>
                  <a:srgbClr val="3F3F3F"/>
                </a:solidFill>
                <a:latin typeface="Trebuchet MS"/>
                <a:cs typeface="Trebuchet MS"/>
              </a:rPr>
              <a:t>engineering </a:t>
            </a:r>
            <a:r>
              <a:rPr dirty="0" sz="2000" spc="190" b="1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dirty="0" sz="2000" spc="-4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10" b="1">
                <a:solidFill>
                  <a:srgbClr val="3F3F3F"/>
                </a:solidFill>
                <a:latin typeface="Trebuchet MS"/>
                <a:cs typeface="Trebuchet MS"/>
              </a:rPr>
              <a:t>=</a:t>
            </a:r>
            <a:r>
              <a:rPr dirty="0" sz="2000" spc="-4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140" b="1">
                <a:solidFill>
                  <a:srgbClr val="3F3F3F"/>
                </a:solidFill>
                <a:latin typeface="Trebuchet MS"/>
                <a:cs typeface="Trebuchet MS"/>
              </a:rPr>
              <a:t>feature</a:t>
            </a:r>
            <a:r>
              <a:rPr dirty="0" sz="2000" spc="-4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180" b="1">
                <a:solidFill>
                  <a:srgbClr val="3F3F3F"/>
                </a:solidFill>
                <a:latin typeface="Trebuchet MS"/>
                <a:cs typeface="Trebuchet MS"/>
              </a:rPr>
              <a:t>target</a:t>
            </a:r>
            <a:r>
              <a:rPr dirty="0" sz="20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2000" spc="215" b="1">
                <a:solidFill>
                  <a:srgbClr val="3F3F3F"/>
                </a:solidFill>
                <a:latin typeface="Trebuchet MS"/>
                <a:cs typeface="Trebuchet MS"/>
              </a:rPr>
              <a:t>(emission)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78148" y="5204217"/>
            <a:ext cx="9690735" cy="2838450"/>
          </a:xfrm>
          <a:custGeom>
            <a:avLst/>
            <a:gdLst/>
            <a:ahLst/>
            <a:cxnLst/>
            <a:rect l="l" t="t" r="r" b="b"/>
            <a:pathLst>
              <a:path w="9690735" h="2838450">
                <a:moveTo>
                  <a:pt x="9038290" y="2838342"/>
                </a:moveTo>
                <a:lnTo>
                  <a:pt x="657221" y="2838342"/>
                </a:lnTo>
                <a:lnTo>
                  <a:pt x="605183" y="2836281"/>
                </a:lnTo>
                <a:lnTo>
                  <a:pt x="553791" y="2830155"/>
                </a:lnTo>
                <a:lnTo>
                  <a:pt x="503269" y="2820058"/>
                </a:lnTo>
                <a:lnTo>
                  <a:pt x="453837" y="2806081"/>
                </a:lnTo>
                <a:lnTo>
                  <a:pt x="405715" y="2788314"/>
                </a:lnTo>
                <a:lnTo>
                  <a:pt x="359126" y="2766850"/>
                </a:lnTo>
                <a:lnTo>
                  <a:pt x="314288" y="2741780"/>
                </a:lnTo>
                <a:lnTo>
                  <a:pt x="271424" y="2713195"/>
                </a:lnTo>
                <a:lnTo>
                  <a:pt x="230753" y="2681186"/>
                </a:lnTo>
                <a:lnTo>
                  <a:pt x="192496" y="2645846"/>
                </a:lnTo>
                <a:lnTo>
                  <a:pt x="157156" y="2607589"/>
                </a:lnTo>
                <a:lnTo>
                  <a:pt x="125147" y="2566918"/>
                </a:lnTo>
                <a:lnTo>
                  <a:pt x="96562" y="2524054"/>
                </a:lnTo>
                <a:lnTo>
                  <a:pt x="71492" y="2479216"/>
                </a:lnTo>
                <a:lnTo>
                  <a:pt x="50028" y="2432627"/>
                </a:lnTo>
                <a:lnTo>
                  <a:pt x="32261" y="2384505"/>
                </a:lnTo>
                <a:lnTo>
                  <a:pt x="18284" y="2335073"/>
                </a:lnTo>
                <a:lnTo>
                  <a:pt x="8187" y="2284551"/>
                </a:lnTo>
                <a:lnTo>
                  <a:pt x="2062" y="2233159"/>
                </a:lnTo>
                <a:lnTo>
                  <a:pt x="0" y="2181118"/>
                </a:lnTo>
                <a:lnTo>
                  <a:pt x="0" y="657224"/>
                </a:lnTo>
                <a:lnTo>
                  <a:pt x="2062" y="605183"/>
                </a:lnTo>
                <a:lnTo>
                  <a:pt x="8187" y="553791"/>
                </a:lnTo>
                <a:lnTo>
                  <a:pt x="18284" y="503269"/>
                </a:lnTo>
                <a:lnTo>
                  <a:pt x="32261" y="453837"/>
                </a:lnTo>
                <a:lnTo>
                  <a:pt x="50028" y="405715"/>
                </a:lnTo>
                <a:lnTo>
                  <a:pt x="71492" y="359126"/>
                </a:lnTo>
                <a:lnTo>
                  <a:pt x="96562" y="314288"/>
                </a:lnTo>
                <a:lnTo>
                  <a:pt x="125147" y="271424"/>
                </a:lnTo>
                <a:lnTo>
                  <a:pt x="157156" y="230753"/>
                </a:lnTo>
                <a:lnTo>
                  <a:pt x="192496" y="192496"/>
                </a:lnTo>
                <a:lnTo>
                  <a:pt x="230753" y="157156"/>
                </a:lnTo>
                <a:lnTo>
                  <a:pt x="271424" y="125147"/>
                </a:lnTo>
                <a:lnTo>
                  <a:pt x="314288" y="96562"/>
                </a:lnTo>
                <a:lnTo>
                  <a:pt x="359126" y="71492"/>
                </a:lnTo>
                <a:lnTo>
                  <a:pt x="405715" y="50028"/>
                </a:lnTo>
                <a:lnTo>
                  <a:pt x="453837" y="32261"/>
                </a:lnTo>
                <a:lnTo>
                  <a:pt x="503269" y="18284"/>
                </a:lnTo>
                <a:lnTo>
                  <a:pt x="553791" y="8187"/>
                </a:lnTo>
                <a:lnTo>
                  <a:pt x="605183" y="2062"/>
                </a:lnTo>
                <a:lnTo>
                  <a:pt x="657224" y="0"/>
                </a:lnTo>
                <a:lnTo>
                  <a:pt x="9038288" y="0"/>
                </a:lnTo>
                <a:lnTo>
                  <a:pt x="9090329" y="2062"/>
                </a:lnTo>
                <a:lnTo>
                  <a:pt x="9141721" y="8187"/>
                </a:lnTo>
                <a:lnTo>
                  <a:pt x="9192243" y="18284"/>
                </a:lnTo>
                <a:lnTo>
                  <a:pt x="9241676" y="32261"/>
                </a:lnTo>
                <a:lnTo>
                  <a:pt x="9289797" y="50028"/>
                </a:lnTo>
                <a:lnTo>
                  <a:pt x="9336386" y="71492"/>
                </a:lnTo>
                <a:lnTo>
                  <a:pt x="9381224" y="96562"/>
                </a:lnTo>
                <a:lnTo>
                  <a:pt x="9424088" y="125147"/>
                </a:lnTo>
                <a:lnTo>
                  <a:pt x="9464759" y="157156"/>
                </a:lnTo>
                <a:lnTo>
                  <a:pt x="9503016" y="192496"/>
                </a:lnTo>
                <a:lnTo>
                  <a:pt x="9538356" y="230753"/>
                </a:lnTo>
                <a:lnTo>
                  <a:pt x="9570365" y="271424"/>
                </a:lnTo>
                <a:lnTo>
                  <a:pt x="9598950" y="314288"/>
                </a:lnTo>
                <a:lnTo>
                  <a:pt x="9624020" y="359126"/>
                </a:lnTo>
                <a:lnTo>
                  <a:pt x="9645484" y="405715"/>
                </a:lnTo>
                <a:lnTo>
                  <a:pt x="9663251" y="453837"/>
                </a:lnTo>
                <a:lnTo>
                  <a:pt x="9677228" y="503269"/>
                </a:lnTo>
                <a:lnTo>
                  <a:pt x="9687325" y="553791"/>
                </a:lnTo>
                <a:lnTo>
                  <a:pt x="9690280" y="578581"/>
                </a:lnTo>
                <a:lnTo>
                  <a:pt x="9690280" y="2259761"/>
                </a:lnTo>
                <a:lnTo>
                  <a:pt x="9677228" y="2335073"/>
                </a:lnTo>
                <a:lnTo>
                  <a:pt x="9663251" y="2384505"/>
                </a:lnTo>
                <a:lnTo>
                  <a:pt x="9645484" y="2432627"/>
                </a:lnTo>
                <a:lnTo>
                  <a:pt x="9624020" y="2479216"/>
                </a:lnTo>
                <a:lnTo>
                  <a:pt x="9598950" y="2524054"/>
                </a:lnTo>
                <a:lnTo>
                  <a:pt x="9570365" y="2566918"/>
                </a:lnTo>
                <a:lnTo>
                  <a:pt x="9538356" y="2607589"/>
                </a:lnTo>
                <a:lnTo>
                  <a:pt x="9503016" y="2645846"/>
                </a:lnTo>
                <a:lnTo>
                  <a:pt x="9464759" y="2681186"/>
                </a:lnTo>
                <a:lnTo>
                  <a:pt x="9424088" y="2713195"/>
                </a:lnTo>
                <a:lnTo>
                  <a:pt x="9381224" y="2741780"/>
                </a:lnTo>
                <a:lnTo>
                  <a:pt x="9336386" y="2766850"/>
                </a:lnTo>
                <a:lnTo>
                  <a:pt x="9289797" y="2788314"/>
                </a:lnTo>
                <a:lnTo>
                  <a:pt x="9241676" y="2806081"/>
                </a:lnTo>
                <a:lnTo>
                  <a:pt x="9192243" y="2820058"/>
                </a:lnTo>
                <a:lnTo>
                  <a:pt x="9141721" y="2830155"/>
                </a:lnTo>
                <a:lnTo>
                  <a:pt x="9090329" y="2836281"/>
                </a:lnTo>
                <a:lnTo>
                  <a:pt x="9038290" y="2838342"/>
                </a:lnTo>
                <a:close/>
              </a:path>
            </a:pathLst>
          </a:custGeom>
          <a:solidFill>
            <a:srgbClr val="CBB999">
              <a:alpha val="42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015574" y="3086100"/>
            <a:ext cx="4114800" cy="4114800"/>
            <a:chOff x="2015574" y="3086100"/>
            <a:chExt cx="4114800" cy="4114800"/>
          </a:xfrm>
        </p:grpSpPr>
        <p:sp>
          <p:nvSpPr>
            <p:cNvPr id="4" name="object 4" descr=""/>
            <p:cNvSpPr/>
            <p:nvPr/>
          </p:nvSpPr>
          <p:spPr>
            <a:xfrm>
              <a:off x="2096256" y="3408829"/>
              <a:ext cx="1880235" cy="3469640"/>
            </a:xfrm>
            <a:custGeom>
              <a:avLst/>
              <a:gdLst/>
              <a:ahLst/>
              <a:cxnLst/>
              <a:rect l="l" t="t" r="r" b="b"/>
              <a:pathLst>
                <a:path w="1880235" h="3469640">
                  <a:moveTo>
                    <a:pt x="1810108" y="3469341"/>
                  </a:moveTo>
                  <a:lnTo>
                    <a:pt x="1365629" y="3469341"/>
                  </a:lnTo>
                  <a:lnTo>
                    <a:pt x="1365629" y="3139592"/>
                  </a:lnTo>
                  <a:lnTo>
                    <a:pt x="1316837" y="3126439"/>
                  </a:lnTo>
                  <a:lnTo>
                    <a:pt x="1269352" y="3111810"/>
                  </a:lnTo>
                  <a:lnTo>
                    <a:pt x="1223104" y="3095731"/>
                  </a:lnTo>
                  <a:lnTo>
                    <a:pt x="1178022" y="3078233"/>
                  </a:lnTo>
                  <a:lnTo>
                    <a:pt x="1134038" y="3059343"/>
                  </a:lnTo>
                  <a:lnTo>
                    <a:pt x="1091080" y="3039090"/>
                  </a:lnTo>
                  <a:lnTo>
                    <a:pt x="1049078" y="3017501"/>
                  </a:lnTo>
                  <a:lnTo>
                    <a:pt x="1007964" y="2994606"/>
                  </a:lnTo>
                  <a:lnTo>
                    <a:pt x="774711" y="3227939"/>
                  </a:lnTo>
                  <a:lnTo>
                    <a:pt x="241401" y="2694629"/>
                  </a:lnTo>
                  <a:lnTo>
                    <a:pt x="474734" y="2461376"/>
                  </a:lnTo>
                  <a:lnTo>
                    <a:pt x="448675" y="2414341"/>
                  </a:lnTo>
                  <a:lnTo>
                    <a:pt x="424327" y="2366276"/>
                  </a:lnTo>
                  <a:lnTo>
                    <a:pt x="401733" y="2317217"/>
                  </a:lnTo>
                  <a:lnTo>
                    <a:pt x="380936" y="2267201"/>
                  </a:lnTo>
                  <a:lnTo>
                    <a:pt x="361978" y="2216265"/>
                  </a:lnTo>
                  <a:lnTo>
                    <a:pt x="344901" y="2164446"/>
                  </a:lnTo>
                  <a:lnTo>
                    <a:pt x="329748" y="2111779"/>
                  </a:lnTo>
                  <a:lnTo>
                    <a:pt x="0" y="2111779"/>
                  </a:lnTo>
                  <a:lnTo>
                    <a:pt x="0" y="1357561"/>
                  </a:lnTo>
                  <a:lnTo>
                    <a:pt x="329748" y="1357561"/>
                  </a:lnTo>
                  <a:lnTo>
                    <a:pt x="344901" y="1304894"/>
                  </a:lnTo>
                  <a:lnTo>
                    <a:pt x="361978" y="1253075"/>
                  </a:lnTo>
                  <a:lnTo>
                    <a:pt x="380936" y="1202139"/>
                  </a:lnTo>
                  <a:lnTo>
                    <a:pt x="401733" y="1152123"/>
                  </a:lnTo>
                  <a:lnTo>
                    <a:pt x="424327" y="1103064"/>
                  </a:lnTo>
                  <a:lnTo>
                    <a:pt x="448674" y="1054999"/>
                  </a:lnTo>
                  <a:lnTo>
                    <a:pt x="474734" y="1007964"/>
                  </a:lnTo>
                  <a:lnTo>
                    <a:pt x="241401" y="774711"/>
                  </a:lnTo>
                  <a:lnTo>
                    <a:pt x="774711" y="241401"/>
                  </a:lnTo>
                  <a:lnTo>
                    <a:pt x="1007964" y="474734"/>
                  </a:lnTo>
                  <a:lnTo>
                    <a:pt x="1049078" y="451839"/>
                  </a:lnTo>
                  <a:lnTo>
                    <a:pt x="1091080" y="430251"/>
                  </a:lnTo>
                  <a:lnTo>
                    <a:pt x="1134038" y="409997"/>
                  </a:lnTo>
                  <a:lnTo>
                    <a:pt x="1178022" y="391107"/>
                  </a:lnTo>
                  <a:lnTo>
                    <a:pt x="1223104" y="373609"/>
                  </a:lnTo>
                  <a:lnTo>
                    <a:pt x="1269352" y="357531"/>
                  </a:lnTo>
                  <a:lnTo>
                    <a:pt x="1316837" y="342901"/>
                  </a:lnTo>
                  <a:lnTo>
                    <a:pt x="1365629" y="329748"/>
                  </a:lnTo>
                  <a:lnTo>
                    <a:pt x="1365629" y="0"/>
                  </a:lnTo>
                  <a:lnTo>
                    <a:pt x="1810108" y="0"/>
                  </a:lnTo>
                  <a:lnTo>
                    <a:pt x="1810108" y="403411"/>
                  </a:lnTo>
                  <a:lnTo>
                    <a:pt x="1879898" y="470644"/>
                  </a:lnTo>
                  <a:lnTo>
                    <a:pt x="1810108" y="607699"/>
                  </a:lnTo>
                  <a:lnTo>
                    <a:pt x="1255958" y="1734670"/>
                  </a:lnTo>
                  <a:lnTo>
                    <a:pt x="1810108" y="2861641"/>
                  </a:lnTo>
                  <a:lnTo>
                    <a:pt x="1879898" y="2923388"/>
                  </a:lnTo>
                  <a:lnTo>
                    <a:pt x="1810108" y="2985247"/>
                  </a:lnTo>
                  <a:lnTo>
                    <a:pt x="1810108" y="3469341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01374" y="4015076"/>
              <a:ext cx="1656714" cy="2259330"/>
            </a:xfrm>
            <a:custGeom>
              <a:avLst/>
              <a:gdLst/>
              <a:ahLst/>
              <a:cxnLst/>
              <a:rect l="l" t="t" r="r" b="b"/>
              <a:pathLst>
                <a:path w="1656714" h="2259329">
                  <a:moveTo>
                    <a:pt x="1129552" y="2259105"/>
                  </a:moveTo>
                  <a:lnTo>
                    <a:pt x="1081805" y="2258114"/>
                  </a:lnTo>
                  <a:lnTo>
                    <a:pt x="1034562" y="2255168"/>
                  </a:lnTo>
                  <a:lnTo>
                    <a:pt x="987864" y="2250305"/>
                  </a:lnTo>
                  <a:lnTo>
                    <a:pt x="941749" y="2243564"/>
                  </a:lnTo>
                  <a:lnTo>
                    <a:pt x="896257" y="2234985"/>
                  </a:lnTo>
                  <a:lnTo>
                    <a:pt x="851427" y="2224608"/>
                  </a:lnTo>
                  <a:lnTo>
                    <a:pt x="807298" y="2212471"/>
                  </a:lnTo>
                  <a:lnTo>
                    <a:pt x="763909" y="2198613"/>
                  </a:lnTo>
                  <a:lnTo>
                    <a:pt x="721300" y="2183074"/>
                  </a:lnTo>
                  <a:lnTo>
                    <a:pt x="679510" y="2165893"/>
                  </a:lnTo>
                  <a:lnTo>
                    <a:pt x="638578" y="2147109"/>
                  </a:lnTo>
                  <a:lnTo>
                    <a:pt x="598543" y="2126761"/>
                  </a:lnTo>
                  <a:lnTo>
                    <a:pt x="559445" y="2104889"/>
                  </a:lnTo>
                  <a:lnTo>
                    <a:pt x="521322" y="2081531"/>
                  </a:lnTo>
                  <a:lnTo>
                    <a:pt x="484214" y="2056728"/>
                  </a:lnTo>
                  <a:lnTo>
                    <a:pt x="448160" y="2030517"/>
                  </a:lnTo>
                  <a:lnTo>
                    <a:pt x="413199" y="2002939"/>
                  </a:lnTo>
                  <a:lnTo>
                    <a:pt x="379371" y="1974032"/>
                  </a:lnTo>
                  <a:lnTo>
                    <a:pt x="346714" y="1943837"/>
                  </a:lnTo>
                  <a:lnTo>
                    <a:pt x="315268" y="1912391"/>
                  </a:lnTo>
                  <a:lnTo>
                    <a:pt x="285073" y="1879734"/>
                  </a:lnTo>
                  <a:lnTo>
                    <a:pt x="256166" y="1845906"/>
                  </a:lnTo>
                  <a:lnTo>
                    <a:pt x="228588" y="1810945"/>
                  </a:lnTo>
                  <a:lnTo>
                    <a:pt x="202377" y="1774891"/>
                  </a:lnTo>
                  <a:lnTo>
                    <a:pt x="177574" y="1737783"/>
                  </a:lnTo>
                  <a:lnTo>
                    <a:pt x="154216" y="1699660"/>
                  </a:lnTo>
                  <a:lnTo>
                    <a:pt x="132344" y="1660562"/>
                  </a:lnTo>
                  <a:lnTo>
                    <a:pt x="111996" y="1620527"/>
                  </a:lnTo>
                  <a:lnTo>
                    <a:pt x="93212" y="1579595"/>
                  </a:lnTo>
                  <a:lnTo>
                    <a:pt x="76031" y="1537804"/>
                  </a:lnTo>
                  <a:lnTo>
                    <a:pt x="60492" y="1495196"/>
                  </a:lnTo>
                  <a:lnTo>
                    <a:pt x="46634" y="1451807"/>
                  </a:lnTo>
                  <a:lnTo>
                    <a:pt x="34497" y="1407678"/>
                  </a:lnTo>
                  <a:lnTo>
                    <a:pt x="24119" y="1362848"/>
                  </a:lnTo>
                  <a:lnTo>
                    <a:pt x="15541" y="1317356"/>
                  </a:lnTo>
                  <a:lnTo>
                    <a:pt x="8800" y="1271241"/>
                  </a:lnTo>
                  <a:lnTo>
                    <a:pt x="3937" y="1224543"/>
                  </a:lnTo>
                  <a:lnTo>
                    <a:pt x="990" y="1177300"/>
                  </a:lnTo>
                  <a:lnTo>
                    <a:pt x="0" y="1129552"/>
                  </a:lnTo>
                  <a:lnTo>
                    <a:pt x="990" y="1081805"/>
                  </a:lnTo>
                  <a:lnTo>
                    <a:pt x="3937" y="1034562"/>
                  </a:lnTo>
                  <a:lnTo>
                    <a:pt x="8800" y="987864"/>
                  </a:lnTo>
                  <a:lnTo>
                    <a:pt x="15541" y="941749"/>
                  </a:lnTo>
                  <a:lnTo>
                    <a:pt x="24119" y="896257"/>
                  </a:lnTo>
                  <a:lnTo>
                    <a:pt x="34497" y="851427"/>
                  </a:lnTo>
                  <a:lnTo>
                    <a:pt x="46634" y="807298"/>
                  </a:lnTo>
                  <a:lnTo>
                    <a:pt x="60492" y="763909"/>
                  </a:lnTo>
                  <a:lnTo>
                    <a:pt x="76031" y="721300"/>
                  </a:lnTo>
                  <a:lnTo>
                    <a:pt x="93212" y="679510"/>
                  </a:lnTo>
                  <a:lnTo>
                    <a:pt x="111996" y="638578"/>
                  </a:lnTo>
                  <a:lnTo>
                    <a:pt x="132344" y="598543"/>
                  </a:lnTo>
                  <a:lnTo>
                    <a:pt x="154216" y="559445"/>
                  </a:lnTo>
                  <a:lnTo>
                    <a:pt x="177574" y="521322"/>
                  </a:lnTo>
                  <a:lnTo>
                    <a:pt x="202377" y="484214"/>
                  </a:lnTo>
                  <a:lnTo>
                    <a:pt x="228588" y="448160"/>
                  </a:lnTo>
                  <a:lnTo>
                    <a:pt x="256166" y="413199"/>
                  </a:lnTo>
                  <a:lnTo>
                    <a:pt x="285073" y="379371"/>
                  </a:lnTo>
                  <a:lnTo>
                    <a:pt x="315268" y="346714"/>
                  </a:lnTo>
                  <a:lnTo>
                    <a:pt x="346714" y="315268"/>
                  </a:lnTo>
                  <a:lnTo>
                    <a:pt x="379371" y="285073"/>
                  </a:lnTo>
                  <a:lnTo>
                    <a:pt x="413199" y="256166"/>
                  </a:lnTo>
                  <a:lnTo>
                    <a:pt x="448160" y="228588"/>
                  </a:lnTo>
                  <a:lnTo>
                    <a:pt x="484214" y="202377"/>
                  </a:lnTo>
                  <a:lnTo>
                    <a:pt x="521322" y="177574"/>
                  </a:lnTo>
                  <a:lnTo>
                    <a:pt x="559445" y="154216"/>
                  </a:lnTo>
                  <a:lnTo>
                    <a:pt x="598543" y="132344"/>
                  </a:lnTo>
                  <a:lnTo>
                    <a:pt x="638578" y="111996"/>
                  </a:lnTo>
                  <a:lnTo>
                    <a:pt x="679510" y="93212"/>
                  </a:lnTo>
                  <a:lnTo>
                    <a:pt x="721300" y="76031"/>
                  </a:lnTo>
                  <a:lnTo>
                    <a:pt x="763909" y="60492"/>
                  </a:lnTo>
                  <a:lnTo>
                    <a:pt x="807298" y="46634"/>
                  </a:lnTo>
                  <a:lnTo>
                    <a:pt x="851427" y="34497"/>
                  </a:lnTo>
                  <a:lnTo>
                    <a:pt x="896257" y="24119"/>
                  </a:lnTo>
                  <a:lnTo>
                    <a:pt x="941749" y="15541"/>
                  </a:lnTo>
                  <a:lnTo>
                    <a:pt x="987864" y="8800"/>
                  </a:lnTo>
                  <a:lnTo>
                    <a:pt x="1034562" y="3937"/>
                  </a:lnTo>
                  <a:lnTo>
                    <a:pt x="1081805" y="990"/>
                  </a:lnTo>
                  <a:lnTo>
                    <a:pt x="1129552" y="0"/>
                  </a:lnTo>
                  <a:lnTo>
                    <a:pt x="1150042" y="165"/>
                  </a:lnTo>
                  <a:lnTo>
                    <a:pt x="1171477" y="655"/>
                  </a:lnTo>
                  <a:lnTo>
                    <a:pt x="1190809" y="1463"/>
                  </a:lnTo>
                  <a:lnTo>
                    <a:pt x="1204991" y="2581"/>
                  </a:lnTo>
                  <a:lnTo>
                    <a:pt x="1656675" y="1038115"/>
                  </a:lnTo>
                  <a:lnTo>
                    <a:pt x="1204991" y="2256524"/>
                  </a:lnTo>
                  <a:lnTo>
                    <a:pt x="1190809" y="2257642"/>
                  </a:lnTo>
                  <a:lnTo>
                    <a:pt x="1171477" y="2258450"/>
                  </a:lnTo>
                  <a:lnTo>
                    <a:pt x="1150042" y="2258940"/>
                  </a:lnTo>
                  <a:lnTo>
                    <a:pt x="1129552" y="2259105"/>
                  </a:lnTo>
                  <a:close/>
                </a:path>
              </a:pathLst>
            </a:custGeom>
            <a:solidFill>
              <a:srgbClr val="CBB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06365" y="3812241"/>
              <a:ext cx="1497965" cy="2581910"/>
            </a:xfrm>
            <a:custGeom>
              <a:avLst/>
              <a:gdLst/>
              <a:ahLst/>
              <a:cxnLst/>
              <a:rect l="l" t="t" r="r" b="b"/>
              <a:pathLst>
                <a:path w="1497964" h="2581910">
                  <a:moveTo>
                    <a:pt x="1497867" y="2581835"/>
                  </a:moveTo>
                  <a:lnTo>
                    <a:pt x="0" y="2581835"/>
                  </a:lnTo>
                  <a:lnTo>
                    <a:pt x="0" y="0"/>
                  </a:lnTo>
                  <a:lnTo>
                    <a:pt x="1497867" y="0"/>
                  </a:lnTo>
                  <a:lnTo>
                    <a:pt x="1497867" y="2581835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15566" y="3086112"/>
              <a:ext cx="4114800" cy="4114800"/>
            </a:xfrm>
            <a:custGeom>
              <a:avLst/>
              <a:gdLst/>
              <a:ahLst/>
              <a:cxnLst/>
              <a:rect l="l" t="t" r="r" b="b"/>
              <a:pathLst>
                <a:path w="4114800" h="4114800">
                  <a:moveTo>
                    <a:pt x="2821267" y="1918703"/>
                  </a:moveTo>
                  <a:lnTo>
                    <a:pt x="2818142" y="1872234"/>
                  </a:lnTo>
                  <a:lnTo>
                    <a:pt x="2809024" y="1827504"/>
                  </a:lnTo>
                  <a:lnTo>
                    <a:pt x="2794330" y="1785175"/>
                  </a:lnTo>
                  <a:lnTo>
                    <a:pt x="2774480" y="1745576"/>
                  </a:lnTo>
                  <a:lnTo>
                    <a:pt x="2768790" y="1737169"/>
                  </a:lnTo>
                  <a:lnTo>
                    <a:pt x="2749854" y="1709115"/>
                  </a:lnTo>
                  <a:lnTo>
                    <a:pt x="2720873" y="1676196"/>
                  </a:lnTo>
                  <a:lnTo>
                    <a:pt x="2687955" y="1647215"/>
                  </a:lnTo>
                  <a:lnTo>
                    <a:pt x="2659900" y="1628279"/>
                  </a:lnTo>
                  <a:lnTo>
                    <a:pt x="2659900" y="1918703"/>
                  </a:lnTo>
                  <a:lnTo>
                    <a:pt x="2659900" y="2017052"/>
                  </a:lnTo>
                  <a:lnTo>
                    <a:pt x="2296820" y="2017052"/>
                  </a:lnTo>
                  <a:lnTo>
                    <a:pt x="2296820" y="1918703"/>
                  </a:lnTo>
                  <a:lnTo>
                    <a:pt x="2303322" y="1870494"/>
                  </a:lnTo>
                  <a:lnTo>
                    <a:pt x="2321649" y="1827149"/>
                  </a:lnTo>
                  <a:lnTo>
                    <a:pt x="2350058" y="1790395"/>
                  </a:lnTo>
                  <a:lnTo>
                    <a:pt x="2386812" y="1761985"/>
                  </a:lnTo>
                  <a:lnTo>
                    <a:pt x="2430157" y="1743659"/>
                  </a:lnTo>
                  <a:lnTo>
                    <a:pt x="2478367" y="1737169"/>
                  </a:lnTo>
                  <a:lnTo>
                    <a:pt x="2526639" y="1743646"/>
                  </a:lnTo>
                  <a:lnTo>
                    <a:pt x="2570010" y="1761934"/>
                  </a:lnTo>
                  <a:lnTo>
                    <a:pt x="2606738" y="1790319"/>
                  </a:lnTo>
                  <a:lnTo>
                    <a:pt x="2635123" y="1827047"/>
                  </a:lnTo>
                  <a:lnTo>
                    <a:pt x="2653411" y="1870417"/>
                  </a:lnTo>
                  <a:lnTo>
                    <a:pt x="2659900" y="1918703"/>
                  </a:lnTo>
                  <a:lnTo>
                    <a:pt x="2659900" y="1628279"/>
                  </a:lnTo>
                  <a:lnTo>
                    <a:pt x="2611894" y="1602727"/>
                  </a:lnTo>
                  <a:lnTo>
                    <a:pt x="2569641" y="1588071"/>
                  </a:lnTo>
                  <a:lnTo>
                    <a:pt x="2524963" y="1578940"/>
                  </a:lnTo>
                  <a:lnTo>
                    <a:pt x="2478367" y="1575803"/>
                  </a:lnTo>
                  <a:lnTo>
                    <a:pt x="2431897" y="1578940"/>
                  </a:lnTo>
                  <a:lnTo>
                    <a:pt x="2387308" y="1588071"/>
                  </a:lnTo>
                  <a:lnTo>
                    <a:pt x="2345017" y="1602790"/>
                  </a:lnTo>
                  <a:lnTo>
                    <a:pt x="2305431" y="1622679"/>
                  </a:lnTo>
                  <a:lnTo>
                    <a:pt x="2268956" y="1647342"/>
                  </a:lnTo>
                  <a:lnTo>
                    <a:pt x="2236012" y="1676349"/>
                  </a:lnTo>
                  <a:lnTo>
                    <a:pt x="2207006" y="1709293"/>
                  </a:lnTo>
                  <a:lnTo>
                    <a:pt x="2182342" y="1745767"/>
                  </a:lnTo>
                  <a:lnTo>
                    <a:pt x="2162454" y="1785353"/>
                  </a:lnTo>
                  <a:lnTo>
                    <a:pt x="2147735" y="1827644"/>
                  </a:lnTo>
                  <a:lnTo>
                    <a:pt x="2138616" y="1872145"/>
                  </a:lnTo>
                  <a:lnTo>
                    <a:pt x="2135467" y="1918703"/>
                  </a:lnTo>
                  <a:lnTo>
                    <a:pt x="2135467" y="2380119"/>
                  </a:lnTo>
                  <a:lnTo>
                    <a:pt x="2141804" y="2411526"/>
                  </a:lnTo>
                  <a:lnTo>
                    <a:pt x="2159101" y="2437168"/>
                  </a:lnTo>
                  <a:lnTo>
                    <a:pt x="2184743" y="2454465"/>
                  </a:lnTo>
                  <a:lnTo>
                    <a:pt x="2216150" y="2460802"/>
                  </a:lnTo>
                  <a:lnTo>
                    <a:pt x="2247544" y="2454465"/>
                  </a:lnTo>
                  <a:lnTo>
                    <a:pt x="2273198" y="2437168"/>
                  </a:lnTo>
                  <a:lnTo>
                    <a:pt x="2290483" y="2411526"/>
                  </a:lnTo>
                  <a:lnTo>
                    <a:pt x="2296820" y="2380119"/>
                  </a:lnTo>
                  <a:lnTo>
                    <a:pt x="2296820" y="2178418"/>
                  </a:lnTo>
                  <a:lnTo>
                    <a:pt x="2659900" y="2178418"/>
                  </a:lnTo>
                  <a:lnTo>
                    <a:pt x="2659900" y="2380119"/>
                  </a:lnTo>
                  <a:lnTo>
                    <a:pt x="2666238" y="2411526"/>
                  </a:lnTo>
                  <a:lnTo>
                    <a:pt x="2683535" y="2437168"/>
                  </a:lnTo>
                  <a:lnTo>
                    <a:pt x="2709176" y="2454465"/>
                  </a:lnTo>
                  <a:lnTo>
                    <a:pt x="2740583" y="2460802"/>
                  </a:lnTo>
                  <a:lnTo>
                    <a:pt x="2771978" y="2454465"/>
                  </a:lnTo>
                  <a:lnTo>
                    <a:pt x="2797632" y="2437168"/>
                  </a:lnTo>
                  <a:lnTo>
                    <a:pt x="2814917" y="2411526"/>
                  </a:lnTo>
                  <a:lnTo>
                    <a:pt x="2821267" y="2380119"/>
                  </a:lnTo>
                  <a:lnTo>
                    <a:pt x="2821267" y="2178418"/>
                  </a:lnTo>
                  <a:lnTo>
                    <a:pt x="2821267" y="2017052"/>
                  </a:lnTo>
                  <a:lnTo>
                    <a:pt x="2821267" y="1918703"/>
                  </a:lnTo>
                  <a:close/>
                </a:path>
                <a:path w="4114800" h="4114800">
                  <a:moveTo>
                    <a:pt x="3143986" y="1653984"/>
                  </a:moveTo>
                  <a:lnTo>
                    <a:pt x="3137649" y="1622577"/>
                  </a:lnTo>
                  <a:lnTo>
                    <a:pt x="3120364" y="1596936"/>
                  </a:lnTo>
                  <a:lnTo>
                    <a:pt x="3094710" y="1579638"/>
                  </a:lnTo>
                  <a:lnTo>
                    <a:pt x="3063303" y="1573301"/>
                  </a:lnTo>
                  <a:lnTo>
                    <a:pt x="3031909" y="1579638"/>
                  </a:lnTo>
                  <a:lnTo>
                    <a:pt x="3006255" y="1596936"/>
                  </a:lnTo>
                  <a:lnTo>
                    <a:pt x="2988970" y="1622577"/>
                  </a:lnTo>
                  <a:lnTo>
                    <a:pt x="2982620" y="1653984"/>
                  </a:lnTo>
                  <a:lnTo>
                    <a:pt x="2982620" y="2380119"/>
                  </a:lnTo>
                  <a:lnTo>
                    <a:pt x="2988970" y="2411526"/>
                  </a:lnTo>
                  <a:lnTo>
                    <a:pt x="3006255" y="2437168"/>
                  </a:lnTo>
                  <a:lnTo>
                    <a:pt x="3031909" y="2454465"/>
                  </a:lnTo>
                  <a:lnTo>
                    <a:pt x="3063303" y="2460802"/>
                  </a:lnTo>
                  <a:lnTo>
                    <a:pt x="3094710" y="2454465"/>
                  </a:lnTo>
                  <a:lnTo>
                    <a:pt x="3120352" y="2437168"/>
                  </a:lnTo>
                  <a:lnTo>
                    <a:pt x="3137649" y="2411526"/>
                  </a:lnTo>
                  <a:lnTo>
                    <a:pt x="3143986" y="2380119"/>
                  </a:lnTo>
                  <a:lnTo>
                    <a:pt x="3143986" y="1653984"/>
                  </a:lnTo>
                  <a:close/>
                </a:path>
                <a:path w="4114800" h="4114800">
                  <a:moveTo>
                    <a:pt x="4114800" y="2006600"/>
                  </a:moveTo>
                  <a:lnTo>
                    <a:pt x="4108462" y="1981200"/>
                  </a:lnTo>
                  <a:lnTo>
                    <a:pt x="4091165" y="1955800"/>
                  </a:lnTo>
                  <a:lnTo>
                    <a:pt x="4065524" y="1930400"/>
                  </a:lnTo>
                  <a:lnTo>
                    <a:pt x="3469348" y="1930400"/>
                  </a:lnTo>
                  <a:lnTo>
                    <a:pt x="3469348" y="1765300"/>
                  </a:lnTo>
                  <a:lnTo>
                    <a:pt x="3904157" y="1765300"/>
                  </a:lnTo>
                  <a:lnTo>
                    <a:pt x="3929799" y="1739900"/>
                  </a:lnTo>
                  <a:lnTo>
                    <a:pt x="3947096" y="1714500"/>
                  </a:lnTo>
                  <a:lnTo>
                    <a:pt x="3953433" y="1689100"/>
                  </a:lnTo>
                  <a:lnTo>
                    <a:pt x="3953433" y="1612900"/>
                  </a:lnTo>
                  <a:lnTo>
                    <a:pt x="3953433" y="1485900"/>
                  </a:lnTo>
                  <a:lnTo>
                    <a:pt x="3947096" y="1460500"/>
                  </a:lnTo>
                  <a:lnTo>
                    <a:pt x="3929799" y="1435100"/>
                  </a:lnTo>
                  <a:lnTo>
                    <a:pt x="3904157" y="1409700"/>
                  </a:lnTo>
                  <a:lnTo>
                    <a:pt x="3841356" y="1409700"/>
                  </a:lnTo>
                  <a:lnTo>
                    <a:pt x="3815702" y="1435100"/>
                  </a:lnTo>
                  <a:lnTo>
                    <a:pt x="3798417" y="1460500"/>
                  </a:lnTo>
                  <a:lnTo>
                    <a:pt x="3792067" y="1485900"/>
                  </a:lnTo>
                  <a:lnTo>
                    <a:pt x="3792067" y="1612900"/>
                  </a:lnTo>
                  <a:lnTo>
                    <a:pt x="3469348" y="1612900"/>
                  </a:lnTo>
                  <a:lnTo>
                    <a:pt x="3469348" y="800100"/>
                  </a:lnTo>
                  <a:lnTo>
                    <a:pt x="3469348" y="723900"/>
                  </a:lnTo>
                  <a:lnTo>
                    <a:pt x="3462998" y="685800"/>
                  </a:lnTo>
                  <a:lnTo>
                    <a:pt x="3445713" y="660400"/>
                  </a:lnTo>
                  <a:lnTo>
                    <a:pt x="3420059" y="647700"/>
                  </a:lnTo>
                  <a:lnTo>
                    <a:pt x="3388664" y="635000"/>
                  </a:lnTo>
                  <a:lnTo>
                    <a:pt x="3307981" y="635000"/>
                  </a:lnTo>
                  <a:lnTo>
                    <a:pt x="3307981" y="800100"/>
                  </a:lnTo>
                  <a:lnTo>
                    <a:pt x="3307981" y="3225800"/>
                  </a:lnTo>
                  <a:lnTo>
                    <a:pt x="1971471" y="3225800"/>
                  </a:lnTo>
                  <a:lnTo>
                    <a:pt x="1971471" y="3098800"/>
                  </a:lnTo>
                  <a:lnTo>
                    <a:pt x="1971471" y="1003300"/>
                  </a:lnTo>
                  <a:lnTo>
                    <a:pt x="1971471" y="800100"/>
                  </a:lnTo>
                  <a:lnTo>
                    <a:pt x="3307981" y="800100"/>
                  </a:lnTo>
                  <a:lnTo>
                    <a:pt x="3307981" y="635000"/>
                  </a:lnTo>
                  <a:lnTo>
                    <a:pt x="3146615" y="635000"/>
                  </a:lnTo>
                  <a:lnTo>
                    <a:pt x="3146615" y="317500"/>
                  </a:lnTo>
                  <a:lnTo>
                    <a:pt x="3267633" y="317500"/>
                  </a:lnTo>
                  <a:lnTo>
                    <a:pt x="3299041" y="304800"/>
                  </a:lnTo>
                  <a:lnTo>
                    <a:pt x="3324682" y="292100"/>
                  </a:lnTo>
                  <a:lnTo>
                    <a:pt x="3341979" y="266700"/>
                  </a:lnTo>
                  <a:lnTo>
                    <a:pt x="3348317" y="241300"/>
                  </a:lnTo>
                  <a:lnTo>
                    <a:pt x="3341979" y="203200"/>
                  </a:lnTo>
                  <a:lnTo>
                    <a:pt x="3324682" y="177800"/>
                  </a:lnTo>
                  <a:lnTo>
                    <a:pt x="3299041" y="165100"/>
                  </a:lnTo>
                  <a:lnTo>
                    <a:pt x="3267633" y="152400"/>
                  </a:lnTo>
                  <a:lnTo>
                    <a:pt x="3065932" y="152400"/>
                  </a:lnTo>
                  <a:lnTo>
                    <a:pt x="3034525" y="165100"/>
                  </a:lnTo>
                  <a:lnTo>
                    <a:pt x="3008884" y="177800"/>
                  </a:lnTo>
                  <a:lnTo>
                    <a:pt x="2991586" y="203200"/>
                  </a:lnTo>
                  <a:lnTo>
                    <a:pt x="2985249" y="241300"/>
                  </a:lnTo>
                  <a:lnTo>
                    <a:pt x="2985249" y="635000"/>
                  </a:lnTo>
                  <a:lnTo>
                    <a:pt x="2823883" y="635000"/>
                  </a:lnTo>
                  <a:lnTo>
                    <a:pt x="2823883" y="76200"/>
                  </a:lnTo>
                  <a:lnTo>
                    <a:pt x="2817545" y="38100"/>
                  </a:lnTo>
                  <a:lnTo>
                    <a:pt x="2800248" y="12700"/>
                  </a:lnTo>
                  <a:lnTo>
                    <a:pt x="2774607" y="0"/>
                  </a:lnTo>
                  <a:lnTo>
                    <a:pt x="2711805" y="0"/>
                  </a:lnTo>
                  <a:lnTo>
                    <a:pt x="2686151" y="12700"/>
                  </a:lnTo>
                  <a:lnTo>
                    <a:pt x="2668867" y="38100"/>
                  </a:lnTo>
                  <a:lnTo>
                    <a:pt x="2662517" y="76200"/>
                  </a:lnTo>
                  <a:lnTo>
                    <a:pt x="2662517" y="635000"/>
                  </a:lnTo>
                  <a:lnTo>
                    <a:pt x="2501150" y="635000"/>
                  </a:lnTo>
                  <a:lnTo>
                    <a:pt x="2501150" y="241300"/>
                  </a:lnTo>
                  <a:lnTo>
                    <a:pt x="2494813" y="203200"/>
                  </a:lnTo>
                  <a:lnTo>
                    <a:pt x="2477516" y="177800"/>
                  </a:lnTo>
                  <a:lnTo>
                    <a:pt x="2451874" y="165100"/>
                  </a:lnTo>
                  <a:lnTo>
                    <a:pt x="2420467" y="152400"/>
                  </a:lnTo>
                  <a:lnTo>
                    <a:pt x="2218766" y="152400"/>
                  </a:lnTo>
                  <a:lnTo>
                    <a:pt x="2187359" y="165100"/>
                  </a:lnTo>
                  <a:lnTo>
                    <a:pt x="2161717" y="177800"/>
                  </a:lnTo>
                  <a:lnTo>
                    <a:pt x="2144420" y="203200"/>
                  </a:lnTo>
                  <a:lnTo>
                    <a:pt x="2138083" y="241300"/>
                  </a:lnTo>
                  <a:lnTo>
                    <a:pt x="2144420" y="266700"/>
                  </a:lnTo>
                  <a:lnTo>
                    <a:pt x="2161717" y="292100"/>
                  </a:lnTo>
                  <a:lnTo>
                    <a:pt x="2187359" y="304800"/>
                  </a:lnTo>
                  <a:lnTo>
                    <a:pt x="2218766" y="317500"/>
                  </a:lnTo>
                  <a:lnTo>
                    <a:pt x="2339784" y="317500"/>
                  </a:lnTo>
                  <a:lnTo>
                    <a:pt x="2339784" y="635000"/>
                  </a:lnTo>
                  <a:lnTo>
                    <a:pt x="1971471" y="635000"/>
                  </a:lnTo>
                  <a:lnTo>
                    <a:pt x="1971471" y="393700"/>
                  </a:lnTo>
                  <a:lnTo>
                    <a:pt x="1971471" y="317500"/>
                  </a:lnTo>
                  <a:lnTo>
                    <a:pt x="1965134" y="279400"/>
                  </a:lnTo>
                  <a:lnTo>
                    <a:pt x="1947837" y="254000"/>
                  </a:lnTo>
                  <a:lnTo>
                    <a:pt x="1922195" y="241300"/>
                  </a:lnTo>
                  <a:lnTo>
                    <a:pt x="1810105" y="241300"/>
                  </a:lnTo>
                  <a:lnTo>
                    <a:pt x="1810105" y="393700"/>
                  </a:lnTo>
                  <a:lnTo>
                    <a:pt x="1810105" y="838200"/>
                  </a:lnTo>
                  <a:lnTo>
                    <a:pt x="1810105" y="1003300"/>
                  </a:lnTo>
                  <a:lnTo>
                    <a:pt x="1810105" y="3098800"/>
                  </a:lnTo>
                  <a:lnTo>
                    <a:pt x="1715185" y="3098800"/>
                  </a:lnTo>
                  <a:lnTo>
                    <a:pt x="1668589" y="3086100"/>
                  </a:lnTo>
                  <a:lnTo>
                    <a:pt x="1622628" y="3086100"/>
                  </a:lnTo>
                  <a:lnTo>
                    <a:pt x="1446136" y="3035300"/>
                  </a:lnTo>
                  <a:lnTo>
                    <a:pt x="1404073" y="3009900"/>
                  </a:lnTo>
                  <a:lnTo>
                    <a:pt x="1362925" y="2997200"/>
                  </a:lnTo>
                  <a:lnTo>
                    <a:pt x="1322743" y="2971800"/>
                  </a:lnTo>
                  <a:lnTo>
                    <a:pt x="1283563" y="2959100"/>
                  </a:lnTo>
                  <a:lnTo>
                    <a:pt x="1245450" y="2933700"/>
                  </a:lnTo>
                  <a:lnTo>
                    <a:pt x="1208430" y="2908300"/>
                  </a:lnTo>
                  <a:lnTo>
                    <a:pt x="1172565" y="2882900"/>
                  </a:lnTo>
                  <a:lnTo>
                    <a:pt x="1137894" y="2857500"/>
                  </a:lnTo>
                  <a:lnTo>
                    <a:pt x="1104468" y="2819400"/>
                  </a:lnTo>
                  <a:lnTo>
                    <a:pt x="1072324" y="2794000"/>
                  </a:lnTo>
                  <a:lnTo>
                    <a:pt x="1041501" y="2755900"/>
                  </a:lnTo>
                  <a:lnTo>
                    <a:pt x="1012075" y="2730500"/>
                  </a:lnTo>
                  <a:lnTo>
                    <a:pt x="984072" y="2692400"/>
                  </a:lnTo>
                  <a:lnTo>
                    <a:pt x="957529" y="2654300"/>
                  </a:lnTo>
                  <a:lnTo>
                    <a:pt x="932522" y="2616200"/>
                  </a:lnTo>
                  <a:lnTo>
                    <a:pt x="909066" y="2578100"/>
                  </a:lnTo>
                  <a:lnTo>
                    <a:pt x="887222" y="2540000"/>
                  </a:lnTo>
                  <a:lnTo>
                    <a:pt x="867041" y="2501900"/>
                  </a:lnTo>
                  <a:lnTo>
                    <a:pt x="848563" y="2463800"/>
                  </a:lnTo>
                  <a:lnTo>
                    <a:pt x="831824" y="2413000"/>
                  </a:lnTo>
                  <a:lnTo>
                    <a:pt x="816889" y="2374900"/>
                  </a:lnTo>
                  <a:lnTo>
                    <a:pt x="803795" y="2324100"/>
                  </a:lnTo>
                  <a:lnTo>
                    <a:pt x="792581" y="2286000"/>
                  </a:lnTo>
                  <a:lnTo>
                    <a:pt x="783310" y="2235200"/>
                  </a:lnTo>
                  <a:lnTo>
                    <a:pt x="776020" y="2197100"/>
                  </a:lnTo>
                  <a:lnTo>
                    <a:pt x="770750" y="2146300"/>
                  </a:lnTo>
                  <a:lnTo>
                    <a:pt x="767562" y="2095500"/>
                  </a:lnTo>
                  <a:lnTo>
                    <a:pt x="766483" y="2057400"/>
                  </a:lnTo>
                  <a:lnTo>
                    <a:pt x="767562" y="2006600"/>
                  </a:lnTo>
                  <a:lnTo>
                    <a:pt x="770750" y="1955800"/>
                  </a:lnTo>
                  <a:lnTo>
                    <a:pt x="776020" y="1905000"/>
                  </a:lnTo>
                  <a:lnTo>
                    <a:pt x="783310" y="1866900"/>
                  </a:lnTo>
                  <a:lnTo>
                    <a:pt x="792581" y="1816100"/>
                  </a:lnTo>
                  <a:lnTo>
                    <a:pt x="803795" y="1778000"/>
                  </a:lnTo>
                  <a:lnTo>
                    <a:pt x="816889" y="1727200"/>
                  </a:lnTo>
                  <a:lnTo>
                    <a:pt x="831824" y="1689100"/>
                  </a:lnTo>
                  <a:lnTo>
                    <a:pt x="848563" y="1638300"/>
                  </a:lnTo>
                  <a:lnTo>
                    <a:pt x="867041" y="1600200"/>
                  </a:lnTo>
                  <a:lnTo>
                    <a:pt x="887222" y="1562100"/>
                  </a:lnTo>
                  <a:lnTo>
                    <a:pt x="909066" y="1524000"/>
                  </a:lnTo>
                  <a:lnTo>
                    <a:pt x="932522" y="1485900"/>
                  </a:lnTo>
                  <a:lnTo>
                    <a:pt x="957529" y="1447800"/>
                  </a:lnTo>
                  <a:lnTo>
                    <a:pt x="984072" y="1409700"/>
                  </a:lnTo>
                  <a:lnTo>
                    <a:pt x="1012075" y="1371600"/>
                  </a:lnTo>
                  <a:lnTo>
                    <a:pt x="1041501" y="1346200"/>
                  </a:lnTo>
                  <a:lnTo>
                    <a:pt x="1072324" y="1308100"/>
                  </a:lnTo>
                  <a:lnTo>
                    <a:pt x="1104468" y="1282700"/>
                  </a:lnTo>
                  <a:lnTo>
                    <a:pt x="1137894" y="1244600"/>
                  </a:lnTo>
                  <a:lnTo>
                    <a:pt x="1172565" y="1219200"/>
                  </a:lnTo>
                  <a:lnTo>
                    <a:pt x="1208430" y="1193800"/>
                  </a:lnTo>
                  <a:lnTo>
                    <a:pt x="1245450" y="1168400"/>
                  </a:lnTo>
                  <a:lnTo>
                    <a:pt x="1283563" y="1143000"/>
                  </a:lnTo>
                  <a:lnTo>
                    <a:pt x="1322743" y="1130300"/>
                  </a:lnTo>
                  <a:lnTo>
                    <a:pt x="1362925" y="1104900"/>
                  </a:lnTo>
                  <a:lnTo>
                    <a:pt x="1404073" y="1092200"/>
                  </a:lnTo>
                  <a:lnTo>
                    <a:pt x="1446136" y="1066800"/>
                  </a:lnTo>
                  <a:lnTo>
                    <a:pt x="1489062" y="1054100"/>
                  </a:lnTo>
                  <a:lnTo>
                    <a:pt x="1622628" y="1016000"/>
                  </a:lnTo>
                  <a:lnTo>
                    <a:pt x="1668589" y="1016000"/>
                  </a:lnTo>
                  <a:lnTo>
                    <a:pt x="1715185" y="1003300"/>
                  </a:lnTo>
                  <a:lnTo>
                    <a:pt x="1810105" y="1003300"/>
                  </a:lnTo>
                  <a:lnTo>
                    <a:pt x="1810105" y="838200"/>
                  </a:lnTo>
                  <a:lnTo>
                    <a:pt x="1761680" y="838200"/>
                  </a:lnTo>
                  <a:lnTo>
                    <a:pt x="1713750" y="850900"/>
                  </a:lnTo>
                  <a:lnTo>
                    <a:pt x="1619453" y="850900"/>
                  </a:lnTo>
                  <a:lnTo>
                    <a:pt x="1438236" y="901700"/>
                  </a:lnTo>
                  <a:lnTo>
                    <a:pt x="1351889" y="927100"/>
                  </a:lnTo>
                  <a:lnTo>
                    <a:pt x="1309916" y="952500"/>
                  </a:lnTo>
                  <a:lnTo>
                    <a:pt x="1268768" y="965200"/>
                  </a:lnTo>
                  <a:lnTo>
                    <a:pt x="1228521" y="990600"/>
                  </a:lnTo>
                  <a:lnTo>
                    <a:pt x="1189177" y="1016000"/>
                  </a:lnTo>
                  <a:lnTo>
                    <a:pt x="1150785" y="1041400"/>
                  </a:lnTo>
                  <a:lnTo>
                    <a:pt x="1113383" y="1066800"/>
                  </a:lnTo>
                  <a:lnTo>
                    <a:pt x="1077010" y="1092200"/>
                  </a:lnTo>
                  <a:lnTo>
                    <a:pt x="1041692" y="1117600"/>
                  </a:lnTo>
                  <a:lnTo>
                    <a:pt x="1007465" y="1155700"/>
                  </a:lnTo>
                  <a:lnTo>
                    <a:pt x="974382" y="1181100"/>
                  </a:lnTo>
                  <a:lnTo>
                    <a:pt x="942454" y="1219200"/>
                  </a:lnTo>
                  <a:lnTo>
                    <a:pt x="911745" y="1244600"/>
                  </a:lnTo>
                  <a:lnTo>
                    <a:pt x="882269" y="1282700"/>
                  </a:lnTo>
                  <a:lnTo>
                    <a:pt x="854075" y="1320800"/>
                  </a:lnTo>
                  <a:lnTo>
                    <a:pt x="827189" y="1358900"/>
                  </a:lnTo>
                  <a:lnTo>
                    <a:pt x="801649" y="1384300"/>
                  </a:lnTo>
                  <a:lnTo>
                    <a:pt x="777494" y="1435100"/>
                  </a:lnTo>
                  <a:lnTo>
                    <a:pt x="754773" y="1473200"/>
                  </a:lnTo>
                  <a:lnTo>
                    <a:pt x="733501" y="1511300"/>
                  </a:lnTo>
                  <a:lnTo>
                    <a:pt x="713727" y="1549400"/>
                  </a:lnTo>
                  <a:lnTo>
                    <a:pt x="695477" y="1587500"/>
                  </a:lnTo>
                  <a:lnTo>
                    <a:pt x="678802" y="1638300"/>
                  </a:lnTo>
                  <a:lnTo>
                    <a:pt x="663714" y="1676400"/>
                  </a:lnTo>
                  <a:lnTo>
                    <a:pt x="650278" y="1727200"/>
                  </a:lnTo>
                  <a:lnTo>
                    <a:pt x="638517" y="1765300"/>
                  </a:lnTo>
                  <a:lnTo>
                    <a:pt x="628459" y="1816100"/>
                  </a:lnTo>
                  <a:lnTo>
                    <a:pt x="620153" y="1854200"/>
                  </a:lnTo>
                  <a:lnTo>
                    <a:pt x="613625" y="1905000"/>
                  </a:lnTo>
                  <a:lnTo>
                    <a:pt x="608926" y="1955800"/>
                  </a:lnTo>
                  <a:lnTo>
                    <a:pt x="606082" y="2006600"/>
                  </a:lnTo>
                  <a:lnTo>
                    <a:pt x="605116" y="2057400"/>
                  </a:lnTo>
                  <a:lnTo>
                    <a:pt x="606082" y="2095500"/>
                  </a:lnTo>
                  <a:lnTo>
                    <a:pt x="608926" y="2146300"/>
                  </a:lnTo>
                  <a:lnTo>
                    <a:pt x="613625" y="2197100"/>
                  </a:lnTo>
                  <a:lnTo>
                    <a:pt x="620153" y="2247900"/>
                  </a:lnTo>
                  <a:lnTo>
                    <a:pt x="628459" y="2286000"/>
                  </a:lnTo>
                  <a:lnTo>
                    <a:pt x="638517" y="2336800"/>
                  </a:lnTo>
                  <a:lnTo>
                    <a:pt x="650278" y="2374900"/>
                  </a:lnTo>
                  <a:lnTo>
                    <a:pt x="663714" y="2425700"/>
                  </a:lnTo>
                  <a:lnTo>
                    <a:pt x="678802" y="2463800"/>
                  </a:lnTo>
                  <a:lnTo>
                    <a:pt x="695477" y="2514600"/>
                  </a:lnTo>
                  <a:lnTo>
                    <a:pt x="713727" y="2552700"/>
                  </a:lnTo>
                  <a:lnTo>
                    <a:pt x="733501" y="2590800"/>
                  </a:lnTo>
                  <a:lnTo>
                    <a:pt x="754773" y="2628900"/>
                  </a:lnTo>
                  <a:lnTo>
                    <a:pt x="777494" y="2667000"/>
                  </a:lnTo>
                  <a:lnTo>
                    <a:pt x="801649" y="2717800"/>
                  </a:lnTo>
                  <a:lnTo>
                    <a:pt x="827189" y="2743200"/>
                  </a:lnTo>
                  <a:lnTo>
                    <a:pt x="854075" y="2781300"/>
                  </a:lnTo>
                  <a:lnTo>
                    <a:pt x="882269" y="2819400"/>
                  </a:lnTo>
                  <a:lnTo>
                    <a:pt x="911745" y="2857500"/>
                  </a:lnTo>
                  <a:lnTo>
                    <a:pt x="942454" y="2882900"/>
                  </a:lnTo>
                  <a:lnTo>
                    <a:pt x="974382" y="2921000"/>
                  </a:lnTo>
                  <a:lnTo>
                    <a:pt x="1007465" y="2946400"/>
                  </a:lnTo>
                  <a:lnTo>
                    <a:pt x="1041692" y="2984500"/>
                  </a:lnTo>
                  <a:lnTo>
                    <a:pt x="1077010" y="3009900"/>
                  </a:lnTo>
                  <a:lnTo>
                    <a:pt x="1113383" y="3035300"/>
                  </a:lnTo>
                  <a:lnTo>
                    <a:pt x="1150785" y="3060700"/>
                  </a:lnTo>
                  <a:lnTo>
                    <a:pt x="1189177" y="3086100"/>
                  </a:lnTo>
                  <a:lnTo>
                    <a:pt x="1228521" y="3111500"/>
                  </a:lnTo>
                  <a:lnTo>
                    <a:pt x="1268768" y="3136900"/>
                  </a:lnTo>
                  <a:lnTo>
                    <a:pt x="1309916" y="3149600"/>
                  </a:lnTo>
                  <a:lnTo>
                    <a:pt x="1351889" y="3175000"/>
                  </a:lnTo>
                  <a:lnTo>
                    <a:pt x="1527517" y="3225800"/>
                  </a:lnTo>
                  <a:lnTo>
                    <a:pt x="1619453" y="3251200"/>
                  </a:lnTo>
                  <a:lnTo>
                    <a:pt x="1713750" y="3251200"/>
                  </a:lnTo>
                  <a:lnTo>
                    <a:pt x="1761680" y="3263900"/>
                  </a:lnTo>
                  <a:lnTo>
                    <a:pt x="1810105" y="3263900"/>
                  </a:lnTo>
                  <a:lnTo>
                    <a:pt x="1810105" y="3708400"/>
                  </a:lnTo>
                  <a:lnTo>
                    <a:pt x="1526997" y="3708400"/>
                  </a:lnTo>
                  <a:lnTo>
                    <a:pt x="1526997" y="3454400"/>
                  </a:lnTo>
                  <a:lnTo>
                    <a:pt x="1522501" y="3429000"/>
                  </a:lnTo>
                  <a:lnTo>
                    <a:pt x="1516214" y="3416300"/>
                  </a:lnTo>
                  <a:lnTo>
                    <a:pt x="1509928" y="3403600"/>
                  </a:lnTo>
                  <a:lnTo>
                    <a:pt x="1490624" y="3390900"/>
                  </a:lnTo>
                  <a:lnTo>
                    <a:pt x="1465948" y="3378200"/>
                  </a:lnTo>
                  <a:lnTo>
                    <a:pt x="1365504" y="3352800"/>
                  </a:lnTo>
                  <a:lnTo>
                    <a:pt x="1316748" y="3327400"/>
                  </a:lnTo>
                  <a:lnTo>
                    <a:pt x="1268844" y="3314700"/>
                  </a:lnTo>
                  <a:lnTo>
                    <a:pt x="1221663" y="3289300"/>
                  </a:lnTo>
                  <a:lnTo>
                    <a:pt x="1129042" y="3238500"/>
                  </a:lnTo>
                  <a:lnTo>
                    <a:pt x="1104112" y="3225800"/>
                  </a:lnTo>
                  <a:lnTo>
                    <a:pt x="1078153" y="3225800"/>
                  </a:lnTo>
                  <a:lnTo>
                    <a:pt x="1053274" y="3238500"/>
                  </a:lnTo>
                  <a:lnTo>
                    <a:pt x="1031595" y="3251200"/>
                  </a:lnTo>
                  <a:lnTo>
                    <a:pt x="855383" y="3429000"/>
                  </a:lnTo>
                  <a:lnTo>
                    <a:pt x="436206" y="3009900"/>
                  </a:lnTo>
                  <a:lnTo>
                    <a:pt x="612470" y="2832100"/>
                  </a:lnTo>
                  <a:lnTo>
                    <a:pt x="627938" y="2819400"/>
                  </a:lnTo>
                  <a:lnTo>
                    <a:pt x="635419" y="2794000"/>
                  </a:lnTo>
                  <a:lnTo>
                    <a:pt x="634619" y="2768600"/>
                  </a:lnTo>
                  <a:lnTo>
                    <a:pt x="625271" y="2743200"/>
                  </a:lnTo>
                  <a:lnTo>
                    <a:pt x="600379" y="2692400"/>
                  </a:lnTo>
                  <a:lnTo>
                    <a:pt x="577240" y="2641600"/>
                  </a:lnTo>
                  <a:lnTo>
                    <a:pt x="555853" y="2603500"/>
                  </a:lnTo>
                  <a:lnTo>
                    <a:pt x="536257" y="2552700"/>
                  </a:lnTo>
                  <a:lnTo>
                    <a:pt x="518464" y="2501900"/>
                  </a:lnTo>
                  <a:lnTo>
                    <a:pt x="502500" y="2451100"/>
                  </a:lnTo>
                  <a:lnTo>
                    <a:pt x="488391" y="2413000"/>
                  </a:lnTo>
                  <a:lnTo>
                    <a:pt x="477367" y="2387600"/>
                  </a:lnTo>
                  <a:lnTo>
                    <a:pt x="459587" y="2362200"/>
                  </a:lnTo>
                  <a:lnTo>
                    <a:pt x="436714" y="2349500"/>
                  </a:lnTo>
                  <a:lnTo>
                    <a:pt x="161366" y="2349500"/>
                  </a:lnTo>
                  <a:lnTo>
                    <a:pt x="161366" y="1752600"/>
                  </a:lnTo>
                  <a:lnTo>
                    <a:pt x="436702" y="1752600"/>
                  </a:lnTo>
                  <a:lnTo>
                    <a:pt x="459574" y="1739900"/>
                  </a:lnTo>
                  <a:lnTo>
                    <a:pt x="477367" y="1714500"/>
                  </a:lnTo>
                  <a:lnTo>
                    <a:pt x="488378" y="1689100"/>
                  </a:lnTo>
                  <a:lnTo>
                    <a:pt x="502488" y="1651000"/>
                  </a:lnTo>
                  <a:lnTo>
                    <a:pt x="518464" y="1600200"/>
                  </a:lnTo>
                  <a:lnTo>
                    <a:pt x="536257" y="1549400"/>
                  </a:lnTo>
                  <a:lnTo>
                    <a:pt x="555853" y="1498600"/>
                  </a:lnTo>
                  <a:lnTo>
                    <a:pt x="577227" y="1460500"/>
                  </a:lnTo>
                  <a:lnTo>
                    <a:pt x="600379" y="1409700"/>
                  </a:lnTo>
                  <a:lnTo>
                    <a:pt x="625259" y="1358900"/>
                  </a:lnTo>
                  <a:lnTo>
                    <a:pt x="634606" y="1333500"/>
                  </a:lnTo>
                  <a:lnTo>
                    <a:pt x="635406" y="1308100"/>
                  </a:lnTo>
                  <a:lnTo>
                    <a:pt x="627938" y="1282700"/>
                  </a:lnTo>
                  <a:lnTo>
                    <a:pt x="612457" y="1270000"/>
                  </a:lnTo>
                  <a:lnTo>
                    <a:pt x="436194" y="1092200"/>
                  </a:lnTo>
                  <a:lnTo>
                    <a:pt x="855383" y="673100"/>
                  </a:lnTo>
                  <a:lnTo>
                    <a:pt x="1031582" y="850900"/>
                  </a:lnTo>
                  <a:lnTo>
                    <a:pt x="1053261" y="863600"/>
                  </a:lnTo>
                  <a:lnTo>
                    <a:pt x="1078141" y="876300"/>
                  </a:lnTo>
                  <a:lnTo>
                    <a:pt x="1104099" y="876300"/>
                  </a:lnTo>
                  <a:lnTo>
                    <a:pt x="1129042" y="863600"/>
                  </a:lnTo>
                  <a:lnTo>
                    <a:pt x="1268844" y="787400"/>
                  </a:lnTo>
                  <a:lnTo>
                    <a:pt x="1316748" y="774700"/>
                  </a:lnTo>
                  <a:lnTo>
                    <a:pt x="1365491" y="749300"/>
                  </a:lnTo>
                  <a:lnTo>
                    <a:pt x="1465935" y="723900"/>
                  </a:lnTo>
                  <a:lnTo>
                    <a:pt x="1490611" y="711200"/>
                  </a:lnTo>
                  <a:lnTo>
                    <a:pt x="1509915" y="698500"/>
                  </a:lnTo>
                  <a:lnTo>
                    <a:pt x="1516202" y="685800"/>
                  </a:lnTo>
                  <a:lnTo>
                    <a:pt x="1522488" y="673100"/>
                  </a:lnTo>
                  <a:lnTo>
                    <a:pt x="1526984" y="647700"/>
                  </a:lnTo>
                  <a:lnTo>
                    <a:pt x="1526984" y="393700"/>
                  </a:lnTo>
                  <a:lnTo>
                    <a:pt x="1810105" y="393700"/>
                  </a:lnTo>
                  <a:lnTo>
                    <a:pt x="1810105" y="241300"/>
                  </a:lnTo>
                  <a:lnTo>
                    <a:pt x="1414907" y="241300"/>
                  </a:lnTo>
                  <a:lnTo>
                    <a:pt x="1389265" y="254000"/>
                  </a:lnTo>
                  <a:lnTo>
                    <a:pt x="1371968" y="279400"/>
                  </a:lnTo>
                  <a:lnTo>
                    <a:pt x="1365631" y="317500"/>
                  </a:lnTo>
                  <a:lnTo>
                    <a:pt x="1365631" y="584200"/>
                  </a:lnTo>
                  <a:lnTo>
                    <a:pt x="1275626" y="609600"/>
                  </a:lnTo>
                  <a:lnTo>
                    <a:pt x="1231620" y="635000"/>
                  </a:lnTo>
                  <a:lnTo>
                    <a:pt x="1188199" y="647700"/>
                  </a:lnTo>
                  <a:lnTo>
                    <a:pt x="1145286" y="673100"/>
                  </a:lnTo>
                  <a:lnTo>
                    <a:pt x="1102829" y="685800"/>
                  </a:lnTo>
                  <a:lnTo>
                    <a:pt x="1090129" y="673100"/>
                  </a:lnTo>
                  <a:lnTo>
                    <a:pt x="912456" y="495300"/>
                  </a:lnTo>
                  <a:lnTo>
                    <a:pt x="885761" y="482600"/>
                  </a:lnTo>
                  <a:lnTo>
                    <a:pt x="825030" y="482600"/>
                  </a:lnTo>
                  <a:lnTo>
                    <a:pt x="798334" y="495300"/>
                  </a:lnTo>
                  <a:lnTo>
                    <a:pt x="265023" y="1028700"/>
                  </a:lnTo>
                  <a:lnTo>
                    <a:pt x="247307" y="1066800"/>
                  </a:lnTo>
                  <a:lnTo>
                    <a:pt x="241401" y="1092200"/>
                  </a:lnTo>
                  <a:lnTo>
                    <a:pt x="247319" y="1117600"/>
                  </a:lnTo>
                  <a:lnTo>
                    <a:pt x="265036" y="1143000"/>
                  </a:lnTo>
                  <a:lnTo>
                    <a:pt x="455472" y="1333500"/>
                  </a:lnTo>
                  <a:lnTo>
                    <a:pt x="430618" y="1384300"/>
                  </a:lnTo>
                  <a:lnTo>
                    <a:pt x="407619" y="1435100"/>
                  </a:lnTo>
                  <a:lnTo>
                    <a:pt x="386461" y="1485900"/>
                  </a:lnTo>
                  <a:lnTo>
                    <a:pt x="367182" y="1536700"/>
                  </a:lnTo>
                  <a:lnTo>
                    <a:pt x="349796" y="1587500"/>
                  </a:lnTo>
                  <a:lnTo>
                    <a:pt x="80683" y="1587500"/>
                  </a:lnTo>
                  <a:lnTo>
                    <a:pt x="49276" y="1600200"/>
                  </a:lnTo>
                  <a:lnTo>
                    <a:pt x="23634" y="1612900"/>
                  </a:lnTo>
                  <a:lnTo>
                    <a:pt x="6337" y="1638300"/>
                  </a:lnTo>
                  <a:lnTo>
                    <a:pt x="0" y="1676400"/>
                  </a:lnTo>
                  <a:lnTo>
                    <a:pt x="0" y="2425700"/>
                  </a:lnTo>
                  <a:lnTo>
                    <a:pt x="6337" y="2463800"/>
                  </a:lnTo>
                  <a:lnTo>
                    <a:pt x="23634" y="2489200"/>
                  </a:lnTo>
                  <a:lnTo>
                    <a:pt x="49276" y="2501900"/>
                  </a:lnTo>
                  <a:lnTo>
                    <a:pt x="80683" y="2514600"/>
                  </a:lnTo>
                  <a:lnTo>
                    <a:pt x="349796" y="2514600"/>
                  </a:lnTo>
                  <a:lnTo>
                    <a:pt x="367182" y="2565400"/>
                  </a:lnTo>
                  <a:lnTo>
                    <a:pt x="386448" y="2616200"/>
                  </a:lnTo>
                  <a:lnTo>
                    <a:pt x="407606" y="2667000"/>
                  </a:lnTo>
                  <a:lnTo>
                    <a:pt x="430618" y="2717800"/>
                  </a:lnTo>
                  <a:lnTo>
                    <a:pt x="455472" y="2768600"/>
                  </a:lnTo>
                  <a:lnTo>
                    <a:pt x="265049" y="2959100"/>
                  </a:lnTo>
                  <a:lnTo>
                    <a:pt x="247319" y="2984500"/>
                  </a:lnTo>
                  <a:lnTo>
                    <a:pt x="241414" y="3009900"/>
                  </a:lnTo>
                  <a:lnTo>
                    <a:pt x="247319" y="3035300"/>
                  </a:lnTo>
                  <a:lnTo>
                    <a:pt x="265036" y="3073400"/>
                  </a:lnTo>
                  <a:lnTo>
                    <a:pt x="798347" y="3606800"/>
                  </a:lnTo>
                  <a:lnTo>
                    <a:pt x="825042" y="3619500"/>
                  </a:lnTo>
                  <a:lnTo>
                    <a:pt x="885774" y="3619500"/>
                  </a:lnTo>
                  <a:lnTo>
                    <a:pt x="912456" y="3606800"/>
                  </a:lnTo>
                  <a:lnTo>
                    <a:pt x="1090142" y="3429000"/>
                  </a:lnTo>
                  <a:lnTo>
                    <a:pt x="1102829" y="3416300"/>
                  </a:lnTo>
                  <a:lnTo>
                    <a:pt x="1145298" y="3429000"/>
                  </a:lnTo>
                  <a:lnTo>
                    <a:pt x="1188199" y="3454400"/>
                  </a:lnTo>
                  <a:lnTo>
                    <a:pt x="1231633" y="3467100"/>
                  </a:lnTo>
                  <a:lnTo>
                    <a:pt x="1275626" y="3492500"/>
                  </a:lnTo>
                  <a:lnTo>
                    <a:pt x="1365643" y="3517900"/>
                  </a:lnTo>
                  <a:lnTo>
                    <a:pt x="1365643" y="3784600"/>
                  </a:lnTo>
                  <a:lnTo>
                    <a:pt x="1371981" y="3822700"/>
                  </a:lnTo>
                  <a:lnTo>
                    <a:pt x="1389278" y="3848100"/>
                  </a:lnTo>
                  <a:lnTo>
                    <a:pt x="1414919" y="3860800"/>
                  </a:lnTo>
                  <a:lnTo>
                    <a:pt x="1922208" y="3860800"/>
                  </a:lnTo>
                  <a:lnTo>
                    <a:pt x="1947849" y="3848100"/>
                  </a:lnTo>
                  <a:lnTo>
                    <a:pt x="1965147" y="3822700"/>
                  </a:lnTo>
                  <a:lnTo>
                    <a:pt x="1971484" y="3784600"/>
                  </a:lnTo>
                  <a:lnTo>
                    <a:pt x="1971484" y="3708400"/>
                  </a:lnTo>
                  <a:lnTo>
                    <a:pt x="1971484" y="3378200"/>
                  </a:lnTo>
                  <a:lnTo>
                    <a:pt x="2339784" y="3378200"/>
                  </a:lnTo>
                  <a:lnTo>
                    <a:pt x="2339784" y="3708400"/>
                  </a:lnTo>
                  <a:lnTo>
                    <a:pt x="2187359" y="3708400"/>
                  </a:lnTo>
                  <a:lnTo>
                    <a:pt x="2161717" y="3733800"/>
                  </a:lnTo>
                  <a:lnTo>
                    <a:pt x="2144420" y="3759200"/>
                  </a:lnTo>
                  <a:lnTo>
                    <a:pt x="2138083" y="3784600"/>
                  </a:lnTo>
                  <a:lnTo>
                    <a:pt x="2144420" y="3822700"/>
                  </a:lnTo>
                  <a:lnTo>
                    <a:pt x="2161717" y="3848100"/>
                  </a:lnTo>
                  <a:lnTo>
                    <a:pt x="2187359" y="3860800"/>
                  </a:lnTo>
                  <a:lnTo>
                    <a:pt x="2451874" y="3860800"/>
                  </a:lnTo>
                  <a:lnTo>
                    <a:pt x="2477516" y="3848100"/>
                  </a:lnTo>
                  <a:lnTo>
                    <a:pt x="2494813" y="3822700"/>
                  </a:lnTo>
                  <a:lnTo>
                    <a:pt x="2501150" y="3784600"/>
                  </a:lnTo>
                  <a:lnTo>
                    <a:pt x="2501150" y="3378200"/>
                  </a:lnTo>
                  <a:lnTo>
                    <a:pt x="2662517" y="3378200"/>
                  </a:lnTo>
                  <a:lnTo>
                    <a:pt x="2662517" y="4025900"/>
                  </a:lnTo>
                  <a:lnTo>
                    <a:pt x="2668867" y="4064000"/>
                  </a:lnTo>
                  <a:lnTo>
                    <a:pt x="2686151" y="4089400"/>
                  </a:lnTo>
                  <a:lnTo>
                    <a:pt x="2711805" y="4102100"/>
                  </a:lnTo>
                  <a:lnTo>
                    <a:pt x="2743200" y="4114800"/>
                  </a:lnTo>
                  <a:lnTo>
                    <a:pt x="2774607" y="4102100"/>
                  </a:lnTo>
                  <a:lnTo>
                    <a:pt x="2800248" y="4089400"/>
                  </a:lnTo>
                  <a:lnTo>
                    <a:pt x="2817545" y="4064000"/>
                  </a:lnTo>
                  <a:lnTo>
                    <a:pt x="2823883" y="4025900"/>
                  </a:lnTo>
                  <a:lnTo>
                    <a:pt x="2823883" y="3378200"/>
                  </a:lnTo>
                  <a:lnTo>
                    <a:pt x="2985249" y="3378200"/>
                  </a:lnTo>
                  <a:lnTo>
                    <a:pt x="2985249" y="3784600"/>
                  </a:lnTo>
                  <a:lnTo>
                    <a:pt x="2991586" y="3822700"/>
                  </a:lnTo>
                  <a:lnTo>
                    <a:pt x="3008884" y="3848100"/>
                  </a:lnTo>
                  <a:lnTo>
                    <a:pt x="3034525" y="3860800"/>
                  </a:lnTo>
                  <a:lnTo>
                    <a:pt x="3299041" y="3860800"/>
                  </a:lnTo>
                  <a:lnTo>
                    <a:pt x="3324682" y="3848100"/>
                  </a:lnTo>
                  <a:lnTo>
                    <a:pt x="3341979" y="3822700"/>
                  </a:lnTo>
                  <a:lnTo>
                    <a:pt x="3348317" y="3784600"/>
                  </a:lnTo>
                  <a:lnTo>
                    <a:pt x="3341979" y="3759200"/>
                  </a:lnTo>
                  <a:lnTo>
                    <a:pt x="3324682" y="3733800"/>
                  </a:lnTo>
                  <a:lnTo>
                    <a:pt x="3299041" y="3708400"/>
                  </a:lnTo>
                  <a:lnTo>
                    <a:pt x="3146615" y="3708400"/>
                  </a:lnTo>
                  <a:lnTo>
                    <a:pt x="3146615" y="3378200"/>
                  </a:lnTo>
                  <a:lnTo>
                    <a:pt x="3420059" y="3378200"/>
                  </a:lnTo>
                  <a:lnTo>
                    <a:pt x="3445713" y="3352800"/>
                  </a:lnTo>
                  <a:lnTo>
                    <a:pt x="3462998" y="3327400"/>
                  </a:lnTo>
                  <a:lnTo>
                    <a:pt x="3469348" y="3302000"/>
                  </a:lnTo>
                  <a:lnTo>
                    <a:pt x="3469348" y="3225800"/>
                  </a:lnTo>
                  <a:lnTo>
                    <a:pt x="3469348" y="2413000"/>
                  </a:lnTo>
                  <a:lnTo>
                    <a:pt x="3792067" y="2413000"/>
                  </a:lnTo>
                  <a:lnTo>
                    <a:pt x="3792067" y="2540000"/>
                  </a:lnTo>
                  <a:lnTo>
                    <a:pt x="3798417" y="2565400"/>
                  </a:lnTo>
                  <a:lnTo>
                    <a:pt x="3815702" y="2590800"/>
                  </a:lnTo>
                  <a:lnTo>
                    <a:pt x="3841356" y="2603500"/>
                  </a:lnTo>
                  <a:lnTo>
                    <a:pt x="3872750" y="2616200"/>
                  </a:lnTo>
                  <a:lnTo>
                    <a:pt x="3904157" y="2603500"/>
                  </a:lnTo>
                  <a:lnTo>
                    <a:pt x="3929799" y="2590800"/>
                  </a:lnTo>
                  <a:lnTo>
                    <a:pt x="3947096" y="2565400"/>
                  </a:lnTo>
                  <a:lnTo>
                    <a:pt x="3953433" y="2540000"/>
                  </a:lnTo>
                  <a:lnTo>
                    <a:pt x="3953433" y="2413000"/>
                  </a:lnTo>
                  <a:lnTo>
                    <a:pt x="3953433" y="2336800"/>
                  </a:lnTo>
                  <a:lnTo>
                    <a:pt x="3947096" y="2298700"/>
                  </a:lnTo>
                  <a:lnTo>
                    <a:pt x="3929799" y="2273300"/>
                  </a:lnTo>
                  <a:lnTo>
                    <a:pt x="3904157" y="2260600"/>
                  </a:lnTo>
                  <a:lnTo>
                    <a:pt x="3872750" y="2247900"/>
                  </a:lnTo>
                  <a:lnTo>
                    <a:pt x="3469348" y="2247900"/>
                  </a:lnTo>
                  <a:lnTo>
                    <a:pt x="3469348" y="2095500"/>
                  </a:lnTo>
                  <a:lnTo>
                    <a:pt x="4034117" y="2095500"/>
                  </a:lnTo>
                  <a:lnTo>
                    <a:pt x="4065524" y="2082800"/>
                  </a:lnTo>
                  <a:lnTo>
                    <a:pt x="4091165" y="2070100"/>
                  </a:lnTo>
                  <a:lnTo>
                    <a:pt x="4108462" y="2044700"/>
                  </a:lnTo>
                  <a:lnTo>
                    <a:pt x="4114800" y="2006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4741" y="5823289"/>
            <a:ext cx="180975" cy="1809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4741" y="6528139"/>
            <a:ext cx="180975" cy="1809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4741" y="7232989"/>
            <a:ext cx="180975" cy="18097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577867" y="5474034"/>
            <a:ext cx="2713990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265">
                <a:solidFill>
                  <a:srgbClr val="4A4237"/>
                </a:solidFill>
                <a:latin typeface="Trebuchet MS"/>
                <a:cs typeface="Trebuchet MS"/>
              </a:rPr>
              <a:t>Modelling </a:t>
            </a:r>
            <a:r>
              <a:rPr dirty="0" sz="4000" spc="220">
                <a:solidFill>
                  <a:srgbClr val="4A4237"/>
                </a:solidFill>
                <a:latin typeface="Trebuchet MS"/>
                <a:cs typeface="Trebuchet MS"/>
              </a:rPr>
              <a:t>Evaluation </a:t>
            </a:r>
            <a:r>
              <a:rPr dirty="0" sz="4000" spc="160">
                <a:solidFill>
                  <a:srgbClr val="4A4237"/>
                </a:solidFill>
                <a:latin typeface="Trebuchet MS"/>
                <a:cs typeface="Trebuchet MS"/>
              </a:rPr>
              <a:t>Prediction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26879" rIns="0" bIns="0" rtlCol="0" vert="horz">
            <a:spAutoFit/>
          </a:bodyPr>
          <a:lstStyle/>
          <a:p>
            <a:pPr marL="171450" marR="5080">
              <a:lnSpc>
                <a:spcPts val="11050"/>
              </a:lnSpc>
              <a:spcBef>
                <a:spcPts val="1225"/>
              </a:spcBef>
            </a:pPr>
            <a:r>
              <a:rPr dirty="0" sz="10050" spc="-1355" b="0">
                <a:solidFill>
                  <a:srgbClr val="4A4237"/>
                </a:solidFill>
                <a:latin typeface="Tahoma"/>
                <a:cs typeface="Tahoma"/>
              </a:rPr>
              <a:t>MODELLING</a:t>
            </a:r>
            <a:r>
              <a:rPr dirty="0" sz="10050" spc="-810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10050" spc="-1405" b="0">
                <a:solidFill>
                  <a:srgbClr val="4A4237"/>
                </a:solidFill>
                <a:latin typeface="Tahoma"/>
                <a:cs typeface="Tahoma"/>
              </a:rPr>
              <a:t>&amp; </a:t>
            </a:r>
            <a:r>
              <a:rPr dirty="0" sz="10050" spc="-1345" b="0">
                <a:solidFill>
                  <a:srgbClr val="4A4237"/>
                </a:solidFill>
                <a:latin typeface="Tahoma"/>
                <a:cs typeface="Tahoma"/>
              </a:rPr>
              <a:t>EVALUATION</a:t>
            </a:r>
            <a:endParaRPr sz="1005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14" name="object 14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17" name="object 17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37674" y="7455974"/>
            <a:ext cx="6847205" cy="2533650"/>
            <a:chOff x="1137674" y="7455974"/>
            <a:chExt cx="6847205" cy="2533650"/>
          </a:xfrm>
        </p:grpSpPr>
        <p:sp>
          <p:nvSpPr>
            <p:cNvPr id="4" name="object 4" descr=""/>
            <p:cNvSpPr/>
            <p:nvPr/>
          </p:nvSpPr>
          <p:spPr>
            <a:xfrm>
              <a:off x="1137674" y="7455974"/>
              <a:ext cx="6847205" cy="2533650"/>
            </a:xfrm>
            <a:custGeom>
              <a:avLst/>
              <a:gdLst/>
              <a:ahLst/>
              <a:cxnLst/>
              <a:rect l="l" t="t" r="r" b="b"/>
              <a:pathLst>
                <a:path w="6847205" h="2533650">
                  <a:moveTo>
                    <a:pt x="457190" y="38099"/>
                  </a:moveTo>
                  <a:lnTo>
                    <a:pt x="342890" y="38099"/>
                  </a:lnTo>
                  <a:lnTo>
                    <a:pt x="342890" y="0"/>
                  </a:lnTo>
                  <a:lnTo>
                    <a:pt x="457190" y="0"/>
                  </a:lnTo>
                  <a:lnTo>
                    <a:pt x="457190" y="38099"/>
                  </a:lnTo>
                  <a:close/>
                </a:path>
                <a:path w="6847205" h="2533650">
                  <a:moveTo>
                    <a:pt x="609590" y="38099"/>
                  </a:moveTo>
                  <a:lnTo>
                    <a:pt x="495290" y="38099"/>
                  </a:lnTo>
                  <a:lnTo>
                    <a:pt x="495290" y="0"/>
                  </a:lnTo>
                  <a:lnTo>
                    <a:pt x="609590" y="0"/>
                  </a:lnTo>
                  <a:lnTo>
                    <a:pt x="609590" y="38099"/>
                  </a:lnTo>
                  <a:close/>
                </a:path>
                <a:path w="6847205" h="2533650">
                  <a:moveTo>
                    <a:pt x="761990" y="38099"/>
                  </a:moveTo>
                  <a:lnTo>
                    <a:pt x="647690" y="38099"/>
                  </a:lnTo>
                  <a:lnTo>
                    <a:pt x="647690" y="0"/>
                  </a:lnTo>
                  <a:lnTo>
                    <a:pt x="761990" y="0"/>
                  </a:lnTo>
                  <a:lnTo>
                    <a:pt x="761990" y="38099"/>
                  </a:lnTo>
                  <a:close/>
                </a:path>
                <a:path w="6847205" h="2533650">
                  <a:moveTo>
                    <a:pt x="914390" y="38099"/>
                  </a:moveTo>
                  <a:lnTo>
                    <a:pt x="800090" y="38099"/>
                  </a:lnTo>
                  <a:lnTo>
                    <a:pt x="800090" y="0"/>
                  </a:lnTo>
                  <a:lnTo>
                    <a:pt x="914390" y="0"/>
                  </a:lnTo>
                  <a:lnTo>
                    <a:pt x="914390" y="38099"/>
                  </a:lnTo>
                  <a:close/>
                </a:path>
                <a:path w="6847205" h="2533650">
                  <a:moveTo>
                    <a:pt x="1066790" y="38099"/>
                  </a:moveTo>
                  <a:lnTo>
                    <a:pt x="952490" y="38099"/>
                  </a:lnTo>
                  <a:lnTo>
                    <a:pt x="952490" y="0"/>
                  </a:lnTo>
                  <a:lnTo>
                    <a:pt x="1066790" y="0"/>
                  </a:lnTo>
                  <a:lnTo>
                    <a:pt x="1066790" y="38099"/>
                  </a:lnTo>
                  <a:close/>
                </a:path>
                <a:path w="6847205" h="2533650">
                  <a:moveTo>
                    <a:pt x="1219190" y="38099"/>
                  </a:moveTo>
                  <a:lnTo>
                    <a:pt x="1104890" y="38099"/>
                  </a:lnTo>
                  <a:lnTo>
                    <a:pt x="1104890" y="0"/>
                  </a:lnTo>
                  <a:lnTo>
                    <a:pt x="1219190" y="0"/>
                  </a:lnTo>
                  <a:lnTo>
                    <a:pt x="1219190" y="38099"/>
                  </a:lnTo>
                  <a:close/>
                </a:path>
                <a:path w="6847205" h="2533650">
                  <a:moveTo>
                    <a:pt x="1371590" y="38099"/>
                  </a:moveTo>
                  <a:lnTo>
                    <a:pt x="1257290" y="38099"/>
                  </a:lnTo>
                  <a:lnTo>
                    <a:pt x="1257290" y="0"/>
                  </a:lnTo>
                  <a:lnTo>
                    <a:pt x="1371590" y="0"/>
                  </a:lnTo>
                  <a:lnTo>
                    <a:pt x="1371590" y="38099"/>
                  </a:lnTo>
                  <a:close/>
                </a:path>
                <a:path w="6847205" h="2533650">
                  <a:moveTo>
                    <a:pt x="1523990" y="38099"/>
                  </a:moveTo>
                  <a:lnTo>
                    <a:pt x="1409690" y="38099"/>
                  </a:lnTo>
                  <a:lnTo>
                    <a:pt x="1409690" y="0"/>
                  </a:lnTo>
                  <a:lnTo>
                    <a:pt x="1523990" y="0"/>
                  </a:lnTo>
                  <a:lnTo>
                    <a:pt x="1523990" y="38099"/>
                  </a:lnTo>
                  <a:close/>
                </a:path>
                <a:path w="6847205" h="2533650">
                  <a:moveTo>
                    <a:pt x="1676390" y="38099"/>
                  </a:moveTo>
                  <a:lnTo>
                    <a:pt x="1562090" y="38099"/>
                  </a:lnTo>
                  <a:lnTo>
                    <a:pt x="1562090" y="0"/>
                  </a:lnTo>
                  <a:lnTo>
                    <a:pt x="1676390" y="0"/>
                  </a:lnTo>
                  <a:lnTo>
                    <a:pt x="1676390" y="38099"/>
                  </a:lnTo>
                  <a:close/>
                </a:path>
                <a:path w="6847205" h="2533650">
                  <a:moveTo>
                    <a:pt x="1828790" y="38099"/>
                  </a:moveTo>
                  <a:lnTo>
                    <a:pt x="1714490" y="38099"/>
                  </a:lnTo>
                  <a:lnTo>
                    <a:pt x="1714490" y="0"/>
                  </a:lnTo>
                  <a:lnTo>
                    <a:pt x="1828790" y="0"/>
                  </a:lnTo>
                  <a:lnTo>
                    <a:pt x="1828790" y="38099"/>
                  </a:lnTo>
                  <a:close/>
                </a:path>
                <a:path w="6847205" h="2533650">
                  <a:moveTo>
                    <a:pt x="1981190" y="38099"/>
                  </a:moveTo>
                  <a:lnTo>
                    <a:pt x="1866890" y="38099"/>
                  </a:lnTo>
                  <a:lnTo>
                    <a:pt x="1866890" y="0"/>
                  </a:lnTo>
                  <a:lnTo>
                    <a:pt x="1981190" y="0"/>
                  </a:lnTo>
                  <a:lnTo>
                    <a:pt x="1981190" y="38099"/>
                  </a:lnTo>
                  <a:close/>
                </a:path>
                <a:path w="6847205" h="2533650">
                  <a:moveTo>
                    <a:pt x="2133590" y="38099"/>
                  </a:moveTo>
                  <a:lnTo>
                    <a:pt x="2019290" y="38099"/>
                  </a:lnTo>
                  <a:lnTo>
                    <a:pt x="2019290" y="0"/>
                  </a:lnTo>
                  <a:lnTo>
                    <a:pt x="2133590" y="0"/>
                  </a:lnTo>
                  <a:lnTo>
                    <a:pt x="2133590" y="38099"/>
                  </a:lnTo>
                  <a:close/>
                </a:path>
                <a:path w="6847205" h="2533650">
                  <a:moveTo>
                    <a:pt x="2285990" y="38099"/>
                  </a:moveTo>
                  <a:lnTo>
                    <a:pt x="2171690" y="38099"/>
                  </a:lnTo>
                  <a:lnTo>
                    <a:pt x="2171690" y="0"/>
                  </a:lnTo>
                  <a:lnTo>
                    <a:pt x="2285990" y="0"/>
                  </a:lnTo>
                  <a:lnTo>
                    <a:pt x="2285990" y="38099"/>
                  </a:lnTo>
                  <a:close/>
                </a:path>
                <a:path w="6847205" h="2533650">
                  <a:moveTo>
                    <a:pt x="2438390" y="38099"/>
                  </a:moveTo>
                  <a:lnTo>
                    <a:pt x="2324090" y="38099"/>
                  </a:lnTo>
                  <a:lnTo>
                    <a:pt x="2324090" y="0"/>
                  </a:lnTo>
                  <a:lnTo>
                    <a:pt x="2438390" y="0"/>
                  </a:lnTo>
                  <a:lnTo>
                    <a:pt x="2438390" y="38099"/>
                  </a:lnTo>
                  <a:close/>
                </a:path>
                <a:path w="6847205" h="2533650">
                  <a:moveTo>
                    <a:pt x="2590790" y="38099"/>
                  </a:moveTo>
                  <a:lnTo>
                    <a:pt x="2476490" y="38099"/>
                  </a:lnTo>
                  <a:lnTo>
                    <a:pt x="2476490" y="0"/>
                  </a:lnTo>
                  <a:lnTo>
                    <a:pt x="2590790" y="0"/>
                  </a:lnTo>
                  <a:lnTo>
                    <a:pt x="2590790" y="38099"/>
                  </a:lnTo>
                  <a:close/>
                </a:path>
                <a:path w="6847205" h="2533650">
                  <a:moveTo>
                    <a:pt x="2743190" y="38099"/>
                  </a:moveTo>
                  <a:lnTo>
                    <a:pt x="2628890" y="38099"/>
                  </a:lnTo>
                  <a:lnTo>
                    <a:pt x="2628890" y="0"/>
                  </a:lnTo>
                  <a:lnTo>
                    <a:pt x="2743190" y="0"/>
                  </a:lnTo>
                  <a:lnTo>
                    <a:pt x="2743190" y="38099"/>
                  </a:lnTo>
                  <a:close/>
                </a:path>
                <a:path w="6847205" h="2533650">
                  <a:moveTo>
                    <a:pt x="2895590" y="38099"/>
                  </a:moveTo>
                  <a:lnTo>
                    <a:pt x="2781290" y="38099"/>
                  </a:lnTo>
                  <a:lnTo>
                    <a:pt x="2781290" y="0"/>
                  </a:lnTo>
                  <a:lnTo>
                    <a:pt x="2895590" y="0"/>
                  </a:lnTo>
                  <a:lnTo>
                    <a:pt x="2895590" y="38099"/>
                  </a:lnTo>
                  <a:close/>
                </a:path>
                <a:path w="6847205" h="2533650">
                  <a:moveTo>
                    <a:pt x="3047990" y="38099"/>
                  </a:moveTo>
                  <a:lnTo>
                    <a:pt x="2933690" y="38099"/>
                  </a:lnTo>
                  <a:lnTo>
                    <a:pt x="2933690" y="0"/>
                  </a:lnTo>
                  <a:lnTo>
                    <a:pt x="3047990" y="0"/>
                  </a:lnTo>
                  <a:lnTo>
                    <a:pt x="3047990" y="38099"/>
                  </a:lnTo>
                  <a:close/>
                </a:path>
                <a:path w="6847205" h="2533650">
                  <a:moveTo>
                    <a:pt x="3200390" y="38099"/>
                  </a:moveTo>
                  <a:lnTo>
                    <a:pt x="3086090" y="38099"/>
                  </a:lnTo>
                  <a:lnTo>
                    <a:pt x="3086090" y="0"/>
                  </a:lnTo>
                  <a:lnTo>
                    <a:pt x="3200390" y="0"/>
                  </a:lnTo>
                  <a:lnTo>
                    <a:pt x="3200390" y="38099"/>
                  </a:lnTo>
                  <a:close/>
                </a:path>
                <a:path w="6847205" h="2533650">
                  <a:moveTo>
                    <a:pt x="3352790" y="38099"/>
                  </a:moveTo>
                  <a:lnTo>
                    <a:pt x="3238490" y="38099"/>
                  </a:lnTo>
                  <a:lnTo>
                    <a:pt x="3238490" y="0"/>
                  </a:lnTo>
                  <a:lnTo>
                    <a:pt x="3352790" y="0"/>
                  </a:lnTo>
                  <a:lnTo>
                    <a:pt x="3352790" y="38099"/>
                  </a:lnTo>
                  <a:close/>
                </a:path>
                <a:path w="6847205" h="2533650">
                  <a:moveTo>
                    <a:pt x="3505190" y="38099"/>
                  </a:moveTo>
                  <a:lnTo>
                    <a:pt x="3390890" y="38099"/>
                  </a:lnTo>
                  <a:lnTo>
                    <a:pt x="3390890" y="0"/>
                  </a:lnTo>
                  <a:lnTo>
                    <a:pt x="3505190" y="0"/>
                  </a:lnTo>
                  <a:lnTo>
                    <a:pt x="3505190" y="38099"/>
                  </a:lnTo>
                  <a:close/>
                </a:path>
                <a:path w="6847205" h="2533650">
                  <a:moveTo>
                    <a:pt x="3657590" y="38099"/>
                  </a:moveTo>
                  <a:lnTo>
                    <a:pt x="3543290" y="38099"/>
                  </a:lnTo>
                  <a:lnTo>
                    <a:pt x="3543290" y="0"/>
                  </a:lnTo>
                  <a:lnTo>
                    <a:pt x="3657590" y="0"/>
                  </a:lnTo>
                  <a:lnTo>
                    <a:pt x="3657590" y="38099"/>
                  </a:lnTo>
                  <a:close/>
                </a:path>
                <a:path w="6847205" h="2533650">
                  <a:moveTo>
                    <a:pt x="3809990" y="38099"/>
                  </a:moveTo>
                  <a:lnTo>
                    <a:pt x="3695690" y="38099"/>
                  </a:lnTo>
                  <a:lnTo>
                    <a:pt x="3695690" y="0"/>
                  </a:lnTo>
                  <a:lnTo>
                    <a:pt x="3809990" y="0"/>
                  </a:lnTo>
                  <a:lnTo>
                    <a:pt x="3809990" y="38099"/>
                  </a:lnTo>
                  <a:close/>
                </a:path>
                <a:path w="6847205" h="2533650">
                  <a:moveTo>
                    <a:pt x="3962390" y="38099"/>
                  </a:moveTo>
                  <a:lnTo>
                    <a:pt x="3848090" y="38099"/>
                  </a:lnTo>
                  <a:lnTo>
                    <a:pt x="3848090" y="0"/>
                  </a:lnTo>
                  <a:lnTo>
                    <a:pt x="3962390" y="0"/>
                  </a:lnTo>
                  <a:lnTo>
                    <a:pt x="3962390" y="38099"/>
                  </a:lnTo>
                  <a:close/>
                </a:path>
                <a:path w="6847205" h="2533650">
                  <a:moveTo>
                    <a:pt x="4114790" y="38099"/>
                  </a:moveTo>
                  <a:lnTo>
                    <a:pt x="4000490" y="38099"/>
                  </a:lnTo>
                  <a:lnTo>
                    <a:pt x="4000490" y="0"/>
                  </a:lnTo>
                  <a:lnTo>
                    <a:pt x="4114790" y="0"/>
                  </a:lnTo>
                  <a:lnTo>
                    <a:pt x="4114790" y="38099"/>
                  </a:lnTo>
                  <a:close/>
                </a:path>
                <a:path w="6847205" h="2533650">
                  <a:moveTo>
                    <a:pt x="4267190" y="38099"/>
                  </a:moveTo>
                  <a:lnTo>
                    <a:pt x="4152890" y="38099"/>
                  </a:lnTo>
                  <a:lnTo>
                    <a:pt x="4152890" y="0"/>
                  </a:lnTo>
                  <a:lnTo>
                    <a:pt x="4267190" y="0"/>
                  </a:lnTo>
                  <a:lnTo>
                    <a:pt x="4267190" y="38099"/>
                  </a:lnTo>
                  <a:close/>
                </a:path>
                <a:path w="6847205" h="2533650">
                  <a:moveTo>
                    <a:pt x="4419589" y="38099"/>
                  </a:moveTo>
                  <a:lnTo>
                    <a:pt x="4305290" y="38099"/>
                  </a:lnTo>
                  <a:lnTo>
                    <a:pt x="4305290" y="0"/>
                  </a:lnTo>
                  <a:lnTo>
                    <a:pt x="4419589" y="0"/>
                  </a:lnTo>
                  <a:lnTo>
                    <a:pt x="4419589" y="38099"/>
                  </a:lnTo>
                  <a:close/>
                </a:path>
                <a:path w="6847205" h="2533650">
                  <a:moveTo>
                    <a:pt x="4571990" y="38099"/>
                  </a:moveTo>
                  <a:lnTo>
                    <a:pt x="4457690" y="38099"/>
                  </a:lnTo>
                  <a:lnTo>
                    <a:pt x="4457690" y="0"/>
                  </a:lnTo>
                  <a:lnTo>
                    <a:pt x="4571990" y="0"/>
                  </a:lnTo>
                  <a:lnTo>
                    <a:pt x="4571990" y="38099"/>
                  </a:lnTo>
                  <a:close/>
                </a:path>
                <a:path w="6847205" h="2533650">
                  <a:moveTo>
                    <a:pt x="4724390" y="38099"/>
                  </a:moveTo>
                  <a:lnTo>
                    <a:pt x="4610089" y="38099"/>
                  </a:lnTo>
                  <a:lnTo>
                    <a:pt x="4610089" y="0"/>
                  </a:lnTo>
                  <a:lnTo>
                    <a:pt x="4724390" y="0"/>
                  </a:lnTo>
                  <a:lnTo>
                    <a:pt x="4724390" y="38099"/>
                  </a:lnTo>
                  <a:close/>
                </a:path>
                <a:path w="6847205" h="2533650">
                  <a:moveTo>
                    <a:pt x="4876790" y="38099"/>
                  </a:moveTo>
                  <a:lnTo>
                    <a:pt x="4762490" y="38099"/>
                  </a:lnTo>
                  <a:lnTo>
                    <a:pt x="4762490" y="0"/>
                  </a:lnTo>
                  <a:lnTo>
                    <a:pt x="4876790" y="0"/>
                  </a:lnTo>
                  <a:lnTo>
                    <a:pt x="4876790" y="38099"/>
                  </a:lnTo>
                  <a:close/>
                </a:path>
                <a:path w="6847205" h="2533650">
                  <a:moveTo>
                    <a:pt x="5029190" y="38099"/>
                  </a:moveTo>
                  <a:lnTo>
                    <a:pt x="4914890" y="38099"/>
                  </a:lnTo>
                  <a:lnTo>
                    <a:pt x="4914890" y="0"/>
                  </a:lnTo>
                  <a:lnTo>
                    <a:pt x="5029190" y="0"/>
                  </a:lnTo>
                  <a:lnTo>
                    <a:pt x="5029190" y="38099"/>
                  </a:lnTo>
                  <a:close/>
                </a:path>
                <a:path w="6847205" h="2533650">
                  <a:moveTo>
                    <a:pt x="5181590" y="38099"/>
                  </a:moveTo>
                  <a:lnTo>
                    <a:pt x="5067290" y="38099"/>
                  </a:lnTo>
                  <a:lnTo>
                    <a:pt x="5067290" y="0"/>
                  </a:lnTo>
                  <a:lnTo>
                    <a:pt x="5181590" y="0"/>
                  </a:lnTo>
                  <a:lnTo>
                    <a:pt x="5181590" y="38099"/>
                  </a:lnTo>
                  <a:close/>
                </a:path>
                <a:path w="6847205" h="2533650">
                  <a:moveTo>
                    <a:pt x="5333990" y="38099"/>
                  </a:moveTo>
                  <a:lnTo>
                    <a:pt x="5219690" y="38099"/>
                  </a:lnTo>
                  <a:lnTo>
                    <a:pt x="5219690" y="0"/>
                  </a:lnTo>
                  <a:lnTo>
                    <a:pt x="5333990" y="0"/>
                  </a:lnTo>
                  <a:lnTo>
                    <a:pt x="5333990" y="38099"/>
                  </a:lnTo>
                  <a:close/>
                </a:path>
                <a:path w="6847205" h="2533650">
                  <a:moveTo>
                    <a:pt x="5486390" y="38099"/>
                  </a:moveTo>
                  <a:lnTo>
                    <a:pt x="5372090" y="38099"/>
                  </a:lnTo>
                  <a:lnTo>
                    <a:pt x="5372090" y="0"/>
                  </a:lnTo>
                  <a:lnTo>
                    <a:pt x="5486390" y="0"/>
                  </a:lnTo>
                  <a:lnTo>
                    <a:pt x="5486390" y="38099"/>
                  </a:lnTo>
                  <a:close/>
                </a:path>
                <a:path w="6847205" h="2533650">
                  <a:moveTo>
                    <a:pt x="5638790" y="38099"/>
                  </a:moveTo>
                  <a:lnTo>
                    <a:pt x="5524490" y="38099"/>
                  </a:lnTo>
                  <a:lnTo>
                    <a:pt x="5524490" y="0"/>
                  </a:lnTo>
                  <a:lnTo>
                    <a:pt x="5638790" y="0"/>
                  </a:lnTo>
                  <a:lnTo>
                    <a:pt x="5638790" y="38099"/>
                  </a:lnTo>
                  <a:close/>
                </a:path>
                <a:path w="6847205" h="2533650">
                  <a:moveTo>
                    <a:pt x="5791190" y="38099"/>
                  </a:moveTo>
                  <a:lnTo>
                    <a:pt x="5676890" y="38099"/>
                  </a:lnTo>
                  <a:lnTo>
                    <a:pt x="5676890" y="0"/>
                  </a:lnTo>
                  <a:lnTo>
                    <a:pt x="5791190" y="0"/>
                  </a:lnTo>
                  <a:lnTo>
                    <a:pt x="5791190" y="38099"/>
                  </a:lnTo>
                  <a:close/>
                </a:path>
                <a:path w="6847205" h="2533650">
                  <a:moveTo>
                    <a:pt x="5943590" y="38099"/>
                  </a:moveTo>
                  <a:lnTo>
                    <a:pt x="5829290" y="38099"/>
                  </a:lnTo>
                  <a:lnTo>
                    <a:pt x="5829290" y="0"/>
                  </a:lnTo>
                  <a:lnTo>
                    <a:pt x="5943590" y="0"/>
                  </a:lnTo>
                  <a:lnTo>
                    <a:pt x="5943590" y="38099"/>
                  </a:lnTo>
                  <a:close/>
                </a:path>
                <a:path w="6847205" h="2533650">
                  <a:moveTo>
                    <a:pt x="6095990" y="38099"/>
                  </a:moveTo>
                  <a:lnTo>
                    <a:pt x="5981690" y="38099"/>
                  </a:lnTo>
                  <a:lnTo>
                    <a:pt x="5981690" y="0"/>
                  </a:lnTo>
                  <a:lnTo>
                    <a:pt x="6095990" y="0"/>
                  </a:lnTo>
                  <a:lnTo>
                    <a:pt x="6095990" y="38099"/>
                  </a:lnTo>
                  <a:close/>
                </a:path>
                <a:path w="6847205" h="2533650">
                  <a:moveTo>
                    <a:pt x="6248390" y="38099"/>
                  </a:moveTo>
                  <a:lnTo>
                    <a:pt x="6134090" y="38099"/>
                  </a:lnTo>
                  <a:lnTo>
                    <a:pt x="6134090" y="0"/>
                  </a:lnTo>
                  <a:lnTo>
                    <a:pt x="6248390" y="0"/>
                  </a:lnTo>
                  <a:lnTo>
                    <a:pt x="6248390" y="38099"/>
                  </a:lnTo>
                  <a:close/>
                </a:path>
                <a:path w="6847205" h="2533650">
                  <a:moveTo>
                    <a:pt x="6400790" y="38099"/>
                  </a:moveTo>
                  <a:lnTo>
                    <a:pt x="6286490" y="38099"/>
                  </a:lnTo>
                  <a:lnTo>
                    <a:pt x="6286490" y="0"/>
                  </a:lnTo>
                  <a:lnTo>
                    <a:pt x="6400790" y="0"/>
                  </a:lnTo>
                  <a:lnTo>
                    <a:pt x="6400790" y="38099"/>
                  </a:lnTo>
                  <a:close/>
                </a:path>
                <a:path w="6847205" h="2533650">
                  <a:moveTo>
                    <a:pt x="6553190" y="38099"/>
                  </a:moveTo>
                  <a:lnTo>
                    <a:pt x="6438890" y="38099"/>
                  </a:lnTo>
                  <a:lnTo>
                    <a:pt x="6438890" y="0"/>
                  </a:lnTo>
                  <a:lnTo>
                    <a:pt x="6553190" y="0"/>
                  </a:lnTo>
                  <a:lnTo>
                    <a:pt x="6553190" y="38099"/>
                  </a:lnTo>
                  <a:close/>
                </a:path>
                <a:path w="6847205" h="2533650">
                  <a:moveTo>
                    <a:pt x="6695515" y="43115"/>
                  </a:moveTo>
                  <a:lnTo>
                    <a:pt x="6685941" y="40921"/>
                  </a:lnTo>
                  <a:lnTo>
                    <a:pt x="6676256" y="39353"/>
                  </a:lnTo>
                  <a:lnTo>
                    <a:pt x="6666461" y="38413"/>
                  </a:lnTo>
                  <a:lnTo>
                    <a:pt x="6656555" y="38099"/>
                  </a:lnTo>
                  <a:lnTo>
                    <a:pt x="6591290" y="38099"/>
                  </a:lnTo>
                  <a:lnTo>
                    <a:pt x="6591290" y="0"/>
                  </a:lnTo>
                  <a:lnTo>
                    <a:pt x="6656556" y="0"/>
                  </a:lnTo>
                  <a:lnTo>
                    <a:pt x="6700233" y="5031"/>
                  </a:lnTo>
                  <a:lnTo>
                    <a:pt x="6705093" y="6767"/>
                  </a:lnTo>
                  <a:lnTo>
                    <a:pt x="6695515" y="43115"/>
                  </a:lnTo>
                  <a:close/>
                </a:path>
                <a:path w="6847205" h="2533650">
                  <a:moveTo>
                    <a:pt x="6789645" y="116192"/>
                  </a:moveTo>
                  <a:lnTo>
                    <a:pt x="6776860" y="96778"/>
                  </a:lnTo>
                  <a:lnTo>
                    <a:pt x="6761665" y="79910"/>
                  </a:lnTo>
                  <a:lnTo>
                    <a:pt x="6744059" y="65587"/>
                  </a:lnTo>
                  <a:lnTo>
                    <a:pt x="6724042" y="53810"/>
                  </a:lnTo>
                  <a:lnTo>
                    <a:pt x="6740910" y="19731"/>
                  </a:lnTo>
                  <a:lnTo>
                    <a:pt x="6775698" y="41848"/>
                  </a:lnTo>
                  <a:lnTo>
                    <a:pt x="6805197" y="71348"/>
                  </a:lnTo>
                  <a:lnTo>
                    <a:pt x="6822143" y="98001"/>
                  </a:lnTo>
                  <a:lnTo>
                    <a:pt x="6789645" y="116192"/>
                  </a:lnTo>
                  <a:close/>
                </a:path>
                <a:path w="6847205" h="2533650">
                  <a:moveTo>
                    <a:pt x="6847046" y="246222"/>
                  </a:moveTo>
                  <a:lnTo>
                    <a:pt x="6808946" y="246222"/>
                  </a:lnTo>
                  <a:lnTo>
                    <a:pt x="6808946" y="190490"/>
                  </a:lnTo>
                  <a:lnTo>
                    <a:pt x="6808499" y="178656"/>
                  </a:lnTo>
                  <a:lnTo>
                    <a:pt x="6807159" y="166995"/>
                  </a:lnTo>
                  <a:lnTo>
                    <a:pt x="6804925" y="155509"/>
                  </a:lnTo>
                  <a:lnTo>
                    <a:pt x="6801798" y="144197"/>
                  </a:lnTo>
                  <a:lnTo>
                    <a:pt x="6837067" y="132968"/>
                  </a:lnTo>
                  <a:lnTo>
                    <a:pt x="6842015" y="146813"/>
                  </a:lnTo>
                  <a:lnTo>
                    <a:pt x="6847046" y="190490"/>
                  </a:lnTo>
                  <a:lnTo>
                    <a:pt x="6847046" y="246222"/>
                  </a:lnTo>
                  <a:close/>
                </a:path>
                <a:path w="6847205" h="2533650">
                  <a:moveTo>
                    <a:pt x="6847046" y="398622"/>
                  </a:moveTo>
                  <a:lnTo>
                    <a:pt x="6808946" y="398622"/>
                  </a:lnTo>
                  <a:lnTo>
                    <a:pt x="6808946" y="284322"/>
                  </a:lnTo>
                  <a:lnTo>
                    <a:pt x="6847046" y="284322"/>
                  </a:lnTo>
                  <a:lnTo>
                    <a:pt x="6847046" y="398622"/>
                  </a:lnTo>
                  <a:close/>
                </a:path>
                <a:path w="6847205" h="2533650">
                  <a:moveTo>
                    <a:pt x="6847046" y="551022"/>
                  </a:moveTo>
                  <a:lnTo>
                    <a:pt x="6808946" y="551022"/>
                  </a:lnTo>
                  <a:lnTo>
                    <a:pt x="6808946" y="436722"/>
                  </a:lnTo>
                  <a:lnTo>
                    <a:pt x="6847046" y="436722"/>
                  </a:lnTo>
                  <a:lnTo>
                    <a:pt x="6847046" y="551022"/>
                  </a:lnTo>
                  <a:close/>
                </a:path>
                <a:path w="6847205" h="2533650">
                  <a:moveTo>
                    <a:pt x="6847046" y="703422"/>
                  </a:moveTo>
                  <a:lnTo>
                    <a:pt x="6808946" y="703422"/>
                  </a:lnTo>
                  <a:lnTo>
                    <a:pt x="6808946" y="589122"/>
                  </a:lnTo>
                  <a:lnTo>
                    <a:pt x="6847046" y="589122"/>
                  </a:lnTo>
                  <a:lnTo>
                    <a:pt x="6847046" y="703422"/>
                  </a:lnTo>
                  <a:close/>
                </a:path>
                <a:path w="6847205" h="2533650">
                  <a:moveTo>
                    <a:pt x="6847046" y="855822"/>
                  </a:moveTo>
                  <a:lnTo>
                    <a:pt x="6808946" y="855822"/>
                  </a:lnTo>
                  <a:lnTo>
                    <a:pt x="6808946" y="741522"/>
                  </a:lnTo>
                  <a:lnTo>
                    <a:pt x="6847046" y="741522"/>
                  </a:lnTo>
                  <a:lnTo>
                    <a:pt x="6847046" y="855822"/>
                  </a:lnTo>
                  <a:close/>
                </a:path>
                <a:path w="6847205" h="2533650">
                  <a:moveTo>
                    <a:pt x="6847046" y="1008222"/>
                  </a:moveTo>
                  <a:lnTo>
                    <a:pt x="6808946" y="1008222"/>
                  </a:lnTo>
                  <a:lnTo>
                    <a:pt x="6808946" y="893922"/>
                  </a:lnTo>
                  <a:lnTo>
                    <a:pt x="6847046" y="893922"/>
                  </a:lnTo>
                  <a:lnTo>
                    <a:pt x="6847046" y="1008222"/>
                  </a:lnTo>
                  <a:close/>
                </a:path>
                <a:path w="6847205" h="2533650">
                  <a:moveTo>
                    <a:pt x="6847046" y="1160622"/>
                  </a:moveTo>
                  <a:lnTo>
                    <a:pt x="6808946" y="1160622"/>
                  </a:lnTo>
                  <a:lnTo>
                    <a:pt x="6808946" y="1046322"/>
                  </a:lnTo>
                  <a:lnTo>
                    <a:pt x="6847046" y="1046322"/>
                  </a:lnTo>
                  <a:lnTo>
                    <a:pt x="6847046" y="1160622"/>
                  </a:lnTo>
                  <a:close/>
                </a:path>
                <a:path w="6847205" h="2533650">
                  <a:moveTo>
                    <a:pt x="6847046" y="1313022"/>
                  </a:moveTo>
                  <a:lnTo>
                    <a:pt x="6808946" y="1313022"/>
                  </a:lnTo>
                  <a:lnTo>
                    <a:pt x="6808946" y="1198722"/>
                  </a:lnTo>
                  <a:lnTo>
                    <a:pt x="6847046" y="1198722"/>
                  </a:lnTo>
                  <a:lnTo>
                    <a:pt x="6847046" y="1313022"/>
                  </a:lnTo>
                  <a:close/>
                </a:path>
                <a:path w="6847205" h="2533650">
                  <a:moveTo>
                    <a:pt x="6847046" y="1465422"/>
                  </a:moveTo>
                  <a:lnTo>
                    <a:pt x="6808946" y="1465422"/>
                  </a:lnTo>
                  <a:lnTo>
                    <a:pt x="6808946" y="1351122"/>
                  </a:lnTo>
                  <a:lnTo>
                    <a:pt x="6847046" y="1351122"/>
                  </a:lnTo>
                  <a:lnTo>
                    <a:pt x="6847046" y="1465422"/>
                  </a:lnTo>
                  <a:close/>
                </a:path>
                <a:path w="6847205" h="2533650">
                  <a:moveTo>
                    <a:pt x="6847046" y="1617822"/>
                  </a:moveTo>
                  <a:lnTo>
                    <a:pt x="6808946" y="1617822"/>
                  </a:lnTo>
                  <a:lnTo>
                    <a:pt x="6808946" y="1503522"/>
                  </a:lnTo>
                  <a:lnTo>
                    <a:pt x="6847046" y="1503522"/>
                  </a:lnTo>
                  <a:lnTo>
                    <a:pt x="6847046" y="1617822"/>
                  </a:lnTo>
                  <a:close/>
                </a:path>
                <a:path w="6847205" h="2533650">
                  <a:moveTo>
                    <a:pt x="6847046" y="1770222"/>
                  </a:moveTo>
                  <a:lnTo>
                    <a:pt x="6808946" y="1770222"/>
                  </a:lnTo>
                  <a:lnTo>
                    <a:pt x="6808946" y="1655922"/>
                  </a:lnTo>
                  <a:lnTo>
                    <a:pt x="6847046" y="1655922"/>
                  </a:lnTo>
                  <a:lnTo>
                    <a:pt x="6847046" y="1770222"/>
                  </a:lnTo>
                  <a:close/>
                </a:path>
                <a:path w="6847205" h="2533650">
                  <a:moveTo>
                    <a:pt x="6847046" y="1922622"/>
                  </a:moveTo>
                  <a:lnTo>
                    <a:pt x="6808946" y="1922622"/>
                  </a:lnTo>
                  <a:lnTo>
                    <a:pt x="6808946" y="1808322"/>
                  </a:lnTo>
                  <a:lnTo>
                    <a:pt x="6847046" y="1808322"/>
                  </a:lnTo>
                  <a:lnTo>
                    <a:pt x="6847046" y="1922622"/>
                  </a:lnTo>
                  <a:close/>
                </a:path>
                <a:path w="6847205" h="2533650">
                  <a:moveTo>
                    <a:pt x="6847046" y="2075022"/>
                  </a:moveTo>
                  <a:lnTo>
                    <a:pt x="6808946" y="2075022"/>
                  </a:lnTo>
                  <a:lnTo>
                    <a:pt x="6808946" y="1960722"/>
                  </a:lnTo>
                  <a:lnTo>
                    <a:pt x="6847046" y="1960722"/>
                  </a:lnTo>
                  <a:lnTo>
                    <a:pt x="6847046" y="2075022"/>
                  </a:lnTo>
                  <a:close/>
                </a:path>
                <a:path w="6847205" h="2533650">
                  <a:moveTo>
                    <a:pt x="6847046" y="2227422"/>
                  </a:moveTo>
                  <a:lnTo>
                    <a:pt x="6808946" y="2227422"/>
                  </a:lnTo>
                  <a:lnTo>
                    <a:pt x="6808946" y="2113122"/>
                  </a:lnTo>
                  <a:lnTo>
                    <a:pt x="6847046" y="2113122"/>
                  </a:lnTo>
                  <a:lnTo>
                    <a:pt x="6847046" y="2227422"/>
                  </a:lnTo>
                  <a:close/>
                </a:path>
                <a:path w="6847205" h="2533650">
                  <a:moveTo>
                    <a:pt x="6843340" y="2379652"/>
                  </a:moveTo>
                  <a:lnTo>
                    <a:pt x="6806756" y="2373394"/>
                  </a:lnTo>
                  <a:lnTo>
                    <a:pt x="6807714" y="2366974"/>
                  </a:lnTo>
                  <a:lnTo>
                    <a:pt x="6808398" y="2360514"/>
                  </a:lnTo>
                  <a:lnTo>
                    <a:pt x="6808809" y="2354015"/>
                  </a:lnTo>
                  <a:lnTo>
                    <a:pt x="6808946" y="2347474"/>
                  </a:lnTo>
                  <a:lnTo>
                    <a:pt x="6808946" y="2265522"/>
                  </a:lnTo>
                  <a:lnTo>
                    <a:pt x="6847046" y="2265522"/>
                  </a:lnTo>
                  <a:lnTo>
                    <a:pt x="6847046" y="2347474"/>
                  </a:lnTo>
                  <a:lnTo>
                    <a:pt x="6843340" y="2379652"/>
                  </a:lnTo>
                  <a:close/>
                </a:path>
                <a:path w="6847205" h="2533650">
                  <a:moveTo>
                    <a:pt x="6763144" y="2504098"/>
                  </a:moveTo>
                  <a:lnTo>
                    <a:pt x="6742275" y="2473493"/>
                  </a:lnTo>
                  <a:lnTo>
                    <a:pt x="6760514" y="2459033"/>
                  </a:lnTo>
                  <a:lnTo>
                    <a:pt x="6775989" y="2442412"/>
                  </a:lnTo>
                  <a:lnTo>
                    <a:pt x="6788700" y="2423629"/>
                  </a:lnTo>
                  <a:lnTo>
                    <a:pt x="6798648" y="2402683"/>
                  </a:lnTo>
                  <a:lnTo>
                    <a:pt x="6833104" y="2416083"/>
                  </a:lnTo>
                  <a:lnTo>
                    <a:pt x="6827684" y="2431248"/>
                  </a:lnTo>
                  <a:lnTo>
                    <a:pt x="6805197" y="2466617"/>
                  </a:lnTo>
                  <a:lnTo>
                    <a:pt x="6775698" y="2496117"/>
                  </a:lnTo>
                  <a:lnTo>
                    <a:pt x="6763144" y="2504098"/>
                  </a:lnTo>
                  <a:close/>
                </a:path>
                <a:path w="6847205" h="2533650">
                  <a:moveTo>
                    <a:pt x="6694026" y="2533649"/>
                  </a:moveTo>
                  <a:lnTo>
                    <a:pt x="6617510" y="2533649"/>
                  </a:lnTo>
                  <a:lnTo>
                    <a:pt x="6617510" y="2499865"/>
                  </a:lnTo>
                  <a:lnTo>
                    <a:pt x="6656555" y="2499865"/>
                  </a:lnTo>
                  <a:lnTo>
                    <a:pt x="6671743" y="2499132"/>
                  </a:lnTo>
                  <a:lnTo>
                    <a:pt x="6686597" y="2496934"/>
                  </a:lnTo>
                  <a:lnTo>
                    <a:pt x="6701115" y="2493271"/>
                  </a:lnTo>
                  <a:lnTo>
                    <a:pt x="6715298" y="2488142"/>
                  </a:lnTo>
                  <a:lnTo>
                    <a:pt x="6729636" y="2522425"/>
                  </a:lnTo>
                  <a:lnTo>
                    <a:pt x="6700233" y="2532934"/>
                  </a:lnTo>
                  <a:lnTo>
                    <a:pt x="6694026" y="2533649"/>
                  </a:lnTo>
                  <a:close/>
                </a:path>
                <a:path w="6847205" h="2533650">
                  <a:moveTo>
                    <a:pt x="6579410" y="2533649"/>
                  </a:moveTo>
                  <a:lnTo>
                    <a:pt x="6465110" y="2533649"/>
                  </a:lnTo>
                  <a:lnTo>
                    <a:pt x="6465110" y="2499865"/>
                  </a:lnTo>
                  <a:lnTo>
                    <a:pt x="6579410" y="2499865"/>
                  </a:lnTo>
                  <a:lnTo>
                    <a:pt x="6579410" y="2533649"/>
                  </a:lnTo>
                  <a:close/>
                </a:path>
                <a:path w="6847205" h="2533650">
                  <a:moveTo>
                    <a:pt x="6427010" y="2533649"/>
                  </a:moveTo>
                  <a:lnTo>
                    <a:pt x="6312710" y="2533649"/>
                  </a:lnTo>
                  <a:lnTo>
                    <a:pt x="6312710" y="2499865"/>
                  </a:lnTo>
                  <a:lnTo>
                    <a:pt x="6427010" y="2499865"/>
                  </a:lnTo>
                  <a:lnTo>
                    <a:pt x="6427010" y="2533649"/>
                  </a:lnTo>
                  <a:close/>
                </a:path>
                <a:path w="6847205" h="2533650">
                  <a:moveTo>
                    <a:pt x="6274610" y="2533649"/>
                  </a:moveTo>
                  <a:lnTo>
                    <a:pt x="6160310" y="2533649"/>
                  </a:lnTo>
                  <a:lnTo>
                    <a:pt x="6160310" y="2499865"/>
                  </a:lnTo>
                  <a:lnTo>
                    <a:pt x="6274610" y="2499865"/>
                  </a:lnTo>
                  <a:lnTo>
                    <a:pt x="6274610" y="2533649"/>
                  </a:lnTo>
                  <a:close/>
                </a:path>
                <a:path w="6847205" h="2533650">
                  <a:moveTo>
                    <a:pt x="6122210" y="2533649"/>
                  </a:moveTo>
                  <a:lnTo>
                    <a:pt x="6007910" y="2533649"/>
                  </a:lnTo>
                  <a:lnTo>
                    <a:pt x="6007910" y="2499865"/>
                  </a:lnTo>
                  <a:lnTo>
                    <a:pt x="6122210" y="2499865"/>
                  </a:lnTo>
                  <a:lnTo>
                    <a:pt x="6122210" y="2533649"/>
                  </a:lnTo>
                  <a:close/>
                </a:path>
                <a:path w="6847205" h="2533650">
                  <a:moveTo>
                    <a:pt x="5969810" y="2533649"/>
                  </a:moveTo>
                  <a:lnTo>
                    <a:pt x="5855510" y="2533649"/>
                  </a:lnTo>
                  <a:lnTo>
                    <a:pt x="5855510" y="2499865"/>
                  </a:lnTo>
                  <a:lnTo>
                    <a:pt x="5969810" y="2499865"/>
                  </a:lnTo>
                  <a:lnTo>
                    <a:pt x="5969810" y="2533649"/>
                  </a:lnTo>
                  <a:close/>
                </a:path>
                <a:path w="6847205" h="2533650">
                  <a:moveTo>
                    <a:pt x="5817410" y="2533649"/>
                  </a:moveTo>
                  <a:lnTo>
                    <a:pt x="5703110" y="2533649"/>
                  </a:lnTo>
                  <a:lnTo>
                    <a:pt x="5703110" y="2499865"/>
                  </a:lnTo>
                  <a:lnTo>
                    <a:pt x="5817410" y="2499865"/>
                  </a:lnTo>
                  <a:lnTo>
                    <a:pt x="5817410" y="2533649"/>
                  </a:lnTo>
                  <a:close/>
                </a:path>
                <a:path w="6847205" h="2533650">
                  <a:moveTo>
                    <a:pt x="5665010" y="2533649"/>
                  </a:moveTo>
                  <a:lnTo>
                    <a:pt x="5550710" y="2533649"/>
                  </a:lnTo>
                  <a:lnTo>
                    <a:pt x="5550710" y="2499865"/>
                  </a:lnTo>
                  <a:lnTo>
                    <a:pt x="5665010" y="2499865"/>
                  </a:lnTo>
                  <a:lnTo>
                    <a:pt x="5665010" y="2533649"/>
                  </a:lnTo>
                  <a:close/>
                </a:path>
                <a:path w="6847205" h="2533650">
                  <a:moveTo>
                    <a:pt x="5512610" y="2533649"/>
                  </a:moveTo>
                  <a:lnTo>
                    <a:pt x="5398310" y="2533649"/>
                  </a:lnTo>
                  <a:lnTo>
                    <a:pt x="5398310" y="2499865"/>
                  </a:lnTo>
                  <a:lnTo>
                    <a:pt x="5512610" y="2499865"/>
                  </a:lnTo>
                  <a:lnTo>
                    <a:pt x="5512610" y="2533649"/>
                  </a:lnTo>
                  <a:close/>
                </a:path>
                <a:path w="6847205" h="2533650">
                  <a:moveTo>
                    <a:pt x="5360210" y="2533649"/>
                  </a:moveTo>
                  <a:lnTo>
                    <a:pt x="5245910" y="2533649"/>
                  </a:lnTo>
                  <a:lnTo>
                    <a:pt x="5245910" y="2499865"/>
                  </a:lnTo>
                  <a:lnTo>
                    <a:pt x="5360210" y="2499865"/>
                  </a:lnTo>
                  <a:lnTo>
                    <a:pt x="5360210" y="2533649"/>
                  </a:lnTo>
                  <a:close/>
                </a:path>
                <a:path w="6847205" h="2533650">
                  <a:moveTo>
                    <a:pt x="5207810" y="2533649"/>
                  </a:moveTo>
                  <a:lnTo>
                    <a:pt x="5093510" y="2533649"/>
                  </a:lnTo>
                  <a:lnTo>
                    <a:pt x="5093510" y="2499865"/>
                  </a:lnTo>
                  <a:lnTo>
                    <a:pt x="5207810" y="2499865"/>
                  </a:lnTo>
                  <a:lnTo>
                    <a:pt x="5207810" y="2533649"/>
                  </a:lnTo>
                  <a:close/>
                </a:path>
                <a:path w="6847205" h="2533650">
                  <a:moveTo>
                    <a:pt x="5055410" y="2533649"/>
                  </a:moveTo>
                  <a:lnTo>
                    <a:pt x="4941110" y="2533649"/>
                  </a:lnTo>
                  <a:lnTo>
                    <a:pt x="4941110" y="2499865"/>
                  </a:lnTo>
                  <a:lnTo>
                    <a:pt x="5055410" y="2499865"/>
                  </a:lnTo>
                  <a:lnTo>
                    <a:pt x="5055410" y="2533649"/>
                  </a:lnTo>
                  <a:close/>
                </a:path>
                <a:path w="6847205" h="2533650">
                  <a:moveTo>
                    <a:pt x="4903010" y="2533649"/>
                  </a:moveTo>
                  <a:lnTo>
                    <a:pt x="4788710" y="2533649"/>
                  </a:lnTo>
                  <a:lnTo>
                    <a:pt x="4788710" y="2499865"/>
                  </a:lnTo>
                  <a:lnTo>
                    <a:pt x="4903010" y="2499865"/>
                  </a:lnTo>
                  <a:lnTo>
                    <a:pt x="4903010" y="2533649"/>
                  </a:lnTo>
                  <a:close/>
                </a:path>
                <a:path w="6847205" h="2533650">
                  <a:moveTo>
                    <a:pt x="4750610" y="2533649"/>
                  </a:moveTo>
                  <a:lnTo>
                    <a:pt x="4636310" y="2533649"/>
                  </a:lnTo>
                  <a:lnTo>
                    <a:pt x="4636310" y="2499865"/>
                  </a:lnTo>
                  <a:lnTo>
                    <a:pt x="4750610" y="2499865"/>
                  </a:lnTo>
                  <a:lnTo>
                    <a:pt x="4750610" y="2533649"/>
                  </a:lnTo>
                  <a:close/>
                </a:path>
                <a:path w="6847205" h="2533650">
                  <a:moveTo>
                    <a:pt x="4598210" y="2533649"/>
                  </a:moveTo>
                  <a:lnTo>
                    <a:pt x="4483910" y="2533649"/>
                  </a:lnTo>
                  <a:lnTo>
                    <a:pt x="4483910" y="2499865"/>
                  </a:lnTo>
                  <a:lnTo>
                    <a:pt x="4598210" y="2499865"/>
                  </a:lnTo>
                  <a:lnTo>
                    <a:pt x="4598210" y="2533649"/>
                  </a:lnTo>
                  <a:close/>
                </a:path>
                <a:path w="6847205" h="2533650">
                  <a:moveTo>
                    <a:pt x="4445810" y="2533649"/>
                  </a:moveTo>
                  <a:lnTo>
                    <a:pt x="4331510" y="2533649"/>
                  </a:lnTo>
                  <a:lnTo>
                    <a:pt x="4331510" y="2499865"/>
                  </a:lnTo>
                  <a:lnTo>
                    <a:pt x="4445810" y="2499865"/>
                  </a:lnTo>
                  <a:lnTo>
                    <a:pt x="4445810" y="2533649"/>
                  </a:lnTo>
                  <a:close/>
                </a:path>
                <a:path w="6847205" h="2533650">
                  <a:moveTo>
                    <a:pt x="4293410" y="2533649"/>
                  </a:moveTo>
                  <a:lnTo>
                    <a:pt x="4179110" y="2533649"/>
                  </a:lnTo>
                  <a:lnTo>
                    <a:pt x="4179110" y="2499865"/>
                  </a:lnTo>
                  <a:lnTo>
                    <a:pt x="4293410" y="2499865"/>
                  </a:lnTo>
                  <a:lnTo>
                    <a:pt x="4293410" y="2533649"/>
                  </a:lnTo>
                  <a:close/>
                </a:path>
                <a:path w="6847205" h="2533650">
                  <a:moveTo>
                    <a:pt x="4141010" y="2533649"/>
                  </a:moveTo>
                  <a:lnTo>
                    <a:pt x="4026710" y="2533649"/>
                  </a:lnTo>
                  <a:lnTo>
                    <a:pt x="4026710" y="2499865"/>
                  </a:lnTo>
                  <a:lnTo>
                    <a:pt x="4141010" y="2499865"/>
                  </a:lnTo>
                  <a:lnTo>
                    <a:pt x="4141010" y="2533649"/>
                  </a:lnTo>
                  <a:close/>
                </a:path>
                <a:path w="6847205" h="2533650">
                  <a:moveTo>
                    <a:pt x="3988610" y="2533649"/>
                  </a:moveTo>
                  <a:lnTo>
                    <a:pt x="3874310" y="2533649"/>
                  </a:lnTo>
                  <a:lnTo>
                    <a:pt x="3874310" y="2499865"/>
                  </a:lnTo>
                  <a:lnTo>
                    <a:pt x="3988610" y="2499865"/>
                  </a:lnTo>
                  <a:lnTo>
                    <a:pt x="3988610" y="2533649"/>
                  </a:lnTo>
                  <a:close/>
                </a:path>
                <a:path w="6847205" h="2533650">
                  <a:moveTo>
                    <a:pt x="3836210" y="2533649"/>
                  </a:moveTo>
                  <a:lnTo>
                    <a:pt x="3721910" y="2533649"/>
                  </a:lnTo>
                  <a:lnTo>
                    <a:pt x="3721910" y="2499865"/>
                  </a:lnTo>
                  <a:lnTo>
                    <a:pt x="3836210" y="2499865"/>
                  </a:lnTo>
                  <a:lnTo>
                    <a:pt x="3836210" y="2533649"/>
                  </a:lnTo>
                  <a:close/>
                </a:path>
                <a:path w="6847205" h="2533650">
                  <a:moveTo>
                    <a:pt x="3683810" y="2533649"/>
                  </a:moveTo>
                  <a:lnTo>
                    <a:pt x="3569510" y="2533649"/>
                  </a:lnTo>
                  <a:lnTo>
                    <a:pt x="3569510" y="2499865"/>
                  </a:lnTo>
                  <a:lnTo>
                    <a:pt x="3683810" y="2499865"/>
                  </a:lnTo>
                  <a:lnTo>
                    <a:pt x="3683810" y="2533649"/>
                  </a:lnTo>
                  <a:close/>
                </a:path>
                <a:path w="6847205" h="2533650">
                  <a:moveTo>
                    <a:pt x="3531410" y="2533649"/>
                  </a:moveTo>
                  <a:lnTo>
                    <a:pt x="3417110" y="2533649"/>
                  </a:lnTo>
                  <a:lnTo>
                    <a:pt x="3417110" y="2499865"/>
                  </a:lnTo>
                  <a:lnTo>
                    <a:pt x="3531410" y="2499865"/>
                  </a:lnTo>
                  <a:lnTo>
                    <a:pt x="3531410" y="2533649"/>
                  </a:lnTo>
                  <a:close/>
                </a:path>
                <a:path w="6847205" h="2533650">
                  <a:moveTo>
                    <a:pt x="3379010" y="2533649"/>
                  </a:moveTo>
                  <a:lnTo>
                    <a:pt x="3264710" y="2533649"/>
                  </a:lnTo>
                  <a:lnTo>
                    <a:pt x="3264710" y="2499865"/>
                  </a:lnTo>
                  <a:lnTo>
                    <a:pt x="3379010" y="2499865"/>
                  </a:lnTo>
                  <a:lnTo>
                    <a:pt x="3379010" y="2533649"/>
                  </a:lnTo>
                  <a:close/>
                </a:path>
                <a:path w="6847205" h="2533650">
                  <a:moveTo>
                    <a:pt x="3226610" y="2533649"/>
                  </a:moveTo>
                  <a:lnTo>
                    <a:pt x="3112311" y="2533649"/>
                  </a:lnTo>
                  <a:lnTo>
                    <a:pt x="3112311" y="2499865"/>
                  </a:lnTo>
                  <a:lnTo>
                    <a:pt x="3226610" y="2499865"/>
                  </a:lnTo>
                  <a:lnTo>
                    <a:pt x="3226610" y="2533649"/>
                  </a:lnTo>
                  <a:close/>
                </a:path>
                <a:path w="6847205" h="2533650">
                  <a:moveTo>
                    <a:pt x="3074210" y="2533649"/>
                  </a:moveTo>
                  <a:lnTo>
                    <a:pt x="2959910" y="2533649"/>
                  </a:lnTo>
                  <a:lnTo>
                    <a:pt x="2959910" y="2499865"/>
                  </a:lnTo>
                  <a:lnTo>
                    <a:pt x="3074210" y="2499865"/>
                  </a:lnTo>
                  <a:lnTo>
                    <a:pt x="3074210" y="2533649"/>
                  </a:lnTo>
                  <a:close/>
                </a:path>
                <a:path w="6847205" h="2533650">
                  <a:moveTo>
                    <a:pt x="2921811" y="2533649"/>
                  </a:moveTo>
                  <a:lnTo>
                    <a:pt x="2807510" y="2533649"/>
                  </a:lnTo>
                  <a:lnTo>
                    <a:pt x="2807510" y="2499865"/>
                  </a:lnTo>
                  <a:lnTo>
                    <a:pt x="2921811" y="2499865"/>
                  </a:lnTo>
                  <a:lnTo>
                    <a:pt x="2921811" y="2533649"/>
                  </a:lnTo>
                  <a:close/>
                </a:path>
                <a:path w="6847205" h="2533650">
                  <a:moveTo>
                    <a:pt x="2769410" y="2533649"/>
                  </a:moveTo>
                  <a:lnTo>
                    <a:pt x="2655110" y="2533649"/>
                  </a:lnTo>
                  <a:lnTo>
                    <a:pt x="2655110" y="2499865"/>
                  </a:lnTo>
                  <a:lnTo>
                    <a:pt x="2769410" y="2499865"/>
                  </a:lnTo>
                  <a:lnTo>
                    <a:pt x="2769410" y="2533649"/>
                  </a:lnTo>
                  <a:close/>
                </a:path>
                <a:path w="6847205" h="2533650">
                  <a:moveTo>
                    <a:pt x="2617010" y="2533649"/>
                  </a:moveTo>
                  <a:lnTo>
                    <a:pt x="2502710" y="2533649"/>
                  </a:lnTo>
                  <a:lnTo>
                    <a:pt x="2502710" y="2499865"/>
                  </a:lnTo>
                  <a:lnTo>
                    <a:pt x="2617010" y="2499865"/>
                  </a:lnTo>
                  <a:lnTo>
                    <a:pt x="2617010" y="2533649"/>
                  </a:lnTo>
                  <a:close/>
                </a:path>
                <a:path w="6847205" h="2533650">
                  <a:moveTo>
                    <a:pt x="2464610" y="2533649"/>
                  </a:moveTo>
                  <a:lnTo>
                    <a:pt x="2350311" y="2533649"/>
                  </a:lnTo>
                  <a:lnTo>
                    <a:pt x="2350311" y="2499865"/>
                  </a:lnTo>
                  <a:lnTo>
                    <a:pt x="2464610" y="2499865"/>
                  </a:lnTo>
                  <a:lnTo>
                    <a:pt x="2464610" y="2533649"/>
                  </a:lnTo>
                  <a:close/>
                </a:path>
                <a:path w="6847205" h="2533650">
                  <a:moveTo>
                    <a:pt x="2312210" y="2533649"/>
                  </a:moveTo>
                  <a:lnTo>
                    <a:pt x="2197910" y="2533649"/>
                  </a:lnTo>
                  <a:lnTo>
                    <a:pt x="2197910" y="2499865"/>
                  </a:lnTo>
                  <a:lnTo>
                    <a:pt x="2312210" y="2499865"/>
                  </a:lnTo>
                  <a:lnTo>
                    <a:pt x="2312210" y="2533649"/>
                  </a:lnTo>
                  <a:close/>
                </a:path>
                <a:path w="6847205" h="2533650">
                  <a:moveTo>
                    <a:pt x="2159811" y="2533649"/>
                  </a:moveTo>
                  <a:lnTo>
                    <a:pt x="2045510" y="2533649"/>
                  </a:lnTo>
                  <a:lnTo>
                    <a:pt x="2045510" y="2499865"/>
                  </a:lnTo>
                  <a:lnTo>
                    <a:pt x="2159811" y="2499865"/>
                  </a:lnTo>
                  <a:lnTo>
                    <a:pt x="2159811" y="2533649"/>
                  </a:lnTo>
                  <a:close/>
                </a:path>
                <a:path w="6847205" h="2533650">
                  <a:moveTo>
                    <a:pt x="2007410" y="2533649"/>
                  </a:moveTo>
                  <a:lnTo>
                    <a:pt x="1893110" y="2533649"/>
                  </a:lnTo>
                  <a:lnTo>
                    <a:pt x="1893110" y="2499865"/>
                  </a:lnTo>
                  <a:lnTo>
                    <a:pt x="2007410" y="2499865"/>
                  </a:lnTo>
                  <a:lnTo>
                    <a:pt x="2007410" y="2533649"/>
                  </a:lnTo>
                  <a:close/>
                </a:path>
                <a:path w="6847205" h="2533650">
                  <a:moveTo>
                    <a:pt x="1855010" y="2533649"/>
                  </a:moveTo>
                  <a:lnTo>
                    <a:pt x="1740711" y="2533649"/>
                  </a:lnTo>
                  <a:lnTo>
                    <a:pt x="1740711" y="2499865"/>
                  </a:lnTo>
                  <a:lnTo>
                    <a:pt x="1855010" y="2499865"/>
                  </a:lnTo>
                  <a:lnTo>
                    <a:pt x="1855010" y="2533649"/>
                  </a:lnTo>
                  <a:close/>
                </a:path>
                <a:path w="6847205" h="2533650">
                  <a:moveTo>
                    <a:pt x="1702611" y="2533649"/>
                  </a:moveTo>
                  <a:lnTo>
                    <a:pt x="1588311" y="2533649"/>
                  </a:lnTo>
                  <a:lnTo>
                    <a:pt x="1588311" y="2499865"/>
                  </a:lnTo>
                  <a:lnTo>
                    <a:pt x="1702611" y="2499865"/>
                  </a:lnTo>
                  <a:lnTo>
                    <a:pt x="1702611" y="2533649"/>
                  </a:lnTo>
                  <a:close/>
                </a:path>
                <a:path w="6847205" h="2533650">
                  <a:moveTo>
                    <a:pt x="1550211" y="2533649"/>
                  </a:moveTo>
                  <a:lnTo>
                    <a:pt x="1435911" y="2533649"/>
                  </a:lnTo>
                  <a:lnTo>
                    <a:pt x="1435911" y="2499865"/>
                  </a:lnTo>
                  <a:lnTo>
                    <a:pt x="1550211" y="2499865"/>
                  </a:lnTo>
                  <a:lnTo>
                    <a:pt x="1550211" y="2533649"/>
                  </a:lnTo>
                  <a:close/>
                </a:path>
                <a:path w="6847205" h="2533650">
                  <a:moveTo>
                    <a:pt x="1397811" y="2533649"/>
                  </a:moveTo>
                  <a:lnTo>
                    <a:pt x="1283511" y="2533649"/>
                  </a:lnTo>
                  <a:lnTo>
                    <a:pt x="1283511" y="2499865"/>
                  </a:lnTo>
                  <a:lnTo>
                    <a:pt x="1397811" y="2499865"/>
                  </a:lnTo>
                  <a:lnTo>
                    <a:pt x="1397811" y="2533649"/>
                  </a:lnTo>
                  <a:close/>
                </a:path>
                <a:path w="6847205" h="2533650">
                  <a:moveTo>
                    <a:pt x="1245411" y="2533649"/>
                  </a:moveTo>
                  <a:lnTo>
                    <a:pt x="1131111" y="2533649"/>
                  </a:lnTo>
                  <a:lnTo>
                    <a:pt x="1131111" y="2499865"/>
                  </a:lnTo>
                  <a:lnTo>
                    <a:pt x="1245411" y="2499865"/>
                  </a:lnTo>
                  <a:lnTo>
                    <a:pt x="1245411" y="2533649"/>
                  </a:lnTo>
                  <a:close/>
                </a:path>
                <a:path w="6847205" h="2533650">
                  <a:moveTo>
                    <a:pt x="1093011" y="2533649"/>
                  </a:moveTo>
                  <a:lnTo>
                    <a:pt x="978711" y="2533649"/>
                  </a:lnTo>
                  <a:lnTo>
                    <a:pt x="978711" y="2499865"/>
                  </a:lnTo>
                  <a:lnTo>
                    <a:pt x="1093011" y="2499865"/>
                  </a:lnTo>
                  <a:lnTo>
                    <a:pt x="1093011" y="2533649"/>
                  </a:lnTo>
                  <a:close/>
                </a:path>
                <a:path w="6847205" h="2533650">
                  <a:moveTo>
                    <a:pt x="940611" y="2533649"/>
                  </a:moveTo>
                  <a:lnTo>
                    <a:pt x="826311" y="2533649"/>
                  </a:lnTo>
                  <a:lnTo>
                    <a:pt x="826311" y="2499865"/>
                  </a:lnTo>
                  <a:lnTo>
                    <a:pt x="940611" y="2499865"/>
                  </a:lnTo>
                  <a:lnTo>
                    <a:pt x="940611" y="2533649"/>
                  </a:lnTo>
                  <a:close/>
                </a:path>
                <a:path w="6847205" h="2533650">
                  <a:moveTo>
                    <a:pt x="788211" y="2533649"/>
                  </a:moveTo>
                  <a:lnTo>
                    <a:pt x="673911" y="2533649"/>
                  </a:lnTo>
                  <a:lnTo>
                    <a:pt x="673911" y="2499865"/>
                  </a:lnTo>
                  <a:lnTo>
                    <a:pt x="788211" y="2499865"/>
                  </a:lnTo>
                  <a:lnTo>
                    <a:pt x="788211" y="2533649"/>
                  </a:lnTo>
                  <a:close/>
                </a:path>
                <a:path w="6847205" h="2533650">
                  <a:moveTo>
                    <a:pt x="635811" y="2533649"/>
                  </a:moveTo>
                  <a:lnTo>
                    <a:pt x="521511" y="2533649"/>
                  </a:lnTo>
                  <a:lnTo>
                    <a:pt x="521511" y="2499865"/>
                  </a:lnTo>
                  <a:lnTo>
                    <a:pt x="635811" y="2499865"/>
                  </a:lnTo>
                  <a:lnTo>
                    <a:pt x="635811" y="2533649"/>
                  </a:lnTo>
                  <a:close/>
                </a:path>
                <a:path w="6847205" h="2533650">
                  <a:moveTo>
                    <a:pt x="483411" y="2533649"/>
                  </a:moveTo>
                  <a:lnTo>
                    <a:pt x="369111" y="2533649"/>
                  </a:lnTo>
                  <a:lnTo>
                    <a:pt x="369111" y="2499865"/>
                  </a:lnTo>
                  <a:lnTo>
                    <a:pt x="483411" y="2499865"/>
                  </a:lnTo>
                  <a:lnTo>
                    <a:pt x="483411" y="2533649"/>
                  </a:lnTo>
                  <a:close/>
                </a:path>
                <a:path w="6847205" h="2533650">
                  <a:moveTo>
                    <a:pt x="331011" y="2533649"/>
                  </a:moveTo>
                  <a:lnTo>
                    <a:pt x="216711" y="2533649"/>
                  </a:lnTo>
                  <a:lnTo>
                    <a:pt x="216711" y="2499865"/>
                  </a:lnTo>
                  <a:lnTo>
                    <a:pt x="331011" y="2499865"/>
                  </a:lnTo>
                  <a:lnTo>
                    <a:pt x="331011" y="2533649"/>
                  </a:lnTo>
                  <a:close/>
                </a:path>
                <a:path w="6847205" h="2533650">
                  <a:moveTo>
                    <a:pt x="45855" y="2470623"/>
                  </a:moveTo>
                  <a:lnTo>
                    <a:pt x="41848" y="2466617"/>
                  </a:lnTo>
                  <a:lnTo>
                    <a:pt x="19361" y="2431248"/>
                  </a:lnTo>
                  <a:lnTo>
                    <a:pt x="5030" y="2391152"/>
                  </a:lnTo>
                  <a:lnTo>
                    <a:pt x="2255" y="2367053"/>
                  </a:lnTo>
                  <a:lnTo>
                    <a:pt x="38907" y="2363286"/>
                  </a:lnTo>
                  <a:lnTo>
                    <a:pt x="42937" y="2386071"/>
                  </a:lnTo>
                  <a:lnTo>
                    <a:pt x="50203" y="2407494"/>
                  </a:lnTo>
                  <a:lnTo>
                    <a:pt x="60706" y="2427556"/>
                  </a:lnTo>
                  <a:lnTo>
                    <a:pt x="74446" y="2446256"/>
                  </a:lnTo>
                  <a:lnTo>
                    <a:pt x="45855" y="2470623"/>
                  </a:lnTo>
                  <a:close/>
                </a:path>
                <a:path w="6847205" h="2533650">
                  <a:moveTo>
                    <a:pt x="178682" y="2533649"/>
                  </a:moveTo>
                  <a:lnTo>
                    <a:pt x="153020" y="2533649"/>
                  </a:lnTo>
                  <a:lnTo>
                    <a:pt x="146813" y="2532934"/>
                  </a:lnTo>
                  <a:lnTo>
                    <a:pt x="106717" y="2518604"/>
                  </a:lnTo>
                  <a:lnTo>
                    <a:pt x="73055" y="2497202"/>
                  </a:lnTo>
                  <a:lnTo>
                    <a:pt x="96458" y="2467405"/>
                  </a:lnTo>
                  <a:lnTo>
                    <a:pt x="115678" y="2480370"/>
                  </a:lnTo>
                  <a:lnTo>
                    <a:pt x="136144" y="2490052"/>
                  </a:lnTo>
                  <a:lnTo>
                    <a:pt x="157855" y="2496450"/>
                  </a:lnTo>
                  <a:lnTo>
                    <a:pt x="180811" y="2499564"/>
                  </a:lnTo>
                  <a:lnTo>
                    <a:pt x="178682" y="2533649"/>
                  </a:lnTo>
                  <a:close/>
                </a:path>
                <a:path w="6847205" h="2533650">
                  <a:moveTo>
                    <a:pt x="38099" y="2328899"/>
                  </a:moveTo>
                  <a:lnTo>
                    <a:pt x="0" y="2328899"/>
                  </a:lnTo>
                  <a:lnTo>
                    <a:pt x="0" y="2214599"/>
                  </a:lnTo>
                  <a:lnTo>
                    <a:pt x="38099" y="2214599"/>
                  </a:lnTo>
                  <a:lnTo>
                    <a:pt x="38099" y="2328899"/>
                  </a:lnTo>
                  <a:close/>
                </a:path>
                <a:path w="6847205" h="2533650">
                  <a:moveTo>
                    <a:pt x="38099" y="2176499"/>
                  </a:moveTo>
                  <a:lnTo>
                    <a:pt x="0" y="2176499"/>
                  </a:lnTo>
                  <a:lnTo>
                    <a:pt x="0" y="2062199"/>
                  </a:lnTo>
                  <a:lnTo>
                    <a:pt x="38099" y="2062199"/>
                  </a:lnTo>
                  <a:lnTo>
                    <a:pt x="38099" y="2176499"/>
                  </a:lnTo>
                  <a:close/>
                </a:path>
                <a:path w="6847205" h="2533650">
                  <a:moveTo>
                    <a:pt x="38099" y="2024099"/>
                  </a:moveTo>
                  <a:lnTo>
                    <a:pt x="0" y="2024099"/>
                  </a:lnTo>
                  <a:lnTo>
                    <a:pt x="0" y="1909799"/>
                  </a:lnTo>
                  <a:lnTo>
                    <a:pt x="38099" y="1909799"/>
                  </a:lnTo>
                  <a:lnTo>
                    <a:pt x="38099" y="2024099"/>
                  </a:lnTo>
                  <a:close/>
                </a:path>
                <a:path w="6847205" h="2533650">
                  <a:moveTo>
                    <a:pt x="38099" y="1871699"/>
                  </a:moveTo>
                  <a:lnTo>
                    <a:pt x="0" y="1871699"/>
                  </a:lnTo>
                  <a:lnTo>
                    <a:pt x="0" y="1757399"/>
                  </a:lnTo>
                  <a:lnTo>
                    <a:pt x="38099" y="1757399"/>
                  </a:lnTo>
                  <a:lnTo>
                    <a:pt x="38099" y="1871699"/>
                  </a:lnTo>
                  <a:close/>
                </a:path>
                <a:path w="6847205" h="2533650">
                  <a:moveTo>
                    <a:pt x="38099" y="1719299"/>
                  </a:moveTo>
                  <a:lnTo>
                    <a:pt x="0" y="1719299"/>
                  </a:lnTo>
                  <a:lnTo>
                    <a:pt x="0" y="1604999"/>
                  </a:lnTo>
                  <a:lnTo>
                    <a:pt x="38099" y="1604999"/>
                  </a:lnTo>
                  <a:lnTo>
                    <a:pt x="38099" y="1719299"/>
                  </a:lnTo>
                  <a:close/>
                </a:path>
                <a:path w="6847205" h="2533650">
                  <a:moveTo>
                    <a:pt x="38099" y="1566899"/>
                  </a:moveTo>
                  <a:lnTo>
                    <a:pt x="0" y="1566899"/>
                  </a:lnTo>
                  <a:lnTo>
                    <a:pt x="0" y="1452599"/>
                  </a:lnTo>
                  <a:lnTo>
                    <a:pt x="38099" y="1452599"/>
                  </a:lnTo>
                  <a:lnTo>
                    <a:pt x="38099" y="1566899"/>
                  </a:lnTo>
                  <a:close/>
                </a:path>
                <a:path w="6847205" h="2533650">
                  <a:moveTo>
                    <a:pt x="38099" y="1414499"/>
                  </a:moveTo>
                  <a:lnTo>
                    <a:pt x="0" y="1414499"/>
                  </a:lnTo>
                  <a:lnTo>
                    <a:pt x="0" y="1300199"/>
                  </a:lnTo>
                  <a:lnTo>
                    <a:pt x="38099" y="1300199"/>
                  </a:lnTo>
                  <a:lnTo>
                    <a:pt x="38099" y="1414499"/>
                  </a:lnTo>
                  <a:close/>
                </a:path>
                <a:path w="6847205" h="2533650">
                  <a:moveTo>
                    <a:pt x="38099" y="1262099"/>
                  </a:moveTo>
                  <a:lnTo>
                    <a:pt x="0" y="1262099"/>
                  </a:lnTo>
                  <a:lnTo>
                    <a:pt x="0" y="1147799"/>
                  </a:lnTo>
                  <a:lnTo>
                    <a:pt x="38099" y="1147799"/>
                  </a:lnTo>
                  <a:lnTo>
                    <a:pt x="38099" y="1262099"/>
                  </a:lnTo>
                  <a:close/>
                </a:path>
                <a:path w="6847205" h="2533650">
                  <a:moveTo>
                    <a:pt x="38099" y="1109699"/>
                  </a:moveTo>
                  <a:lnTo>
                    <a:pt x="0" y="1109699"/>
                  </a:lnTo>
                  <a:lnTo>
                    <a:pt x="0" y="995399"/>
                  </a:lnTo>
                  <a:lnTo>
                    <a:pt x="38099" y="995399"/>
                  </a:lnTo>
                  <a:lnTo>
                    <a:pt x="38099" y="1109699"/>
                  </a:lnTo>
                  <a:close/>
                </a:path>
                <a:path w="6847205" h="2533650">
                  <a:moveTo>
                    <a:pt x="38099" y="957299"/>
                  </a:moveTo>
                  <a:lnTo>
                    <a:pt x="0" y="957299"/>
                  </a:lnTo>
                  <a:lnTo>
                    <a:pt x="0" y="842999"/>
                  </a:lnTo>
                  <a:lnTo>
                    <a:pt x="38099" y="842999"/>
                  </a:lnTo>
                  <a:lnTo>
                    <a:pt x="38099" y="957299"/>
                  </a:lnTo>
                  <a:close/>
                </a:path>
                <a:path w="6847205" h="2533650">
                  <a:moveTo>
                    <a:pt x="38099" y="804899"/>
                  </a:moveTo>
                  <a:lnTo>
                    <a:pt x="0" y="804899"/>
                  </a:lnTo>
                  <a:lnTo>
                    <a:pt x="0" y="690599"/>
                  </a:lnTo>
                  <a:lnTo>
                    <a:pt x="38099" y="690599"/>
                  </a:lnTo>
                  <a:lnTo>
                    <a:pt x="38099" y="804899"/>
                  </a:lnTo>
                  <a:close/>
                </a:path>
                <a:path w="6847205" h="2533650">
                  <a:moveTo>
                    <a:pt x="38099" y="652499"/>
                  </a:moveTo>
                  <a:lnTo>
                    <a:pt x="0" y="652499"/>
                  </a:lnTo>
                  <a:lnTo>
                    <a:pt x="0" y="538199"/>
                  </a:lnTo>
                  <a:lnTo>
                    <a:pt x="38099" y="538199"/>
                  </a:lnTo>
                  <a:lnTo>
                    <a:pt x="38099" y="652499"/>
                  </a:lnTo>
                  <a:close/>
                </a:path>
                <a:path w="6847205" h="2533650">
                  <a:moveTo>
                    <a:pt x="38099" y="500099"/>
                  </a:moveTo>
                  <a:lnTo>
                    <a:pt x="0" y="500099"/>
                  </a:lnTo>
                  <a:lnTo>
                    <a:pt x="0" y="385799"/>
                  </a:lnTo>
                  <a:lnTo>
                    <a:pt x="38099" y="385799"/>
                  </a:lnTo>
                  <a:lnTo>
                    <a:pt x="38099" y="500099"/>
                  </a:lnTo>
                  <a:close/>
                </a:path>
                <a:path w="6847205" h="2533650">
                  <a:moveTo>
                    <a:pt x="38099" y="347699"/>
                  </a:moveTo>
                  <a:lnTo>
                    <a:pt x="0" y="347699"/>
                  </a:lnTo>
                  <a:lnTo>
                    <a:pt x="0" y="233399"/>
                  </a:lnTo>
                  <a:lnTo>
                    <a:pt x="38099" y="233399"/>
                  </a:lnTo>
                  <a:lnTo>
                    <a:pt x="38099" y="347699"/>
                  </a:lnTo>
                  <a:close/>
                </a:path>
                <a:path w="6847205" h="2533650">
                  <a:moveTo>
                    <a:pt x="38099" y="195299"/>
                  </a:moveTo>
                  <a:lnTo>
                    <a:pt x="0" y="195299"/>
                  </a:lnTo>
                  <a:lnTo>
                    <a:pt x="0" y="190490"/>
                  </a:lnTo>
                  <a:lnTo>
                    <a:pt x="5030" y="146813"/>
                  </a:lnTo>
                  <a:lnTo>
                    <a:pt x="19361" y="106717"/>
                  </a:lnTo>
                  <a:lnTo>
                    <a:pt x="31795" y="87161"/>
                  </a:lnTo>
                  <a:lnTo>
                    <a:pt x="62747" y="107356"/>
                  </a:lnTo>
                  <a:lnTo>
                    <a:pt x="51964" y="126718"/>
                  </a:lnTo>
                  <a:lnTo>
                    <a:pt x="44261" y="147028"/>
                  </a:lnTo>
                  <a:lnTo>
                    <a:pt x="39640" y="168285"/>
                  </a:lnTo>
                  <a:lnTo>
                    <a:pt x="38099" y="190490"/>
                  </a:lnTo>
                  <a:lnTo>
                    <a:pt x="38099" y="195299"/>
                  </a:lnTo>
                  <a:close/>
                </a:path>
                <a:path w="6847205" h="2533650">
                  <a:moveTo>
                    <a:pt x="81908" y="83565"/>
                  </a:moveTo>
                  <a:lnTo>
                    <a:pt x="55570" y="57626"/>
                  </a:lnTo>
                  <a:lnTo>
                    <a:pt x="71348" y="41848"/>
                  </a:lnTo>
                  <a:lnTo>
                    <a:pt x="106717" y="19361"/>
                  </a:lnTo>
                  <a:lnTo>
                    <a:pt x="146813" y="5031"/>
                  </a:lnTo>
                  <a:lnTo>
                    <a:pt x="154532" y="4141"/>
                  </a:lnTo>
                  <a:lnTo>
                    <a:pt x="161570" y="40833"/>
                  </a:lnTo>
                  <a:lnTo>
                    <a:pt x="139218" y="46836"/>
                  </a:lnTo>
                  <a:lnTo>
                    <a:pt x="118491" y="55959"/>
                  </a:lnTo>
                  <a:lnTo>
                    <a:pt x="99387" y="68202"/>
                  </a:lnTo>
                  <a:lnTo>
                    <a:pt x="81908" y="83565"/>
                  </a:lnTo>
                  <a:close/>
                </a:path>
                <a:path w="6847205" h="2533650">
                  <a:moveTo>
                    <a:pt x="304790" y="38099"/>
                  </a:moveTo>
                  <a:lnTo>
                    <a:pt x="190490" y="38099"/>
                  </a:lnTo>
                  <a:lnTo>
                    <a:pt x="190490" y="0"/>
                  </a:lnTo>
                  <a:lnTo>
                    <a:pt x="304790" y="0"/>
                  </a:lnTo>
                  <a:lnTo>
                    <a:pt x="304790" y="38099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376" y="8494198"/>
              <a:ext cx="95250" cy="952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376" y="8865673"/>
              <a:ext cx="95250" cy="952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376" y="9608623"/>
              <a:ext cx="95250" cy="9524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477126" y="7553763"/>
            <a:ext cx="6115050" cy="225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1086485" algn="l"/>
                <a:tab pos="2330450" algn="l"/>
                <a:tab pos="3334385" algn="l"/>
                <a:tab pos="4606925" algn="l"/>
                <a:tab pos="4951095" algn="l"/>
              </a:tabLst>
            </a:pPr>
            <a:r>
              <a:rPr dirty="0" sz="2100" spc="80">
                <a:solidFill>
                  <a:srgbClr val="4A4237"/>
                </a:solidFill>
                <a:latin typeface="Lucida Sans Unicode"/>
                <a:cs typeface="Lucida Sans Unicode"/>
              </a:rPr>
              <a:t>Alasan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45">
                <a:solidFill>
                  <a:srgbClr val="4A4237"/>
                </a:solidFill>
                <a:latin typeface="Lucida Sans Unicode"/>
                <a:cs typeface="Lucida Sans Unicode"/>
              </a:rPr>
              <a:t>memilih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model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45">
                <a:solidFill>
                  <a:srgbClr val="4A4237"/>
                </a:solidFill>
                <a:latin typeface="Lucida Sans Unicode"/>
                <a:cs typeface="Lucida Sans Unicode"/>
              </a:rPr>
              <a:t>XGBoost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80">
                <a:solidFill>
                  <a:srgbClr val="4A4237"/>
                </a:solidFill>
                <a:latin typeface="Lucida Sans Unicode"/>
                <a:cs typeface="Lucida Sans Unicode"/>
              </a:rPr>
              <a:t>&amp;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100">
                <a:solidFill>
                  <a:srgbClr val="4A4237"/>
                </a:solidFill>
                <a:latin typeface="Lucida Sans Unicode"/>
                <a:cs typeface="Lucida Sans Unicode"/>
              </a:rPr>
              <a:t>Random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Forest</a:t>
            </a:r>
            <a:r>
              <a:rPr dirty="0" sz="2100" spc="-2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50">
                <a:solidFill>
                  <a:srgbClr val="4A4237"/>
                </a:solidFill>
                <a:latin typeface="Lucida Sans Unicode"/>
                <a:cs typeface="Lucida Sans Unicode"/>
              </a:rPr>
              <a:t>:</a:t>
            </a:r>
            <a:endParaRPr sz="2100">
              <a:latin typeface="Lucida Sans Unicode"/>
              <a:cs typeface="Lucida Sans Unicode"/>
            </a:endParaRPr>
          </a:p>
          <a:p>
            <a:pPr marL="465455" marR="5080">
              <a:lnSpc>
                <a:spcPct val="116100"/>
              </a:lnSpc>
              <a:tabLst>
                <a:tab pos="2374265" algn="l"/>
                <a:tab pos="4039235" algn="l"/>
                <a:tab pos="5400675" algn="l"/>
              </a:tabLst>
            </a:pPr>
            <a:r>
              <a:rPr dirty="0" sz="2100" spc="-35">
                <a:solidFill>
                  <a:srgbClr val="4A4237"/>
                </a:solidFill>
                <a:latin typeface="Lucida Sans Unicode"/>
                <a:cs typeface="Lucida Sans Unicode"/>
              </a:rPr>
              <a:t>Efektif</a:t>
            </a:r>
            <a:r>
              <a:rPr dirty="0" sz="2100" spc="-8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untuk</a:t>
            </a:r>
            <a:r>
              <a:rPr dirty="0" sz="2100" spc="-8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14">
                <a:solidFill>
                  <a:srgbClr val="4A4237"/>
                </a:solidFill>
                <a:latin typeface="Lucida Sans Unicode"/>
                <a:cs typeface="Lucida Sans Unicode"/>
              </a:rPr>
              <a:t>Masalah</a:t>
            </a:r>
            <a:r>
              <a:rPr dirty="0" sz="2100" spc="-8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Regresi </a:t>
            </a:r>
            <a:r>
              <a:rPr dirty="0" sz="2100" spc="120">
                <a:solidFill>
                  <a:srgbClr val="4A4237"/>
                </a:solidFill>
                <a:latin typeface="Lucida Sans Unicode"/>
                <a:cs typeface="Lucida Sans Unicode"/>
              </a:rPr>
              <a:t>Kemampuan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85">
                <a:solidFill>
                  <a:srgbClr val="4A4237"/>
                </a:solidFill>
                <a:latin typeface="Lucida Sans Unicode"/>
                <a:cs typeface="Lucida Sans Unicode"/>
              </a:rPr>
              <a:t>Menangani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90">
                <a:solidFill>
                  <a:srgbClr val="4A4237"/>
                </a:solidFill>
                <a:latin typeface="Lucida Sans Unicode"/>
                <a:cs typeface="Lucida Sans Unicode"/>
              </a:rPr>
              <a:t>Berbagai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125">
                <a:solidFill>
                  <a:srgbClr val="4A4237"/>
                </a:solidFill>
                <a:latin typeface="Lucida Sans Unicode"/>
                <a:cs typeface="Lucida Sans Unicode"/>
              </a:rPr>
              <a:t>Jenis </a:t>
            </a:r>
            <a:r>
              <a:rPr dirty="0" sz="2100" spc="80">
                <a:solidFill>
                  <a:srgbClr val="4A4237"/>
                </a:solidFill>
                <a:latin typeface="Lucida Sans Unicode"/>
                <a:cs typeface="Lucida Sans Unicode"/>
              </a:rPr>
              <a:t>Data</a:t>
            </a:r>
            <a:endParaRPr sz="2100">
              <a:latin typeface="Lucida Sans Unicode"/>
              <a:cs typeface="Lucida Sans Unicode"/>
            </a:endParaRPr>
          </a:p>
          <a:p>
            <a:pPr marL="465455">
              <a:lnSpc>
                <a:spcPct val="100000"/>
              </a:lnSpc>
              <a:spcBef>
                <a:spcPts val="400"/>
              </a:spcBef>
            </a:pP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Relatif</a:t>
            </a:r>
            <a:r>
              <a:rPr dirty="0" sz="2100" spc="-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0">
                <a:solidFill>
                  <a:srgbClr val="4A4237"/>
                </a:solidFill>
                <a:latin typeface="Lucida Sans Unicode"/>
                <a:cs typeface="Lucida Sans Unicode"/>
              </a:rPr>
              <a:t>Tahan</a:t>
            </a:r>
            <a:r>
              <a:rPr dirty="0" sz="2100" spc="-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80">
                <a:solidFill>
                  <a:srgbClr val="4A4237"/>
                </a:solidFill>
                <a:latin typeface="Lucida Sans Unicode"/>
                <a:cs typeface="Lucida Sans Unicode"/>
              </a:rPr>
              <a:t>Terhadap</a:t>
            </a:r>
            <a:r>
              <a:rPr dirty="0" sz="2100" spc="-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Overfitting</a:t>
            </a:r>
            <a:endParaRPr sz="21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10" name="object 10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13" name="object 13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4897" y="4180515"/>
            <a:ext cx="2863439" cy="2863438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229187" y="472170"/>
            <a:ext cx="382905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75" b="1">
                <a:solidFill>
                  <a:srgbClr val="FDFBFD"/>
                </a:solidFill>
                <a:latin typeface="Trebuchet MS"/>
                <a:cs typeface="Trebuchet MS"/>
              </a:rPr>
              <a:t>MODELLING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190" b="1">
                <a:solidFill>
                  <a:srgbClr val="FDFBFD"/>
                </a:solidFill>
                <a:latin typeface="Trebuchet MS"/>
                <a:cs typeface="Trebuchet MS"/>
              </a:rPr>
              <a:t>&amp;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60" b="1">
                <a:solidFill>
                  <a:srgbClr val="FDFBFD"/>
                </a:solidFill>
                <a:latin typeface="Trebuchet MS"/>
                <a:cs typeface="Trebuchet MS"/>
              </a:rPr>
              <a:t>EVALUATION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155939" y="1470767"/>
            <a:ext cx="7976234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380" b="0">
                <a:solidFill>
                  <a:srgbClr val="4A4237"/>
                </a:solidFill>
                <a:latin typeface="Tahoma"/>
                <a:cs typeface="Tahoma"/>
              </a:rPr>
              <a:t>MODEL</a:t>
            </a:r>
            <a:r>
              <a:rPr dirty="0" sz="9600" spc="-795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475" b="0">
                <a:solidFill>
                  <a:srgbClr val="4A4237"/>
                </a:solidFill>
                <a:latin typeface="Tahoma"/>
                <a:cs typeface="Tahoma"/>
              </a:rPr>
              <a:t>SELECTION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9465223" y="4864044"/>
            <a:ext cx="3600450" cy="1495425"/>
          </a:xfrm>
          <a:custGeom>
            <a:avLst/>
            <a:gdLst/>
            <a:ahLst/>
            <a:cxnLst/>
            <a:rect l="l" t="t" r="r" b="b"/>
            <a:pathLst>
              <a:path w="3600450" h="1495425">
                <a:moveTo>
                  <a:pt x="457191" y="38099"/>
                </a:moveTo>
                <a:lnTo>
                  <a:pt x="342891" y="38099"/>
                </a:lnTo>
                <a:lnTo>
                  <a:pt x="342891" y="0"/>
                </a:lnTo>
                <a:lnTo>
                  <a:pt x="457191" y="0"/>
                </a:lnTo>
                <a:lnTo>
                  <a:pt x="457191" y="38099"/>
                </a:lnTo>
                <a:close/>
              </a:path>
              <a:path w="3600450" h="1495425">
                <a:moveTo>
                  <a:pt x="609591" y="38099"/>
                </a:moveTo>
                <a:lnTo>
                  <a:pt x="495291" y="38099"/>
                </a:lnTo>
                <a:lnTo>
                  <a:pt x="495291" y="0"/>
                </a:lnTo>
                <a:lnTo>
                  <a:pt x="609591" y="0"/>
                </a:lnTo>
                <a:lnTo>
                  <a:pt x="609591" y="38099"/>
                </a:lnTo>
                <a:close/>
              </a:path>
              <a:path w="3600450" h="1495425">
                <a:moveTo>
                  <a:pt x="761991" y="38099"/>
                </a:moveTo>
                <a:lnTo>
                  <a:pt x="647691" y="38099"/>
                </a:lnTo>
                <a:lnTo>
                  <a:pt x="647691" y="0"/>
                </a:lnTo>
                <a:lnTo>
                  <a:pt x="761991" y="0"/>
                </a:lnTo>
                <a:lnTo>
                  <a:pt x="761991" y="38099"/>
                </a:lnTo>
                <a:close/>
              </a:path>
              <a:path w="3600450" h="1495425">
                <a:moveTo>
                  <a:pt x="914391" y="38099"/>
                </a:moveTo>
                <a:lnTo>
                  <a:pt x="800091" y="38099"/>
                </a:lnTo>
                <a:lnTo>
                  <a:pt x="800091" y="0"/>
                </a:lnTo>
                <a:lnTo>
                  <a:pt x="914391" y="0"/>
                </a:lnTo>
                <a:lnTo>
                  <a:pt x="914391" y="38099"/>
                </a:lnTo>
                <a:close/>
              </a:path>
              <a:path w="3600450" h="1495425">
                <a:moveTo>
                  <a:pt x="1066791" y="38099"/>
                </a:moveTo>
                <a:lnTo>
                  <a:pt x="952491" y="38099"/>
                </a:lnTo>
                <a:lnTo>
                  <a:pt x="952491" y="0"/>
                </a:lnTo>
                <a:lnTo>
                  <a:pt x="1066791" y="0"/>
                </a:lnTo>
                <a:lnTo>
                  <a:pt x="1066791" y="38099"/>
                </a:lnTo>
                <a:close/>
              </a:path>
              <a:path w="3600450" h="1495425">
                <a:moveTo>
                  <a:pt x="1219191" y="38099"/>
                </a:moveTo>
                <a:lnTo>
                  <a:pt x="1104891" y="38099"/>
                </a:lnTo>
                <a:lnTo>
                  <a:pt x="1104891" y="0"/>
                </a:lnTo>
                <a:lnTo>
                  <a:pt x="1219191" y="0"/>
                </a:lnTo>
                <a:lnTo>
                  <a:pt x="1219191" y="38099"/>
                </a:lnTo>
                <a:close/>
              </a:path>
              <a:path w="3600450" h="1495425">
                <a:moveTo>
                  <a:pt x="1371591" y="38099"/>
                </a:moveTo>
                <a:lnTo>
                  <a:pt x="1257291" y="38099"/>
                </a:lnTo>
                <a:lnTo>
                  <a:pt x="1257291" y="0"/>
                </a:lnTo>
                <a:lnTo>
                  <a:pt x="1371591" y="0"/>
                </a:lnTo>
                <a:lnTo>
                  <a:pt x="1371591" y="38099"/>
                </a:lnTo>
                <a:close/>
              </a:path>
              <a:path w="3600450" h="1495425">
                <a:moveTo>
                  <a:pt x="1523991" y="38099"/>
                </a:moveTo>
                <a:lnTo>
                  <a:pt x="1409691" y="38099"/>
                </a:lnTo>
                <a:lnTo>
                  <a:pt x="1409691" y="0"/>
                </a:lnTo>
                <a:lnTo>
                  <a:pt x="1523991" y="0"/>
                </a:lnTo>
                <a:lnTo>
                  <a:pt x="1523991" y="38099"/>
                </a:lnTo>
                <a:close/>
              </a:path>
              <a:path w="3600450" h="1495425">
                <a:moveTo>
                  <a:pt x="1676391" y="38099"/>
                </a:moveTo>
                <a:lnTo>
                  <a:pt x="1562091" y="38099"/>
                </a:lnTo>
                <a:lnTo>
                  <a:pt x="1562091" y="0"/>
                </a:lnTo>
                <a:lnTo>
                  <a:pt x="1676391" y="0"/>
                </a:lnTo>
                <a:lnTo>
                  <a:pt x="1676391" y="38099"/>
                </a:lnTo>
                <a:close/>
              </a:path>
              <a:path w="3600450" h="1495425">
                <a:moveTo>
                  <a:pt x="1828791" y="38099"/>
                </a:moveTo>
                <a:lnTo>
                  <a:pt x="1714491" y="38099"/>
                </a:lnTo>
                <a:lnTo>
                  <a:pt x="1714491" y="0"/>
                </a:lnTo>
                <a:lnTo>
                  <a:pt x="1828791" y="0"/>
                </a:lnTo>
                <a:lnTo>
                  <a:pt x="1828791" y="38099"/>
                </a:lnTo>
                <a:close/>
              </a:path>
              <a:path w="3600450" h="1495425">
                <a:moveTo>
                  <a:pt x="1981191" y="38099"/>
                </a:moveTo>
                <a:lnTo>
                  <a:pt x="1866891" y="38099"/>
                </a:lnTo>
                <a:lnTo>
                  <a:pt x="1866891" y="0"/>
                </a:lnTo>
                <a:lnTo>
                  <a:pt x="1981191" y="0"/>
                </a:lnTo>
                <a:lnTo>
                  <a:pt x="1981191" y="38099"/>
                </a:lnTo>
                <a:close/>
              </a:path>
              <a:path w="3600450" h="1495425">
                <a:moveTo>
                  <a:pt x="2133591" y="38099"/>
                </a:moveTo>
                <a:lnTo>
                  <a:pt x="2019291" y="38099"/>
                </a:lnTo>
                <a:lnTo>
                  <a:pt x="2019291" y="0"/>
                </a:lnTo>
                <a:lnTo>
                  <a:pt x="2133591" y="0"/>
                </a:lnTo>
                <a:lnTo>
                  <a:pt x="2133591" y="38099"/>
                </a:lnTo>
                <a:close/>
              </a:path>
              <a:path w="3600450" h="1495425">
                <a:moveTo>
                  <a:pt x="2285991" y="38099"/>
                </a:moveTo>
                <a:lnTo>
                  <a:pt x="2171691" y="38099"/>
                </a:lnTo>
                <a:lnTo>
                  <a:pt x="2171691" y="0"/>
                </a:lnTo>
                <a:lnTo>
                  <a:pt x="2285991" y="0"/>
                </a:lnTo>
                <a:lnTo>
                  <a:pt x="2285991" y="38099"/>
                </a:lnTo>
                <a:close/>
              </a:path>
              <a:path w="3600450" h="1495425">
                <a:moveTo>
                  <a:pt x="2438391" y="38099"/>
                </a:moveTo>
                <a:lnTo>
                  <a:pt x="2324091" y="38099"/>
                </a:lnTo>
                <a:lnTo>
                  <a:pt x="2324091" y="0"/>
                </a:lnTo>
                <a:lnTo>
                  <a:pt x="2438391" y="0"/>
                </a:lnTo>
                <a:lnTo>
                  <a:pt x="2438391" y="38099"/>
                </a:lnTo>
                <a:close/>
              </a:path>
              <a:path w="3600450" h="1495425">
                <a:moveTo>
                  <a:pt x="2590791" y="38099"/>
                </a:moveTo>
                <a:lnTo>
                  <a:pt x="2476491" y="38099"/>
                </a:lnTo>
                <a:lnTo>
                  <a:pt x="2476491" y="0"/>
                </a:lnTo>
                <a:lnTo>
                  <a:pt x="2590791" y="0"/>
                </a:lnTo>
                <a:lnTo>
                  <a:pt x="2590791" y="38099"/>
                </a:lnTo>
                <a:close/>
              </a:path>
              <a:path w="3600450" h="1495425">
                <a:moveTo>
                  <a:pt x="2743191" y="38099"/>
                </a:moveTo>
                <a:lnTo>
                  <a:pt x="2628891" y="38099"/>
                </a:lnTo>
                <a:lnTo>
                  <a:pt x="2628891" y="0"/>
                </a:lnTo>
                <a:lnTo>
                  <a:pt x="2743191" y="0"/>
                </a:lnTo>
                <a:lnTo>
                  <a:pt x="2743191" y="38099"/>
                </a:lnTo>
                <a:close/>
              </a:path>
              <a:path w="3600450" h="1495425">
                <a:moveTo>
                  <a:pt x="2895591" y="38099"/>
                </a:moveTo>
                <a:lnTo>
                  <a:pt x="2781291" y="38099"/>
                </a:lnTo>
                <a:lnTo>
                  <a:pt x="2781291" y="0"/>
                </a:lnTo>
                <a:lnTo>
                  <a:pt x="2895591" y="0"/>
                </a:lnTo>
                <a:lnTo>
                  <a:pt x="2895591" y="38099"/>
                </a:lnTo>
                <a:close/>
              </a:path>
              <a:path w="3600450" h="1495425">
                <a:moveTo>
                  <a:pt x="3047991" y="38099"/>
                </a:moveTo>
                <a:lnTo>
                  <a:pt x="2933691" y="38099"/>
                </a:lnTo>
                <a:lnTo>
                  <a:pt x="2933691" y="0"/>
                </a:lnTo>
                <a:lnTo>
                  <a:pt x="3047991" y="0"/>
                </a:lnTo>
                <a:lnTo>
                  <a:pt x="3047991" y="38099"/>
                </a:lnTo>
                <a:close/>
              </a:path>
              <a:path w="3600450" h="1495425">
                <a:moveTo>
                  <a:pt x="3200391" y="38099"/>
                </a:moveTo>
                <a:lnTo>
                  <a:pt x="3086091" y="38099"/>
                </a:lnTo>
                <a:lnTo>
                  <a:pt x="3086091" y="0"/>
                </a:lnTo>
                <a:lnTo>
                  <a:pt x="3200391" y="0"/>
                </a:lnTo>
                <a:lnTo>
                  <a:pt x="3200391" y="38099"/>
                </a:lnTo>
                <a:close/>
              </a:path>
              <a:path w="3600450" h="1495425">
                <a:moveTo>
                  <a:pt x="3352791" y="38099"/>
                </a:moveTo>
                <a:lnTo>
                  <a:pt x="3238491" y="38099"/>
                </a:lnTo>
                <a:lnTo>
                  <a:pt x="3238491" y="0"/>
                </a:lnTo>
                <a:lnTo>
                  <a:pt x="3352791" y="0"/>
                </a:lnTo>
                <a:lnTo>
                  <a:pt x="3352791" y="38099"/>
                </a:lnTo>
                <a:close/>
              </a:path>
              <a:path w="3600450" h="1495425">
                <a:moveTo>
                  <a:pt x="3484069" y="55746"/>
                </a:moveTo>
                <a:lnTo>
                  <a:pt x="3467135" y="48025"/>
                </a:lnTo>
                <a:lnTo>
                  <a:pt x="3449614" y="42511"/>
                </a:lnTo>
                <a:lnTo>
                  <a:pt x="3431504" y="39202"/>
                </a:lnTo>
                <a:lnTo>
                  <a:pt x="3412806" y="38099"/>
                </a:lnTo>
                <a:lnTo>
                  <a:pt x="3390891" y="38099"/>
                </a:lnTo>
                <a:lnTo>
                  <a:pt x="3390891" y="0"/>
                </a:lnTo>
                <a:lnTo>
                  <a:pt x="3412806" y="0"/>
                </a:lnTo>
                <a:lnTo>
                  <a:pt x="3456484" y="5031"/>
                </a:lnTo>
                <a:lnTo>
                  <a:pt x="3496580" y="19361"/>
                </a:lnTo>
                <a:lnTo>
                  <a:pt x="3501652" y="22586"/>
                </a:lnTo>
                <a:lnTo>
                  <a:pt x="3484069" y="55746"/>
                </a:lnTo>
                <a:close/>
              </a:path>
              <a:path w="3600450" h="1495425">
                <a:moveTo>
                  <a:pt x="3559268" y="148216"/>
                </a:moveTo>
                <a:lnTo>
                  <a:pt x="3551265" y="126504"/>
                </a:lnTo>
                <a:lnTo>
                  <a:pt x="3540309" y="106685"/>
                </a:lnTo>
                <a:lnTo>
                  <a:pt x="3526398" y="88759"/>
                </a:lnTo>
                <a:lnTo>
                  <a:pt x="3509533" y="72725"/>
                </a:lnTo>
                <a:lnTo>
                  <a:pt x="3533585" y="43484"/>
                </a:lnTo>
                <a:lnTo>
                  <a:pt x="3561449" y="71349"/>
                </a:lnTo>
                <a:lnTo>
                  <a:pt x="3583937" y="106718"/>
                </a:lnTo>
                <a:lnTo>
                  <a:pt x="3595082" y="137902"/>
                </a:lnTo>
                <a:lnTo>
                  <a:pt x="3559268" y="148216"/>
                </a:lnTo>
                <a:close/>
              </a:path>
              <a:path w="3600450" h="1495425">
                <a:moveTo>
                  <a:pt x="3600385" y="289572"/>
                </a:moveTo>
                <a:lnTo>
                  <a:pt x="3565198" y="289572"/>
                </a:lnTo>
                <a:lnTo>
                  <a:pt x="3565198" y="186349"/>
                </a:lnTo>
                <a:lnTo>
                  <a:pt x="3565033" y="182226"/>
                </a:lnTo>
                <a:lnTo>
                  <a:pt x="3564705" y="178124"/>
                </a:lnTo>
                <a:lnTo>
                  <a:pt x="3600385" y="175267"/>
                </a:lnTo>
                <a:lnTo>
                  <a:pt x="3600385" y="289572"/>
                </a:lnTo>
                <a:close/>
              </a:path>
              <a:path w="3600450" h="1495425">
                <a:moveTo>
                  <a:pt x="3600385" y="441972"/>
                </a:moveTo>
                <a:lnTo>
                  <a:pt x="3565198" y="441972"/>
                </a:lnTo>
                <a:lnTo>
                  <a:pt x="3565198" y="327672"/>
                </a:lnTo>
                <a:lnTo>
                  <a:pt x="3600385" y="327672"/>
                </a:lnTo>
                <a:lnTo>
                  <a:pt x="3600385" y="441972"/>
                </a:lnTo>
                <a:close/>
              </a:path>
              <a:path w="3600450" h="1495425">
                <a:moveTo>
                  <a:pt x="3600385" y="594372"/>
                </a:moveTo>
                <a:lnTo>
                  <a:pt x="3565198" y="594372"/>
                </a:lnTo>
                <a:lnTo>
                  <a:pt x="3565198" y="480072"/>
                </a:lnTo>
                <a:lnTo>
                  <a:pt x="3600385" y="480072"/>
                </a:lnTo>
                <a:lnTo>
                  <a:pt x="3600385" y="594372"/>
                </a:lnTo>
                <a:close/>
              </a:path>
              <a:path w="3600450" h="1495425">
                <a:moveTo>
                  <a:pt x="3600385" y="746771"/>
                </a:moveTo>
                <a:lnTo>
                  <a:pt x="3565198" y="746771"/>
                </a:lnTo>
                <a:lnTo>
                  <a:pt x="3565198" y="632472"/>
                </a:lnTo>
                <a:lnTo>
                  <a:pt x="3600385" y="632472"/>
                </a:lnTo>
                <a:lnTo>
                  <a:pt x="3600385" y="746771"/>
                </a:lnTo>
                <a:close/>
              </a:path>
              <a:path w="3600450" h="1495425">
                <a:moveTo>
                  <a:pt x="3600385" y="899171"/>
                </a:moveTo>
                <a:lnTo>
                  <a:pt x="3565198" y="899171"/>
                </a:lnTo>
                <a:lnTo>
                  <a:pt x="3565198" y="784871"/>
                </a:lnTo>
                <a:lnTo>
                  <a:pt x="3600385" y="784871"/>
                </a:lnTo>
                <a:lnTo>
                  <a:pt x="3600385" y="899171"/>
                </a:lnTo>
                <a:close/>
              </a:path>
              <a:path w="3600450" h="1495425">
                <a:moveTo>
                  <a:pt x="3600385" y="1051571"/>
                </a:moveTo>
                <a:lnTo>
                  <a:pt x="3565198" y="1051571"/>
                </a:lnTo>
                <a:lnTo>
                  <a:pt x="3565198" y="937271"/>
                </a:lnTo>
                <a:lnTo>
                  <a:pt x="3600385" y="937271"/>
                </a:lnTo>
                <a:lnTo>
                  <a:pt x="3600385" y="1051571"/>
                </a:lnTo>
                <a:close/>
              </a:path>
              <a:path w="3600450" h="1495425">
                <a:moveTo>
                  <a:pt x="3600385" y="1203971"/>
                </a:moveTo>
                <a:lnTo>
                  <a:pt x="3565198" y="1203971"/>
                </a:lnTo>
                <a:lnTo>
                  <a:pt x="3565198" y="1089671"/>
                </a:lnTo>
                <a:lnTo>
                  <a:pt x="3600385" y="1089671"/>
                </a:lnTo>
                <a:lnTo>
                  <a:pt x="3600385" y="1203971"/>
                </a:lnTo>
                <a:close/>
              </a:path>
              <a:path w="3600450" h="1495425">
                <a:moveTo>
                  <a:pt x="3596019" y="1355795"/>
                </a:moveTo>
                <a:lnTo>
                  <a:pt x="3559868" y="1345958"/>
                </a:lnTo>
                <a:lnTo>
                  <a:pt x="3562200" y="1336104"/>
                </a:lnTo>
                <a:lnTo>
                  <a:pt x="3563865" y="1326131"/>
                </a:lnTo>
                <a:lnTo>
                  <a:pt x="3564865" y="1316038"/>
                </a:lnTo>
                <a:lnTo>
                  <a:pt x="3565198" y="1305825"/>
                </a:lnTo>
                <a:lnTo>
                  <a:pt x="3565198" y="1242071"/>
                </a:lnTo>
                <a:lnTo>
                  <a:pt x="3600385" y="1242071"/>
                </a:lnTo>
                <a:lnTo>
                  <a:pt x="3600385" y="1331124"/>
                </a:lnTo>
                <a:lnTo>
                  <a:pt x="3598268" y="1349503"/>
                </a:lnTo>
                <a:lnTo>
                  <a:pt x="3596019" y="1355795"/>
                </a:lnTo>
                <a:close/>
              </a:path>
              <a:path w="3600450" h="1495425">
                <a:moveTo>
                  <a:pt x="3504013" y="1472230"/>
                </a:moveTo>
                <a:lnTo>
                  <a:pt x="3486039" y="1439508"/>
                </a:lnTo>
                <a:lnTo>
                  <a:pt x="3505552" y="1426881"/>
                </a:lnTo>
                <a:lnTo>
                  <a:pt x="3522539" y="1411821"/>
                </a:lnTo>
                <a:lnTo>
                  <a:pt x="3537002" y="1394329"/>
                </a:lnTo>
                <a:lnTo>
                  <a:pt x="3548940" y="1374406"/>
                </a:lnTo>
                <a:lnTo>
                  <a:pt x="3582743" y="1391476"/>
                </a:lnTo>
                <a:lnTo>
                  <a:pt x="3561449" y="1424968"/>
                </a:lnTo>
                <a:lnTo>
                  <a:pt x="3531949" y="1454468"/>
                </a:lnTo>
                <a:lnTo>
                  <a:pt x="3504013" y="1472230"/>
                </a:lnTo>
                <a:close/>
              </a:path>
              <a:path w="3600450" h="1495425">
                <a:moveTo>
                  <a:pt x="3420559" y="1495424"/>
                </a:moveTo>
                <a:lnTo>
                  <a:pt x="3355565" y="1495424"/>
                </a:lnTo>
                <a:lnTo>
                  <a:pt x="3355565" y="1458217"/>
                </a:lnTo>
                <a:lnTo>
                  <a:pt x="3412806" y="1458217"/>
                </a:lnTo>
                <a:lnTo>
                  <a:pt x="3424335" y="1457793"/>
                </a:lnTo>
                <a:lnTo>
                  <a:pt x="3435702" y="1456521"/>
                </a:lnTo>
                <a:lnTo>
                  <a:pt x="3446907" y="1454400"/>
                </a:lnTo>
                <a:lnTo>
                  <a:pt x="3457948" y="1451431"/>
                </a:lnTo>
                <a:lnTo>
                  <a:pt x="3468913" y="1486844"/>
                </a:lnTo>
                <a:lnTo>
                  <a:pt x="3456484" y="1491286"/>
                </a:lnTo>
                <a:lnTo>
                  <a:pt x="3420559" y="1495424"/>
                </a:lnTo>
                <a:close/>
              </a:path>
              <a:path w="3600450" h="1495425">
                <a:moveTo>
                  <a:pt x="3317465" y="1495424"/>
                </a:moveTo>
                <a:lnTo>
                  <a:pt x="3203165" y="1495424"/>
                </a:lnTo>
                <a:lnTo>
                  <a:pt x="3203165" y="1458217"/>
                </a:lnTo>
                <a:lnTo>
                  <a:pt x="3317465" y="1458217"/>
                </a:lnTo>
                <a:lnTo>
                  <a:pt x="3317465" y="1495424"/>
                </a:lnTo>
                <a:close/>
              </a:path>
              <a:path w="3600450" h="1495425">
                <a:moveTo>
                  <a:pt x="3165065" y="1495424"/>
                </a:moveTo>
                <a:lnTo>
                  <a:pt x="3050765" y="1495424"/>
                </a:lnTo>
                <a:lnTo>
                  <a:pt x="3050765" y="1458217"/>
                </a:lnTo>
                <a:lnTo>
                  <a:pt x="3165065" y="1458217"/>
                </a:lnTo>
                <a:lnTo>
                  <a:pt x="3165065" y="1495424"/>
                </a:lnTo>
                <a:close/>
              </a:path>
              <a:path w="3600450" h="1495425">
                <a:moveTo>
                  <a:pt x="3012665" y="1495424"/>
                </a:moveTo>
                <a:lnTo>
                  <a:pt x="2898365" y="1495424"/>
                </a:lnTo>
                <a:lnTo>
                  <a:pt x="2898365" y="1458217"/>
                </a:lnTo>
                <a:lnTo>
                  <a:pt x="3012665" y="1458217"/>
                </a:lnTo>
                <a:lnTo>
                  <a:pt x="3012665" y="1495424"/>
                </a:lnTo>
                <a:close/>
              </a:path>
              <a:path w="3600450" h="1495425">
                <a:moveTo>
                  <a:pt x="2860265" y="1495424"/>
                </a:moveTo>
                <a:lnTo>
                  <a:pt x="2745965" y="1495424"/>
                </a:lnTo>
                <a:lnTo>
                  <a:pt x="2745965" y="1458217"/>
                </a:lnTo>
                <a:lnTo>
                  <a:pt x="2860265" y="1458217"/>
                </a:lnTo>
                <a:lnTo>
                  <a:pt x="2860265" y="1495424"/>
                </a:lnTo>
                <a:close/>
              </a:path>
              <a:path w="3600450" h="1495425">
                <a:moveTo>
                  <a:pt x="2707865" y="1495424"/>
                </a:moveTo>
                <a:lnTo>
                  <a:pt x="2593565" y="1495424"/>
                </a:lnTo>
                <a:lnTo>
                  <a:pt x="2593565" y="1458217"/>
                </a:lnTo>
                <a:lnTo>
                  <a:pt x="2707865" y="1458217"/>
                </a:lnTo>
                <a:lnTo>
                  <a:pt x="2707865" y="1495424"/>
                </a:lnTo>
                <a:close/>
              </a:path>
              <a:path w="3600450" h="1495425">
                <a:moveTo>
                  <a:pt x="2555465" y="1495424"/>
                </a:moveTo>
                <a:lnTo>
                  <a:pt x="2441165" y="1495424"/>
                </a:lnTo>
                <a:lnTo>
                  <a:pt x="2441165" y="1458217"/>
                </a:lnTo>
                <a:lnTo>
                  <a:pt x="2555465" y="1458217"/>
                </a:lnTo>
                <a:lnTo>
                  <a:pt x="2555465" y="1495424"/>
                </a:lnTo>
                <a:close/>
              </a:path>
              <a:path w="3600450" h="1495425">
                <a:moveTo>
                  <a:pt x="2403065" y="1495424"/>
                </a:moveTo>
                <a:lnTo>
                  <a:pt x="2288765" y="1495424"/>
                </a:lnTo>
                <a:lnTo>
                  <a:pt x="2288765" y="1458217"/>
                </a:lnTo>
                <a:lnTo>
                  <a:pt x="2403065" y="1458217"/>
                </a:lnTo>
                <a:lnTo>
                  <a:pt x="2403065" y="1495424"/>
                </a:lnTo>
                <a:close/>
              </a:path>
              <a:path w="3600450" h="1495425">
                <a:moveTo>
                  <a:pt x="2250665" y="1495424"/>
                </a:moveTo>
                <a:lnTo>
                  <a:pt x="2136365" y="1495424"/>
                </a:lnTo>
                <a:lnTo>
                  <a:pt x="2136365" y="1458217"/>
                </a:lnTo>
                <a:lnTo>
                  <a:pt x="2250665" y="1458217"/>
                </a:lnTo>
                <a:lnTo>
                  <a:pt x="2250665" y="1495424"/>
                </a:lnTo>
                <a:close/>
              </a:path>
              <a:path w="3600450" h="1495425">
                <a:moveTo>
                  <a:pt x="2098265" y="1495424"/>
                </a:moveTo>
                <a:lnTo>
                  <a:pt x="1983965" y="1495424"/>
                </a:lnTo>
                <a:lnTo>
                  <a:pt x="1983965" y="1458217"/>
                </a:lnTo>
                <a:lnTo>
                  <a:pt x="2098265" y="1458217"/>
                </a:lnTo>
                <a:lnTo>
                  <a:pt x="2098265" y="1495424"/>
                </a:lnTo>
                <a:close/>
              </a:path>
              <a:path w="3600450" h="1495425">
                <a:moveTo>
                  <a:pt x="1945865" y="1495424"/>
                </a:moveTo>
                <a:lnTo>
                  <a:pt x="1831565" y="1495424"/>
                </a:lnTo>
                <a:lnTo>
                  <a:pt x="1831565" y="1458217"/>
                </a:lnTo>
                <a:lnTo>
                  <a:pt x="1945865" y="1458217"/>
                </a:lnTo>
                <a:lnTo>
                  <a:pt x="1945865" y="1495424"/>
                </a:lnTo>
                <a:close/>
              </a:path>
              <a:path w="3600450" h="1495425">
                <a:moveTo>
                  <a:pt x="1793465" y="1495424"/>
                </a:moveTo>
                <a:lnTo>
                  <a:pt x="1679165" y="1495424"/>
                </a:lnTo>
                <a:lnTo>
                  <a:pt x="1679165" y="1458217"/>
                </a:lnTo>
                <a:lnTo>
                  <a:pt x="1793465" y="1458217"/>
                </a:lnTo>
                <a:lnTo>
                  <a:pt x="1793465" y="1495424"/>
                </a:lnTo>
                <a:close/>
              </a:path>
              <a:path w="3600450" h="1495425">
                <a:moveTo>
                  <a:pt x="1641065" y="1495424"/>
                </a:moveTo>
                <a:lnTo>
                  <a:pt x="1526765" y="1495424"/>
                </a:lnTo>
                <a:lnTo>
                  <a:pt x="1526765" y="1458217"/>
                </a:lnTo>
                <a:lnTo>
                  <a:pt x="1641065" y="1458217"/>
                </a:lnTo>
                <a:lnTo>
                  <a:pt x="1641065" y="1495424"/>
                </a:lnTo>
                <a:close/>
              </a:path>
              <a:path w="3600450" h="1495425">
                <a:moveTo>
                  <a:pt x="1488665" y="1495424"/>
                </a:moveTo>
                <a:lnTo>
                  <a:pt x="1374365" y="1495424"/>
                </a:lnTo>
                <a:lnTo>
                  <a:pt x="1374365" y="1458217"/>
                </a:lnTo>
                <a:lnTo>
                  <a:pt x="1488665" y="1458217"/>
                </a:lnTo>
                <a:lnTo>
                  <a:pt x="1488665" y="1495424"/>
                </a:lnTo>
                <a:close/>
              </a:path>
              <a:path w="3600450" h="1495425">
                <a:moveTo>
                  <a:pt x="1336265" y="1495424"/>
                </a:moveTo>
                <a:lnTo>
                  <a:pt x="1221965" y="1495424"/>
                </a:lnTo>
                <a:lnTo>
                  <a:pt x="1221965" y="1458217"/>
                </a:lnTo>
                <a:lnTo>
                  <a:pt x="1336265" y="1458217"/>
                </a:lnTo>
                <a:lnTo>
                  <a:pt x="1336265" y="1495424"/>
                </a:lnTo>
                <a:close/>
              </a:path>
              <a:path w="3600450" h="1495425">
                <a:moveTo>
                  <a:pt x="1183865" y="1495424"/>
                </a:moveTo>
                <a:lnTo>
                  <a:pt x="1069565" y="1495424"/>
                </a:lnTo>
                <a:lnTo>
                  <a:pt x="1069565" y="1458217"/>
                </a:lnTo>
                <a:lnTo>
                  <a:pt x="1183865" y="1458217"/>
                </a:lnTo>
                <a:lnTo>
                  <a:pt x="1183865" y="1495424"/>
                </a:lnTo>
                <a:close/>
              </a:path>
              <a:path w="3600450" h="1495425">
                <a:moveTo>
                  <a:pt x="1031465" y="1495424"/>
                </a:moveTo>
                <a:lnTo>
                  <a:pt x="917165" y="1495424"/>
                </a:lnTo>
                <a:lnTo>
                  <a:pt x="917165" y="1458217"/>
                </a:lnTo>
                <a:lnTo>
                  <a:pt x="1031465" y="1458217"/>
                </a:lnTo>
                <a:lnTo>
                  <a:pt x="1031465" y="1495424"/>
                </a:lnTo>
                <a:close/>
              </a:path>
              <a:path w="3600450" h="1495425">
                <a:moveTo>
                  <a:pt x="879065" y="1495424"/>
                </a:moveTo>
                <a:lnTo>
                  <a:pt x="764765" y="1495424"/>
                </a:lnTo>
                <a:lnTo>
                  <a:pt x="764765" y="1458217"/>
                </a:lnTo>
                <a:lnTo>
                  <a:pt x="879065" y="1458217"/>
                </a:lnTo>
                <a:lnTo>
                  <a:pt x="879065" y="1495424"/>
                </a:lnTo>
                <a:close/>
              </a:path>
              <a:path w="3600450" h="1495425">
                <a:moveTo>
                  <a:pt x="726665" y="1495424"/>
                </a:moveTo>
                <a:lnTo>
                  <a:pt x="612365" y="1495424"/>
                </a:lnTo>
                <a:lnTo>
                  <a:pt x="612365" y="1458217"/>
                </a:lnTo>
                <a:lnTo>
                  <a:pt x="726665" y="1458217"/>
                </a:lnTo>
                <a:lnTo>
                  <a:pt x="726665" y="1495424"/>
                </a:lnTo>
                <a:close/>
              </a:path>
              <a:path w="3600450" h="1495425">
                <a:moveTo>
                  <a:pt x="574265" y="1495424"/>
                </a:moveTo>
                <a:lnTo>
                  <a:pt x="459965" y="1495424"/>
                </a:lnTo>
                <a:lnTo>
                  <a:pt x="459965" y="1458217"/>
                </a:lnTo>
                <a:lnTo>
                  <a:pt x="574265" y="1458217"/>
                </a:lnTo>
                <a:lnTo>
                  <a:pt x="574265" y="1495424"/>
                </a:lnTo>
                <a:close/>
              </a:path>
              <a:path w="3600450" h="1495425">
                <a:moveTo>
                  <a:pt x="421865" y="1495424"/>
                </a:moveTo>
                <a:lnTo>
                  <a:pt x="307565" y="1495424"/>
                </a:lnTo>
                <a:lnTo>
                  <a:pt x="307565" y="1458217"/>
                </a:lnTo>
                <a:lnTo>
                  <a:pt x="421865" y="1458217"/>
                </a:lnTo>
                <a:lnTo>
                  <a:pt x="421865" y="1495424"/>
                </a:lnTo>
                <a:close/>
              </a:path>
              <a:path w="3600450" h="1495425">
                <a:moveTo>
                  <a:pt x="269465" y="1495424"/>
                </a:moveTo>
                <a:lnTo>
                  <a:pt x="182739" y="1495424"/>
                </a:lnTo>
                <a:lnTo>
                  <a:pt x="155400" y="1492275"/>
                </a:lnTo>
                <a:lnTo>
                  <a:pt x="162257" y="1455614"/>
                </a:lnTo>
                <a:lnTo>
                  <a:pt x="169241" y="1456753"/>
                </a:lnTo>
                <a:lnTo>
                  <a:pt x="176275" y="1457566"/>
                </a:lnTo>
                <a:lnTo>
                  <a:pt x="183359" y="1458055"/>
                </a:lnTo>
                <a:lnTo>
                  <a:pt x="190491" y="1458217"/>
                </a:lnTo>
                <a:lnTo>
                  <a:pt x="269465" y="1458217"/>
                </a:lnTo>
                <a:lnTo>
                  <a:pt x="269465" y="1495424"/>
                </a:lnTo>
                <a:close/>
              </a:path>
              <a:path w="3600450" h="1495425">
                <a:moveTo>
                  <a:pt x="119112" y="1481386"/>
                </a:moveTo>
                <a:lnTo>
                  <a:pt x="106718" y="1476956"/>
                </a:lnTo>
                <a:lnTo>
                  <a:pt x="71348" y="1454468"/>
                </a:lnTo>
                <a:lnTo>
                  <a:pt x="41848" y="1424968"/>
                </a:lnTo>
                <a:lnTo>
                  <a:pt x="32271" y="1409904"/>
                </a:lnTo>
                <a:lnTo>
                  <a:pt x="63139" y="1389557"/>
                </a:lnTo>
                <a:lnTo>
                  <a:pt x="77313" y="1408023"/>
                </a:lnTo>
                <a:lnTo>
                  <a:pt x="93697" y="1423760"/>
                </a:lnTo>
                <a:lnTo>
                  <a:pt x="112288" y="1436767"/>
                </a:lnTo>
                <a:lnTo>
                  <a:pt x="133088" y="1447047"/>
                </a:lnTo>
                <a:lnTo>
                  <a:pt x="119112" y="1481386"/>
                </a:lnTo>
                <a:close/>
              </a:path>
              <a:path w="3600450" h="1495425">
                <a:moveTo>
                  <a:pt x="14550" y="1376138"/>
                </a:moveTo>
                <a:lnTo>
                  <a:pt x="5031" y="1349503"/>
                </a:lnTo>
                <a:lnTo>
                  <a:pt x="0" y="1305825"/>
                </a:lnTo>
                <a:lnTo>
                  <a:pt x="0" y="1263805"/>
                </a:lnTo>
                <a:lnTo>
                  <a:pt x="38099" y="1263805"/>
                </a:lnTo>
                <a:lnTo>
                  <a:pt x="38099" y="1305825"/>
                </a:lnTo>
                <a:lnTo>
                  <a:pt x="38776" y="1320417"/>
                </a:lnTo>
                <a:lnTo>
                  <a:pt x="40807" y="1334707"/>
                </a:lnTo>
                <a:lnTo>
                  <a:pt x="44191" y="1348697"/>
                </a:lnTo>
                <a:lnTo>
                  <a:pt x="48930" y="1362386"/>
                </a:lnTo>
                <a:lnTo>
                  <a:pt x="14550" y="1376138"/>
                </a:lnTo>
                <a:close/>
              </a:path>
              <a:path w="3600450" h="1495425">
                <a:moveTo>
                  <a:pt x="38099" y="1225705"/>
                </a:moveTo>
                <a:lnTo>
                  <a:pt x="0" y="1225705"/>
                </a:lnTo>
                <a:lnTo>
                  <a:pt x="0" y="1111405"/>
                </a:lnTo>
                <a:lnTo>
                  <a:pt x="38099" y="1111405"/>
                </a:lnTo>
                <a:lnTo>
                  <a:pt x="38099" y="1225705"/>
                </a:lnTo>
                <a:close/>
              </a:path>
              <a:path w="3600450" h="1495425">
                <a:moveTo>
                  <a:pt x="38099" y="1073305"/>
                </a:moveTo>
                <a:lnTo>
                  <a:pt x="0" y="1073305"/>
                </a:lnTo>
                <a:lnTo>
                  <a:pt x="0" y="959005"/>
                </a:lnTo>
                <a:lnTo>
                  <a:pt x="38099" y="959005"/>
                </a:lnTo>
                <a:lnTo>
                  <a:pt x="38099" y="1073305"/>
                </a:lnTo>
                <a:close/>
              </a:path>
              <a:path w="3600450" h="1495425">
                <a:moveTo>
                  <a:pt x="38099" y="920905"/>
                </a:moveTo>
                <a:lnTo>
                  <a:pt x="0" y="920905"/>
                </a:lnTo>
                <a:lnTo>
                  <a:pt x="0" y="806605"/>
                </a:lnTo>
                <a:lnTo>
                  <a:pt x="38099" y="806605"/>
                </a:lnTo>
                <a:lnTo>
                  <a:pt x="38099" y="920905"/>
                </a:lnTo>
                <a:close/>
              </a:path>
              <a:path w="3600450" h="1495425">
                <a:moveTo>
                  <a:pt x="38099" y="768505"/>
                </a:moveTo>
                <a:lnTo>
                  <a:pt x="0" y="768505"/>
                </a:lnTo>
                <a:lnTo>
                  <a:pt x="0" y="654205"/>
                </a:lnTo>
                <a:lnTo>
                  <a:pt x="38099" y="654205"/>
                </a:lnTo>
                <a:lnTo>
                  <a:pt x="38099" y="768505"/>
                </a:lnTo>
                <a:close/>
              </a:path>
              <a:path w="3600450" h="1495425">
                <a:moveTo>
                  <a:pt x="38099" y="616105"/>
                </a:moveTo>
                <a:lnTo>
                  <a:pt x="0" y="616105"/>
                </a:lnTo>
                <a:lnTo>
                  <a:pt x="0" y="501805"/>
                </a:lnTo>
                <a:lnTo>
                  <a:pt x="38099" y="501805"/>
                </a:lnTo>
                <a:lnTo>
                  <a:pt x="38099" y="616105"/>
                </a:lnTo>
                <a:close/>
              </a:path>
              <a:path w="3600450" h="1495425">
                <a:moveTo>
                  <a:pt x="38099" y="463705"/>
                </a:moveTo>
                <a:lnTo>
                  <a:pt x="0" y="463705"/>
                </a:lnTo>
                <a:lnTo>
                  <a:pt x="0" y="349405"/>
                </a:lnTo>
                <a:lnTo>
                  <a:pt x="38099" y="349405"/>
                </a:lnTo>
                <a:lnTo>
                  <a:pt x="38099" y="463705"/>
                </a:lnTo>
                <a:close/>
              </a:path>
              <a:path w="3600450" h="1495425">
                <a:moveTo>
                  <a:pt x="38099" y="311305"/>
                </a:moveTo>
                <a:lnTo>
                  <a:pt x="0" y="311305"/>
                </a:lnTo>
                <a:lnTo>
                  <a:pt x="0" y="197005"/>
                </a:lnTo>
                <a:lnTo>
                  <a:pt x="38099" y="197005"/>
                </a:lnTo>
                <a:lnTo>
                  <a:pt x="38099" y="311305"/>
                </a:lnTo>
                <a:close/>
              </a:path>
              <a:path w="3600450" h="1495425">
                <a:moveTo>
                  <a:pt x="40188" y="165165"/>
                </a:moveTo>
                <a:lnTo>
                  <a:pt x="3620" y="159060"/>
                </a:lnTo>
                <a:lnTo>
                  <a:pt x="5031" y="146814"/>
                </a:lnTo>
                <a:lnTo>
                  <a:pt x="19361" y="106718"/>
                </a:lnTo>
                <a:lnTo>
                  <a:pt x="41848" y="71349"/>
                </a:lnTo>
                <a:lnTo>
                  <a:pt x="54369" y="58828"/>
                </a:lnTo>
                <a:lnTo>
                  <a:pt x="80952" y="84545"/>
                </a:lnTo>
                <a:lnTo>
                  <a:pt x="66030" y="102375"/>
                </a:lnTo>
                <a:lnTo>
                  <a:pt x="54262" y="121755"/>
                </a:lnTo>
                <a:lnTo>
                  <a:pt x="45648" y="142685"/>
                </a:lnTo>
                <a:lnTo>
                  <a:pt x="40188" y="165165"/>
                </a:lnTo>
                <a:close/>
              </a:path>
              <a:path w="3600450" h="1495425">
                <a:moveTo>
                  <a:pt x="104264" y="64819"/>
                </a:moveTo>
                <a:lnTo>
                  <a:pt x="106718" y="19361"/>
                </a:lnTo>
                <a:lnTo>
                  <a:pt x="146813" y="5031"/>
                </a:lnTo>
                <a:lnTo>
                  <a:pt x="190491" y="0"/>
                </a:lnTo>
                <a:lnTo>
                  <a:pt x="304791" y="0"/>
                </a:lnTo>
                <a:lnTo>
                  <a:pt x="304791" y="38099"/>
                </a:lnTo>
                <a:lnTo>
                  <a:pt x="190491" y="38099"/>
                </a:lnTo>
                <a:lnTo>
                  <a:pt x="167336" y="39769"/>
                </a:lnTo>
                <a:lnTo>
                  <a:pt x="145246" y="44779"/>
                </a:lnTo>
                <a:lnTo>
                  <a:pt x="124222" y="53129"/>
                </a:lnTo>
                <a:lnTo>
                  <a:pt x="104264" y="64819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9843673" y="4917525"/>
            <a:ext cx="2665730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114" b="1">
                <a:solidFill>
                  <a:srgbClr val="4A4237"/>
                </a:solidFill>
                <a:latin typeface="Trebuchet MS"/>
                <a:cs typeface="Trebuchet MS"/>
              </a:rPr>
              <a:t>XGBoost: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solidFill>
                  <a:srgbClr val="4A4237"/>
                </a:solidFill>
                <a:latin typeface="Trebuchet MS"/>
                <a:cs typeface="Trebuchet MS"/>
              </a:rPr>
              <a:t>RMSE:</a:t>
            </a:r>
            <a:r>
              <a:rPr dirty="0" sz="2400" spc="100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4A4237"/>
                </a:solidFill>
                <a:latin typeface="Trebuchet MS"/>
                <a:cs typeface="Trebuchet MS"/>
              </a:rPr>
              <a:t>20.30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240">
                <a:solidFill>
                  <a:srgbClr val="4A4237"/>
                </a:solidFill>
                <a:latin typeface="Trebuchet MS"/>
                <a:cs typeface="Trebuchet MS"/>
              </a:rPr>
              <a:t>R-</a:t>
            </a:r>
            <a:r>
              <a:rPr dirty="0" sz="2400" spc="135">
                <a:solidFill>
                  <a:srgbClr val="4A4237"/>
                </a:solidFill>
                <a:latin typeface="Trebuchet MS"/>
                <a:cs typeface="Trebuchet MS"/>
              </a:rPr>
              <a:t>squared:</a:t>
            </a:r>
            <a:r>
              <a:rPr dirty="0" sz="2400" spc="-65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4A4237"/>
                </a:solidFill>
                <a:latin typeface="Trebuchet MS"/>
                <a:cs typeface="Trebuchet MS"/>
              </a:rPr>
              <a:t>0.980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887179" y="3269925"/>
            <a:ext cx="3348354" cy="615315"/>
          </a:xfrm>
          <a:custGeom>
            <a:avLst/>
            <a:gdLst/>
            <a:ahLst/>
            <a:cxnLst/>
            <a:rect l="l" t="t" r="r" b="b"/>
            <a:pathLst>
              <a:path w="3348354" h="615314">
                <a:moveTo>
                  <a:pt x="3040349" y="615314"/>
                </a:moveTo>
                <a:lnTo>
                  <a:pt x="307657" y="615314"/>
                </a:lnTo>
                <a:lnTo>
                  <a:pt x="262194" y="611979"/>
                </a:lnTo>
                <a:lnTo>
                  <a:pt x="218801" y="602289"/>
                </a:lnTo>
                <a:lnTo>
                  <a:pt x="177956" y="586720"/>
                </a:lnTo>
                <a:lnTo>
                  <a:pt x="140134" y="565749"/>
                </a:lnTo>
                <a:lnTo>
                  <a:pt x="105811" y="539851"/>
                </a:lnTo>
                <a:lnTo>
                  <a:pt x="75463" y="509503"/>
                </a:lnTo>
                <a:lnTo>
                  <a:pt x="49565" y="475180"/>
                </a:lnTo>
                <a:lnTo>
                  <a:pt x="28594" y="437358"/>
                </a:lnTo>
                <a:lnTo>
                  <a:pt x="13025" y="396513"/>
                </a:lnTo>
                <a:lnTo>
                  <a:pt x="3335" y="353120"/>
                </a:lnTo>
                <a:lnTo>
                  <a:pt x="0" y="307657"/>
                </a:lnTo>
                <a:lnTo>
                  <a:pt x="3335" y="262194"/>
                </a:lnTo>
                <a:lnTo>
                  <a:pt x="13025" y="218801"/>
                </a:lnTo>
                <a:lnTo>
                  <a:pt x="28594" y="177956"/>
                </a:lnTo>
                <a:lnTo>
                  <a:pt x="49565" y="140134"/>
                </a:lnTo>
                <a:lnTo>
                  <a:pt x="75463" y="105811"/>
                </a:lnTo>
                <a:lnTo>
                  <a:pt x="105811" y="75463"/>
                </a:lnTo>
                <a:lnTo>
                  <a:pt x="140134" y="49565"/>
                </a:lnTo>
                <a:lnTo>
                  <a:pt x="177956" y="28594"/>
                </a:lnTo>
                <a:lnTo>
                  <a:pt x="218801" y="13025"/>
                </a:lnTo>
                <a:lnTo>
                  <a:pt x="262194" y="3335"/>
                </a:lnTo>
                <a:lnTo>
                  <a:pt x="307657" y="0"/>
                </a:lnTo>
                <a:lnTo>
                  <a:pt x="3040349" y="0"/>
                </a:lnTo>
                <a:lnTo>
                  <a:pt x="3088768" y="3832"/>
                </a:lnTo>
                <a:lnTo>
                  <a:pt x="3135559" y="15102"/>
                </a:lnTo>
                <a:lnTo>
                  <a:pt x="3179894" y="33466"/>
                </a:lnTo>
                <a:lnTo>
                  <a:pt x="3220949" y="58583"/>
                </a:lnTo>
                <a:lnTo>
                  <a:pt x="3257896" y="90110"/>
                </a:lnTo>
                <a:lnTo>
                  <a:pt x="3289423" y="127058"/>
                </a:lnTo>
                <a:lnTo>
                  <a:pt x="3314540" y="168112"/>
                </a:lnTo>
                <a:lnTo>
                  <a:pt x="3332905" y="212448"/>
                </a:lnTo>
                <a:lnTo>
                  <a:pt x="3344174" y="259238"/>
                </a:lnTo>
                <a:lnTo>
                  <a:pt x="3348007" y="307657"/>
                </a:lnTo>
                <a:lnTo>
                  <a:pt x="3344174" y="356076"/>
                </a:lnTo>
                <a:lnTo>
                  <a:pt x="3332905" y="402866"/>
                </a:lnTo>
                <a:lnTo>
                  <a:pt x="3314540" y="447202"/>
                </a:lnTo>
                <a:lnTo>
                  <a:pt x="3289423" y="488256"/>
                </a:lnTo>
                <a:lnTo>
                  <a:pt x="3257896" y="525204"/>
                </a:lnTo>
                <a:lnTo>
                  <a:pt x="3220949" y="556731"/>
                </a:lnTo>
                <a:lnTo>
                  <a:pt x="3179894" y="581848"/>
                </a:lnTo>
                <a:lnTo>
                  <a:pt x="3135559" y="600212"/>
                </a:lnTo>
                <a:lnTo>
                  <a:pt x="3088768" y="611482"/>
                </a:lnTo>
                <a:lnTo>
                  <a:pt x="3040349" y="615314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1953162" y="3269925"/>
            <a:ext cx="2886075" cy="615315"/>
          </a:xfrm>
          <a:custGeom>
            <a:avLst/>
            <a:gdLst/>
            <a:ahLst/>
            <a:cxnLst/>
            <a:rect l="l" t="t" r="r" b="b"/>
            <a:pathLst>
              <a:path w="2886075" h="615314">
                <a:moveTo>
                  <a:pt x="2577940" y="615314"/>
                </a:moveTo>
                <a:lnTo>
                  <a:pt x="307657" y="615314"/>
                </a:lnTo>
                <a:lnTo>
                  <a:pt x="262194" y="611979"/>
                </a:lnTo>
                <a:lnTo>
                  <a:pt x="218801" y="602289"/>
                </a:lnTo>
                <a:lnTo>
                  <a:pt x="177956" y="586720"/>
                </a:lnTo>
                <a:lnTo>
                  <a:pt x="140134" y="565749"/>
                </a:lnTo>
                <a:lnTo>
                  <a:pt x="105811" y="539851"/>
                </a:lnTo>
                <a:lnTo>
                  <a:pt x="75463" y="509503"/>
                </a:lnTo>
                <a:lnTo>
                  <a:pt x="49565" y="475180"/>
                </a:lnTo>
                <a:lnTo>
                  <a:pt x="28594" y="437358"/>
                </a:lnTo>
                <a:lnTo>
                  <a:pt x="13025" y="396513"/>
                </a:lnTo>
                <a:lnTo>
                  <a:pt x="3335" y="353120"/>
                </a:lnTo>
                <a:lnTo>
                  <a:pt x="0" y="307657"/>
                </a:lnTo>
                <a:lnTo>
                  <a:pt x="3335" y="262194"/>
                </a:lnTo>
                <a:lnTo>
                  <a:pt x="13025" y="218801"/>
                </a:lnTo>
                <a:lnTo>
                  <a:pt x="28594" y="177956"/>
                </a:lnTo>
                <a:lnTo>
                  <a:pt x="49565" y="140134"/>
                </a:lnTo>
                <a:lnTo>
                  <a:pt x="75463" y="105811"/>
                </a:lnTo>
                <a:lnTo>
                  <a:pt x="105811" y="75463"/>
                </a:lnTo>
                <a:lnTo>
                  <a:pt x="140134" y="49565"/>
                </a:lnTo>
                <a:lnTo>
                  <a:pt x="177956" y="28594"/>
                </a:lnTo>
                <a:lnTo>
                  <a:pt x="218801" y="13025"/>
                </a:lnTo>
                <a:lnTo>
                  <a:pt x="262194" y="3335"/>
                </a:lnTo>
                <a:lnTo>
                  <a:pt x="307657" y="0"/>
                </a:lnTo>
                <a:lnTo>
                  <a:pt x="2577940" y="0"/>
                </a:lnTo>
                <a:lnTo>
                  <a:pt x="2626359" y="3832"/>
                </a:lnTo>
                <a:lnTo>
                  <a:pt x="2673150" y="15102"/>
                </a:lnTo>
                <a:lnTo>
                  <a:pt x="2717485" y="33466"/>
                </a:lnTo>
                <a:lnTo>
                  <a:pt x="2758540" y="58583"/>
                </a:lnTo>
                <a:lnTo>
                  <a:pt x="2795487" y="90110"/>
                </a:lnTo>
                <a:lnTo>
                  <a:pt x="2827014" y="127058"/>
                </a:lnTo>
                <a:lnTo>
                  <a:pt x="2852131" y="168112"/>
                </a:lnTo>
                <a:lnTo>
                  <a:pt x="2870496" y="212448"/>
                </a:lnTo>
                <a:lnTo>
                  <a:pt x="2881765" y="259238"/>
                </a:lnTo>
                <a:lnTo>
                  <a:pt x="2885598" y="307657"/>
                </a:lnTo>
                <a:lnTo>
                  <a:pt x="2881765" y="356076"/>
                </a:lnTo>
                <a:lnTo>
                  <a:pt x="2870496" y="402866"/>
                </a:lnTo>
                <a:lnTo>
                  <a:pt x="2852131" y="447202"/>
                </a:lnTo>
                <a:lnTo>
                  <a:pt x="2827014" y="488256"/>
                </a:lnTo>
                <a:lnTo>
                  <a:pt x="2795487" y="525204"/>
                </a:lnTo>
                <a:lnTo>
                  <a:pt x="2758540" y="556731"/>
                </a:lnTo>
                <a:lnTo>
                  <a:pt x="2717485" y="581848"/>
                </a:lnTo>
                <a:lnTo>
                  <a:pt x="2673150" y="600212"/>
                </a:lnTo>
                <a:lnTo>
                  <a:pt x="2626359" y="611482"/>
                </a:lnTo>
                <a:lnTo>
                  <a:pt x="2577940" y="615314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3118319" y="3360095"/>
            <a:ext cx="1148969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78595" algn="l"/>
              </a:tabLst>
            </a:pPr>
            <a:r>
              <a:rPr dirty="0" sz="2400" spc="95" b="1">
                <a:solidFill>
                  <a:srgbClr val="FDFBFD"/>
                </a:solidFill>
                <a:latin typeface="Tahoma"/>
                <a:cs typeface="Tahoma"/>
              </a:rPr>
              <a:t>Comparing</a:t>
            </a:r>
            <a:r>
              <a:rPr dirty="0" sz="240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65" b="1">
                <a:solidFill>
                  <a:srgbClr val="FDFBFD"/>
                </a:solidFill>
                <a:latin typeface="Tahoma"/>
                <a:cs typeface="Tahoma"/>
              </a:rPr>
              <a:t>Model</a:t>
            </a:r>
            <a:r>
              <a:rPr dirty="0" sz="2400" b="1">
                <a:solidFill>
                  <a:srgbClr val="FDFBFD"/>
                </a:solidFill>
                <a:latin typeface="Tahoma"/>
                <a:cs typeface="Tahoma"/>
              </a:rPr>
              <a:t>	</a:t>
            </a:r>
            <a:r>
              <a:rPr dirty="0" sz="2400" spc="50" b="1">
                <a:solidFill>
                  <a:srgbClr val="FDFBFD"/>
                </a:solidFill>
                <a:latin typeface="Tahoma"/>
                <a:cs typeface="Tahoma"/>
              </a:rPr>
              <a:t>Training</a:t>
            </a:r>
            <a:r>
              <a:rPr dirty="0" sz="2400" spc="-3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75" b="1">
                <a:solidFill>
                  <a:srgbClr val="FDFBFD"/>
                </a:solidFill>
                <a:latin typeface="Tahoma"/>
                <a:cs typeface="Tahoma"/>
              </a:rPr>
              <a:t>Model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400">
              <a:latin typeface="Tahoma"/>
              <a:cs typeface="Tahoma"/>
            </a:endParaRPr>
          </a:p>
          <a:p>
            <a:pPr algn="r" marR="321945">
              <a:lnSpc>
                <a:spcPct val="100000"/>
              </a:lnSpc>
            </a:pPr>
            <a:r>
              <a:rPr dirty="0" sz="2400" spc="95" b="1">
                <a:solidFill>
                  <a:srgbClr val="4A4237"/>
                </a:solidFill>
                <a:latin typeface="Trebuchet MS"/>
                <a:cs typeface="Trebuchet MS"/>
              </a:rPr>
              <a:t>Evaluation: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74152" y="4180515"/>
            <a:ext cx="2863438" cy="2863439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13723397" y="4864044"/>
            <a:ext cx="3600450" cy="1495425"/>
          </a:xfrm>
          <a:custGeom>
            <a:avLst/>
            <a:gdLst/>
            <a:ahLst/>
            <a:cxnLst/>
            <a:rect l="l" t="t" r="r" b="b"/>
            <a:pathLst>
              <a:path w="3600450" h="1495425">
                <a:moveTo>
                  <a:pt x="457191" y="38099"/>
                </a:moveTo>
                <a:lnTo>
                  <a:pt x="342891" y="38099"/>
                </a:lnTo>
                <a:lnTo>
                  <a:pt x="342891" y="0"/>
                </a:lnTo>
                <a:lnTo>
                  <a:pt x="457191" y="0"/>
                </a:lnTo>
                <a:lnTo>
                  <a:pt x="457191" y="38099"/>
                </a:lnTo>
                <a:close/>
              </a:path>
              <a:path w="3600450" h="1495425">
                <a:moveTo>
                  <a:pt x="609591" y="38099"/>
                </a:moveTo>
                <a:lnTo>
                  <a:pt x="495291" y="38099"/>
                </a:lnTo>
                <a:lnTo>
                  <a:pt x="495291" y="0"/>
                </a:lnTo>
                <a:lnTo>
                  <a:pt x="609591" y="0"/>
                </a:lnTo>
                <a:lnTo>
                  <a:pt x="609591" y="38099"/>
                </a:lnTo>
                <a:close/>
              </a:path>
              <a:path w="3600450" h="1495425">
                <a:moveTo>
                  <a:pt x="761991" y="38099"/>
                </a:moveTo>
                <a:lnTo>
                  <a:pt x="647691" y="38099"/>
                </a:lnTo>
                <a:lnTo>
                  <a:pt x="647691" y="0"/>
                </a:lnTo>
                <a:lnTo>
                  <a:pt x="761991" y="0"/>
                </a:lnTo>
                <a:lnTo>
                  <a:pt x="761991" y="38099"/>
                </a:lnTo>
                <a:close/>
              </a:path>
              <a:path w="3600450" h="1495425">
                <a:moveTo>
                  <a:pt x="914391" y="38099"/>
                </a:moveTo>
                <a:lnTo>
                  <a:pt x="800091" y="38099"/>
                </a:lnTo>
                <a:lnTo>
                  <a:pt x="800091" y="0"/>
                </a:lnTo>
                <a:lnTo>
                  <a:pt x="914391" y="0"/>
                </a:lnTo>
                <a:lnTo>
                  <a:pt x="914391" y="38099"/>
                </a:lnTo>
                <a:close/>
              </a:path>
              <a:path w="3600450" h="1495425">
                <a:moveTo>
                  <a:pt x="1066791" y="38099"/>
                </a:moveTo>
                <a:lnTo>
                  <a:pt x="952491" y="38099"/>
                </a:lnTo>
                <a:lnTo>
                  <a:pt x="952491" y="0"/>
                </a:lnTo>
                <a:lnTo>
                  <a:pt x="1066791" y="0"/>
                </a:lnTo>
                <a:lnTo>
                  <a:pt x="1066791" y="38099"/>
                </a:lnTo>
                <a:close/>
              </a:path>
              <a:path w="3600450" h="1495425">
                <a:moveTo>
                  <a:pt x="1219191" y="38099"/>
                </a:moveTo>
                <a:lnTo>
                  <a:pt x="1104891" y="38099"/>
                </a:lnTo>
                <a:lnTo>
                  <a:pt x="1104891" y="0"/>
                </a:lnTo>
                <a:lnTo>
                  <a:pt x="1219191" y="0"/>
                </a:lnTo>
                <a:lnTo>
                  <a:pt x="1219191" y="38099"/>
                </a:lnTo>
                <a:close/>
              </a:path>
              <a:path w="3600450" h="1495425">
                <a:moveTo>
                  <a:pt x="1371591" y="38099"/>
                </a:moveTo>
                <a:lnTo>
                  <a:pt x="1257291" y="38099"/>
                </a:lnTo>
                <a:lnTo>
                  <a:pt x="1257291" y="0"/>
                </a:lnTo>
                <a:lnTo>
                  <a:pt x="1371591" y="0"/>
                </a:lnTo>
                <a:lnTo>
                  <a:pt x="1371591" y="38099"/>
                </a:lnTo>
                <a:close/>
              </a:path>
              <a:path w="3600450" h="1495425">
                <a:moveTo>
                  <a:pt x="1523991" y="38099"/>
                </a:moveTo>
                <a:lnTo>
                  <a:pt x="1409691" y="38099"/>
                </a:lnTo>
                <a:lnTo>
                  <a:pt x="1409691" y="0"/>
                </a:lnTo>
                <a:lnTo>
                  <a:pt x="1523991" y="0"/>
                </a:lnTo>
                <a:lnTo>
                  <a:pt x="1523991" y="38099"/>
                </a:lnTo>
                <a:close/>
              </a:path>
              <a:path w="3600450" h="1495425">
                <a:moveTo>
                  <a:pt x="1676391" y="38099"/>
                </a:moveTo>
                <a:lnTo>
                  <a:pt x="1562091" y="38099"/>
                </a:lnTo>
                <a:lnTo>
                  <a:pt x="1562091" y="0"/>
                </a:lnTo>
                <a:lnTo>
                  <a:pt x="1676391" y="0"/>
                </a:lnTo>
                <a:lnTo>
                  <a:pt x="1676391" y="38099"/>
                </a:lnTo>
                <a:close/>
              </a:path>
              <a:path w="3600450" h="1495425">
                <a:moveTo>
                  <a:pt x="1828791" y="38099"/>
                </a:moveTo>
                <a:lnTo>
                  <a:pt x="1714491" y="38099"/>
                </a:lnTo>
                <a:lnTo>
                  <a:pt x="1714491" y="0"/>
                </a:lnTo>
                <a:lnTo>
                  <a:pt x="1828791" y="0"/>
                </a:lnTo>
                <a:lnTo>
                  <a:pt x="1828791" y="38099"/>
                </a:lnTo>
                <a:close/>
              </a:path>
              <a:path w="3600450" h="1495425">
                <a:moveTo>
                  <a:pt x="1981191" y="38099"/>
                </a:moveTo>
                <a:lnTo>
                  <a:pt x="1866891" y="38099"/>
                </a:lnTo>
                <a:lnTo>
                  <a:pt x="1866891" y="0"/>
                </a:lnTo>
                <a:lnTo>
                  <a:pt x="1981191" y="0"/>
                </a:lnTo>
                <a:lnTo>
                  <a:pt x="1981191" y="38099"/>
                </a:lnTo>
                <a:close/>
              </a:path>
              <a:path w="3600450" h="1495425">
                <a:moveTo>
                  <a:pt x="2133591" y="38099"/>
                </a:moveTo>
                <a:lnTo>
                  <a:pt x="2019291" y="38099"/>
                </a:lnTo>
                <a:lnTo>
                  <a:pt x="2019291" y="0"/>
                </a:lnTo>
                <a:lnTo>
                  <a:pt x="2133591" y="0"/>
                </a:lnTo>
                <a:lnTo>
                  <a:pt x="2133591" y="38099"/>
                </a:lnTo>
                <a:close/>
              </a:path>
              <a:path w="3600450" h="1495425">
                <a:moveTo>
                  <a:pt x="2285991" y="38099"/>
                </a:moveTo>
                <a:lnTo>
                  <a:pt x="2171691" y="38099"/>
                </a:lnTo>
                <a:lnTo>
                  <a:pt x="2171691" y="0"/>
                </a:lnTo>
                <a:lnTo>
                  <a:pt x="2285991" y="0"/>
                </a:lnTo>
                <a:lnTo>
                  <a:pt x="2285991" y="38099"/>
                </a:lnTo>
                <a:close/>
              </a:path>
              <a:path w="3600450" h="1495425">
                <a:moveTo>
                  <a:pt x="2438391" y="38099"/>
                </a:moveTo>
                <a:lnTo>
                  <a:pt x="2324091" y="38099"/>
                </a:lnTo>
                <a:lnTo>
                  <a:pt x="2324091" y="0"/>
                </a:lnTo>
                <a:lnTo>
                  <a:pt x="2438391" y="0"/>
                </a:lnTo>
                <a:lnTo>
                  <a:pt x="2438391" y="38099"/>
                </a:lnTo>
                <a:close/>
              </a:path>
              <a:path w="3600450" h="1495425">
                <a:moveTo>
                  <a:pt x="2590791" y="38099"/>
                </a:moveTo>
                <a:lnTo>
                  <a:pt x="2476491" y="38099"/>
                </a:lnTo>
                <a:lnTo>
                  <a:pt x="2476491" y="0"/>
                </a:lnTo>
                <a:lnTo>
                  <a:pt x="2590791" y="0"/>
                </a:lnTo>
                <a:lnTo>
                  <a:pt x="2590791" y="38099"/>
                </a:lnTo>
                <a:close/>
              </a:path>
              <a:path w="3600450" h="1495425">
                <a:moveTo>
                  <a:pt x="2743191" y="38099"/>
                </a:moveTo>
                <a:lnTo>
                  <a:pt x="2628891" y="38099"/>
                </a:lnTo>
                <a:lnTo>
                  <a:pt x="2628891" y="0"/>
                </a:lnTo>
                <a:lnTo>
                  <a:pt x="2743191" y="0"/>
                </a:lnTo>
                <a:lnTo>
                  <a:pt x="2743191" y="38099"/>
                </a:lnTo>
                <a:close/>
              </a:path>
              <a:path w="3600450" h="1495425">
                <a:moveTo>
                  <a:pt x="2895591" y="38099"/>
                </a:moveTo>
                <a:lnTo>
                  <a:pt x="2781291" y="38099"/>
                </a:lnTo>
                <a:lnTo>
                  <a:pt x="2781291" y="0"/>
                </a:lnTo>
                <a:lnTo>
                  <a:pt x="2895591" y="0"/>
                </a:lnTo>
                <a:lnTo>
                  <a:pt x="2895591" y="38099"/>
                </a:lnTo>
                <a:close/>
              </a:path>
              <a:path w="3600450" h="1495425">
                <a:moveTo>
                  <a:pt x="3047991" y="38099"/>
                </a:moveTo>
                <a:lnTo>
                  <a:pt x="2933691" y="38099"/>
                </a:lnTo>
                <a:lnTo>
                  <a:pt x="2933691" y="0"/>
                </a:lnTo>
                <a:lnTo>
                  <a:pt x="3047991" y="0"/>
                </a:lnTo>
                <a:lnTo>
                  <a:pt x="3047991" y="38099"/>
                </a:lnTo>
                <a:close/>
              </a:path>
              <a:path w="3600450" h="1495425">
                <a:moveTo>
                  <a:pt x="3200391" y="38099"/>
                </a:moveTo>
                <a:lnTo>
                  <a:pt x="3086091" y="38099"/>
                </a:lnTo>
                <a:lnTo>
                  <a:pt x="3086091" y="0"/>
                </a:lnTo>
                <a:lnTo>
                  <a:pt x="3200391" y="0"/>
                </a:lnTo>
                <a:lnTo>
                  <a:pt x="3200391" y="38099"/>
                </a:lnTo>
                <a:close/>
              </a:path>
              <a:path w="3600450" h="1495425">
                <a:moveTo>
                  <a:pt x="3352791" y="38099"/>
                </a:moveTo>
                <a:lnTo>
                  <a:pt x="3238491" y="38099"/>
                </a:lnTo>
                <a:lnTo>
                  <a:pt x="3238491" y="0"/>
                </a:lnTo>
                <a:lnTo>
                  <a:pt x="3352791" y="0"/>
                </a:lnTo>
                <a:lnTo>
                  <a:pt x="3352791" y="38099"/>
                </a:lnTo>
                <a:close/>
              </a:path>
              <a:path w="3600450" h="1495425">
                <a:moveTo>
                  <a:pt x="3484069" y="55746"/>
                </a:moveTo>
                <a:lnTo>
                  <a:pt x="3467135" y="48025"/>
                </a:lnTo>
                <a:lnTo>
                  <a:pt x="3449613" y="42511"/>
                </a:lnTo>
                <a:lnTo>
                  <a:pt x="3431504" y="39202"/>
                </a:lnTo>
                <a:lnTo>
                  <a:pt x="3412805" y="38099"/>
                </a:lnTo>
                <a:lnTo>
                  <a:pt x="3390891" y="38099"/>
                </a:lnTo>
                <a:lnTo>
                  <a:pt x="3390891" y="0"/>
                </a:lnTo>
                <a:lnTo>
                  <a:pt x="3412806" y="0"/>
                </a:lnTo>
                <a:lnTo>
                  <a:pt x="3456484" y="5031"/>
                </a:lnTo>
                <a:lnTo>
                  <a:pt x="3496580" y="19361"/>
                </a:lnTo>
                <a:lnTo>
                  <a:pt x="3501652" y="22586"/>
                </a:lnTo>
                <a:lnTo>
                  <a:pt x="3484069" y="55746"/>
                </a:lnTo>
                <a:close/>
              </a:path>
              <a:path w="3600450" h="1495425">
                <a:moveTo>
                  <a:pt x="3559268" y="148216"/>
                </a:moveTo>
                <a:lnTo>
                  <a:pt x="3551265" y="126504"/>
                </a:lnTo>
                <a:lnTo>
                  <a:pt x="3540308" y="106685"/>
                </a:lnTo>
                <a:lnTo>
                  <a:pt x="3526398" y="88759"/>
                </a:lnTo>
                <a:lnTo>
                  <a:pt x="3509533" y="72725"/>
                </a:lnTo>
                <a:lnTo>
                  <a:pt x="3533585" y="43484"/>
                </a:lnTo>
                <a:lnTo>
                  <a:pt x="3561449" y="71349"/>
                </a:lnTo>
                <a:lnTo>
                  <a:pt x="3583936" y="106718"/>
                </a:lnTo>
                <a:lnTo>
                  <a:pt x="3595082" y="137902"/>
                </a:lnTo>
                <a:lnTo>
                  <a:pt x="3559268" y="148216"/>
                </a:lnTo>
                <a:close/>
              </a:path>
              <a:path w="3600450" h="1495425">
                <a:moveTo>
                  <a:pt x="3600386" y="289572"/>
                </a:moveTo>
                <a:lnTo>
                  <a:pt x="3565198" y="289572"/>
                </a:lnTo>
                <a:lnTo>
                  <a:pt x="3565198" y="186349"/>
                </a:lnTo>
                <a:lnTo>
                  <a:pt x="3565033" y="182226"/>
                </a:lnTo>
                <a:lnTo>
                  <a:pt x="3564705" y="178124"/>
                </a:lnTo>
                <a:lnTo>
                  <a:pt x="3600386" y="175267"/>
                </a:lnTo>
                <a:lnTo>
                  <a:pt x="3600386" y="289572"/>
                </a:lnTo>
                <a:close/>
              </a:path>
              <a:path w="3600450" h="1495425">
                <a:moveTo>
                  <a:pt x="3600386" y="441972"/>
                </a:moveTo>
                <a:lnTo>
                  <a:pt x="3565198" y="441972"/>
                </a:lnTo>
                <a:lnTo>
                  <a:pt x="3565198" y="327672"/>
                </a:lnTo>
                <a:lnTo>
                  <a:pt x="3600386" y="327672"/>
                </a:lnTo>
                <a:lnTo>
                  <a:pt x="3600386" y="441972"/>
                </a:lnTo>
                <a:close/>
              </a:path>
              <a:path w="3600450" h="1495425">
                <a:moveTo>
                  <a:pt x="3600386" y="594372"/>
                </a:moveTo>
                <a:lnTo>
                  <a:pt x="3565198" y="594372"/>
                </a:lnTo>
                <a:lnTo>
                  <a:pt x="3565198" y="480072"/>
                </a:lnTo>
                <a:lnTo>
                  <a:pt x="3600386" y="480072"/>
                </a:lnTo>
                <a:lnTo>
                  <a:pt x="3600386" y="594372"/>
                </a:lnTo>
                <a:close/>
              </a:path>
              <a:path w="3600450" h="1495425">
                <a:moveTo>
                  <a:pt x="3600386" y="746771"/>
                </a:moveTo>
                <a:lnTo>
                  <a:pt x="3565198" y="746771"/>
                </a:lnTo>
                <a:lnTo>
                  <a:pt x="3565198" y="632472"/>
                </a:lnTo>
                <a:lnTo>
                  <a:pt x="3600386" y="632472"/>
                </a:lnTo>
                <a:lnTo>
                  <a:pt x="3600386" y="746771"/>
                </a:lnTo>
                <a:close/>
              </a:path>
              <a:path w="3600450" h="1495425">
                <a:moveTo>
                  <a:pt x="3600386" y="899171"/>
                </a:moveTo>
                <a:lnTo>
                  <a:pt x="3565198" y="899171"/>
                </a:lnTo>
                <a:lnTo>
                  <a:pt x="3565198" y="784871"/>
                </a:lnTo>
                <a:lnTo>
                  <a:pt x="3600386" y="784871"/>
                </a:lnTo>
                <a:lnTo>
                  <a:pt x="3600386" y="899171"/>
                </a:lnTo>
                <a:close/>
              </a:path>
              <a:path w="3600450" h="1495425">
                <a:moveTo>
                  <a:pt x="3600386" y="1051571"/>
                </a:moveTo>
                <a:lnTo>
                  <a:pt x="3565198" y="1051571"/>
                </a:lnTo>
                <a:lnTo>
                  <a:pt x="3565198" y="937271"/>
                </a:lnTo>
                <a:lnTo>
                  <a:pt x="3600386" y="937271"/>
                </a:lnTo>
                <a:lnTo>
                  <a:pt x="3600386" y="1051571"/>
                </a:lnTo>
                <a:close/>
              </a:path>
              <a:path w="3600450" h="1495425">
                <a:moveTo>
                  <a:pt x="3600386" y="1203971"/>
                </a:moveTo>
                <a:lnTo>
                  <a:pt x="3565198" y="1203971"/>
                </a:lnTo>
                <a:lnTo>
                  <a:pt x="3565198" y="1089671"/>
                </a:lnTo>
                <a:lnTo>
                  <a:pt x="3600386" y="1089671"/>
                </a:lnTo>
                <a:lnTo>
                  <a:pt x="3600386" y="1203971"/>
                </a:lnTo>
                <a:close/>
              </a:path>
              <a:path w="3600450" h="1495425">
                <a:moveTo>
                  <a:pt x="3596018" y="1355795"/>
                </a:moveTo>
                <a:lnTo>
                  <a:pt x="3559868" y="1345958"/>
                </a:lnTo>
                <a:lnTo>
                  <a:pt x="3562200" y="1336104"/>
                </a:lnTo>
                <a:lnTo>
                  <a:pt x="3563865" y="1326131"/>
                </a:lnTo>
                <a:lnTo>
                  <a:pt x="3564865" y="1316038"/>
                </a:lnTo>
                <a:lnTo>
                  <a:pt x="3565198" y="1305825"/>
                </a:lnTo>
                <a:lnTo>
                  <a:pt x="3565198" y="1242071"/>
                </a:lnTo>
                <a:lnTo>
                  <a:pt x="3600386" y="1242071"/>
                </a:lnTo>
                <a:lnTo>
                  <a:pt x="3600386" y="1331110"/>
                </a:lnTo>
                <a:lnTo>
                  <a:pt x="3598267" y="1349503"/>
                </a:lnTo>
                <a:lnTo>
                  <a:pt x="3596018" y="1355795"/>
                </a:lnTo>
                <a:close/>
              </a:path>
              <a:path w="3600450" h="1495425">
                <a:moveTo>
                  <a:pt x="3504013" y="1472230"/>
                </a:moveTo>
                <a:lnTo>
                  <a:pt x="3486039" y="1439508"/>
                </a:lnTo>
                <a:lnTo>
                  <a:pt x="3505551" y="1426881"/>
                </a:lnTo>
                <a:lnTo>
                  <a:pt x="3522539" y="1411821"/>
                </a:lnTo>
                <a:lnTo>
                  <a:pt x="3537002" y="1394329"/>
                </a:lnTo>
                <a:lnTo>
                  <a:pt x="3548940" y="1374406"/>
                </a:lnTo>
                <a:lnTo>
                  <a:pt x="3582743" y="1391476"/>
                </a:lnTo>
                <a:lnTo>
                  <a:pt x="3561449" y="1424968"/>
                </a:lnTo>
                <a:lnTo>
                  <a:pt x="3531949" y="1454468"/>
                </a:lnTo>
                <a:lnTo>
                  <a:pt x="3504013" y="1472230"/>
                </a:lnTo>
                <a:close/>
              </a:path>
              <a:path w="3600450" h="1495425">
                <a:moveTo>
                  <a:pt x="3420558" y="1495424"/>
                </a:moveTo>
                <a:lnTo>
                  <a:pt x="3355565" y="1495424"/>
                </a:lnTo>
                <a:lnTo>
                  <a:pt x="3355565" y="1458217"/>
                </a:lnTo>
                <a:lnTo>
                  <a:pt x="3412805" y="1458217"/>
                </a:lnTo>
                <a:lnTo>
                  <a:pt x="3424335" y="1457793"/>
                </a:lnTo>
                <a:lnTo>
                  <a:pt x="3435702" y="1456521"/>
                </a:lnTo>
                <a:lnTo>
                  <a:pt x="3446907" y="1454400"/>
                </a:lnTo>
                <a:lnTo>
                  <a:pt x="3457948" y="1451431"/>
                </a:lnTo>
                <a:lnTo>
                  <a:pt x="3468913" y="1486844"/>
                </a:lnTo>
                <a:lnTo>
                  <a:pt x="3456484" y="1491286"/>
                </a:lnTo>
                <a:lnTo>
                  <a:pt x="3420558" y="1495424"/>
                </a:lnTo>
                <a:close/>
              </a:path>
              <a:path w="3600450" h="1495425">
                <a:moveTo>
                  <a:pt x="3317465" y="1495424"/>
                </a:moveTo>
                <a:lnTo>
                  <a:pt x="3203165" y="1495424"/>
                </a:lnTo>
                <a:lnTo>
                  <a:pt x="3203165" y="1458217"/>
                </a:lnTo>
                <a:lnTo>
                  <a:pt x="3317465" y="1458217"/>
                </a:lnTo>
                <a:lnTo>
                  <a:pt x="3317465" y="1495424"/>
                </a:lnTo>
                <a:close/>
              </a:path>
              <a:path w="3600450" h="1495425">
                <a:moveTo>
                  <a:pt x="3165065" y="1495424"/>
                </a:moveTo>
                <a:lnTo>
                  <a:pt x="3050765" y="1495424"/>
                </a:lnTo>
                <a:lnTo>
                  <a:pt x="3050765" y="1458217"/>
                </a:lnTo>
                <a:lnTo>
                  <a:pt x="3165065" y="1458217"/>
                </a:lnTo>
                <a:lnTo>
                  <a:pt x="3165065" y="1495424"/>
                </a:lnTo>
                <a:close/>
              </a:path>
              <a:path w="3600450" h="1495425">
                <a:moveTo>
                  <a:pt x="3012665" y="1495424"/>
                </a:moveTo>
                <a:lnTo>
                  <a:pt x="2898365" y="1495424"/>
                </a:lnTo>
                <a:lnTo>
                  <a:pt x="2898365" y="1458217"/>
                </a:lnTo>
                <a:lnTo>
                  <a:pt x="3012665" y="1458217"/>
                </a:lnTo>
                <a:lnTo>
                  <a:pt x="3012665" y="1495424"/>
                </a:lnTo>
                <a:close/>
              </a:path>
              <a:path w="3600450" h="1495425">
                <a:moveTo>
                  <a:pt x="2860265" y="1495424"/>
                </a:moveTo>
                <a:lnTo>
                  <a:pt x="2745965" y="1495424"/>
                </a:lnTo>
                <a:lnTo>
                  <a:pt x="2745965" y="1458217"/>
                </a:lnTo>
                <a:lnTo>
                  <a:pt x="2860265" y="1458217"/>
                </a:lnTo>
                <a:lnTo>
                  <a:pt x="2860265" y="1495424"/>
                </a:lnTo>
                <a:close/>
              </a:path>
              <a:path w="3600450" h="1495425">
                <a:moveTo>
                  <a:pt x="2707865" y="1495424"/>
                </a:moveTo>
                <a:lnTo>
                  <a:pt x="2593565" y="1495424"/>
                </a:lnTo>
                <a:lnTo>
                  <a:pt x="2593565" y="1458217"/>
                </a:lnTo>
                <a:lnTo>
                  <a:pt x="2707865" y="1458217"/>
                </a:lnTo>
                <a:lnTo>
                  <a:pt x="2707865" y="1495424"/>
                </a:lnTo>
                <a:close/>
              </a:path>
              <a:path w="3600450" h="1495425">
                <a:moveTo>
                  <a:pt x="2555465" y="1495424"/>
                </a:moveTo>
                <a:lnTo>
                  <a:pt x="2441165" y="1495424"/>
                </a:lnTo>
                <a:lnTo>
                  <a:pt x="2441165" y="1458217"/>
                </a:lnTo>
                <a:lnTo>
                  <a:pt x="2555465" y="1458217"/>
                </a:lnTo>
                <a:lnTo>
                  <a:pt x="2555465" y="1495424"/>
                </a:lnTo>
                <a:close/>
              </a:path>
              <a:path w="3600450" h="1495425">
                <a:moveTo>
                  <a:pt x="2403065" y="1495424"/>
                </a:moveTo>
                <a:lnTo>
                  <a:pt x="2288765" y="1495424"/>
                </a:lnTo>
                <a:lnTo>
                  <a:pt x="2288765" y="1458217"/>
                </a:lnTo>
                <a:lnTo>
                  <a:pt x="2403065" y="1458217"/>
                </a:lnTo>
                <a:lnTo>
                  <a:pt x="2403065" y="1495424"/>
                </a:lnTo>
                <a:close/>
              </a:path>
              <a:path w="3600450" h="1495425">
                <a:moveTo>
                  <a:pt x="2250665" y="1495424"/>
                </a:moveTo>
                <a:lnTo>
                  <a:pt x="2136365" y="1495424"/>
                </a:lnTo>
                <a:lnTo>
                  <a:pt x="2136365" y="1458217"/>
                </a:lnTo>
                <a:lnTo>
                  <a:pt x="2250665" y="1458217"/>
                </a:lnTo>
                <a:lnTo>
                  <a:pt x="2250665" y="1495424"/>
                </a:lnTo>
                <a:close/>
              </a:path>
              <a:path w="3600450" h="1495425">
                <a:moveTo>
                  <a:pt x="2098265" y="1495424"/>
                </a:moveTo>
                <a:lnTo>
                  <a:pt x="1983965" y="1495424"/>
                </a:lnTo>
                <a:lnTo>
                  <a:pt x="1983965" y="1458217"/>
                </a:lnTo>
                <a:lnTo>
                  <a:pt x="2098265" y="1458217"/>
                </a:lnTo>
                <a:lnTo>
                  <a:pt x="2098265" y="1495424"/>
                </a:lnTo>
                <a:close/>
              </a:path>
              <a:path w="3600450" h="1495425">
                <a:moveTo>
                  <a:pt x="1945865" y="1495424"/>
                </a:moveTo>
                <a:lnTo>
                  <a:pt x="1831565" y="1495424"/>
                </a:lnTo>
                <a:lnTo>
                  <a:pt x="1831565" y="1458217"/>
                </a:lnTo>
                <a:lnTo>
                  <a:pt x="1945865" y="1458217"/>
                </a:lnTo>
                <a:lnTo>
                  <a:pt x="1945865" y="1495424"/>
                </a:lnTo>
                <a:close/>
              </a:path>
              <a:path w="3600450" h="1495425">
                <a:moveTo>
                  <a:pt x="1793465" y="1495424"/>
                </a:moveTo>
                <a:lnTo>
                  <a:pt x="1679165" y="1495424"/>
                </a:lnTo>
                <a:lnTo>
                  <a:pt x="1679165" y="1458217"/>
                </a:lnTo>
                <a:lnTo>
                  <a:pt x="1793465" y="1458217"/>
                </a:lnTo>
                <a:lnTo>
                  <a:pt x="1793465" y="1495424"/>
                </a:lnTo>
                <a:close/>
              </a:path>
              <a:path w="3600450" h="1495425">
                <a:moveTo>
                  <a:pt x="1641065" y="1495424"/>
                </a:moveTo>
                <a:lnTo>
                  <a:pt x="1526765" y="1495424"/>
                </a:lnTo>
                <a:lnTo>
                  <a:pt x="1526765" y="1458217"/>
                </a:lnTo>
                <a:lnTo>
                  <a:pt x="1641065" y="1458217"/>
                </a:lnTo>
                <a:lnTo>
                  <a:pt x="1641065" y="1495424"/>
                </a:lnTo>
                <a:close/>
              </a:path>
              <a:path w="3600450" h="1495425">
                <a:moveTo>
                  <a:pt x="1488665" y="1495424"/>
                </a:moveTo>
                <a:lnTo>
                  <a:pt x="1374365" y="1495424"/>
                </a:lnTo>
                <a:lnTo>
                  <a:pt x="1374365" y="1458217"/>
                </a:lnTo>
                <a:lnTo>
                  <a:pt x="1488665" y="1458217"/>
                </a:lnTo>
                <a:lnTo>
                  <a:pt x="1488665" y="1495424"/>
                </a:lnTo>
                <a:close/>
              </a:path>
              <a:path w="3600450" h="1495425">
                <a:moveTo>
                  <a:pt x="1336265" y="1495424"/>
                </a:moveTo>
                <a:lnTo>
                  <a:pt x="1221965" y="1495424"/>
                </a:lnTo>
                <a:lnTo>
                  <a:pt x="1221965" y="1458217"/>
                </a:lnTo>
                <a:lnTo>
                  <a:pt x="1336265" y="1458217"/>
                </a:lnTo>
                <a:lnTo>
                  <a:pt x="1336265" y="1495424"/>
                </a:lnTo>
                <a:close/>
              </a:path>
              <a:path w="3600450" h="1495425">
                <a:moveTo>
                  <a:pt x="1183865" y="1495424"/>
                </a:moveTo>
                <a:lnTo>
                  <a:pt x="1069565" y="1495424"/>
                </a:lnTo>
                <a:lnTo>
                  <a:pt x="1069565" y="1458217"/>
                </a:lnTo>
                <a:lnTo>
                  <a:pt x="1183865" y="1458217"/>
                </a:lnTo>
                <a:lnTo>
                  <a:pt x="1183865" y="1495424"/>
                </a:lnTo>
                <a:close/>
              </a:path>
              <a:path w="3600450" h="1495425">
                <a:moveTo>
                  <a:pt x="1031465" y="1495424"/>
                </a:moveTo>
                <a:lnTo>
                  <a:pt x="917165" y="1495424"/>
                </a:lnTo>
                <a:lnTo>
                  <a:pt x="917165" y="1458217"/>
                </a:lnTo>
                <a:lnTo>
                  <a:pt x="1031465" y="1458217"/>
                </a:lnTo>
                <a:lnTo>
                  <a:pt x="1031465" y="1495424"/>
                </a:lnTo>
                <a:close/>
              </a:path>
              <a:path w="3600450" h="1495425">
                <a:moveTo>
                  <a:pt x="879065" y="1495424"/>
                </a:moveTo>
                <a:lnTo>
                  <a:pt x="764765" y="1495424"/>
                </a:lnTo>
                <a:lnTo>
                  <a:pt x="764765" y="1458217"/>
                </a:lnTo>
                <a:lnTo>
                  <a:pt x="879065" y="1458217"/>
                </a:lnTo>
                <a:lnTo>
                  <a:pt x="879065" y="1495424"/>
                </a:lnTo>
                <a:close/>
              </a:path>
              <a:path w="3600450" h="1495425">
                <a:moveTo>
                  <a:pt x="726665" y="1495424"/>
                </a:moveTo>
                <a:lnTo>
                  <a:pt x="612365" y="1495424"/>
                </a:lnTo>
                <a:lnTo>
                  <a:pt x="612365" y="1458217"/>
                </a:lnTo>
                <a:lnTo>
                  <a:pt x="726665" y="1458217"/>
                </a:lnTo>
                <a:lnTo>
                  <a:pt x="726665" y="1495424"/>
                </a:lnTo>
                <a:close/>
              </a:path>
              <a:path w="3600450" h="1495425">
                <a:moveTo>
                  <a:pt x="574265" y="1495424"/>
                </a:moveTo>
                <a:lnTo>
                  <a:pt x="459965" y="1495424"/>
                </a:lnTo>
                <a:lnTo>
                  <a:pt x="459965" y="1458217"/>
                </a:lnTo>
                <a:lnTo>
                  <a:pt x="574265" y="1458217"/>
                </a:lnTo>
                <a:lnTo>
                  <a:pt x="574265" y="1495424"/>
                </a:lnTo>
                <a:close/>
              </a:path>
              <a:path w="3600450" h="1495425">
                <a:moveTo>
                  <a:pt x="421865" y="1495424"/>
                </a:moveTo>
                <a:lnTo>
                  <a:pt x="307565" y="1495424"/>
                </a:lnTo>
                <a:lnTo>
                  <a:pt x="307565" y="1458217"/>
                </a:lnTo>
                <a:lnTo>
                  <a:pt x="421865" y="1458217"/>
                </a:lnTo>
                <a:lnTo>
                  <a:pt x="421865" y="1495424"/>
                </a:lnTo>
                <a:close/>
              </a:path>
              <a:path w="3600450" h="1495425">
                <a:moveTo>
                  <a:pt x="269465" y="1495424"/>
                </a:moveTo>
                <a:lnTo>
                  <a:pt x="182740" y="1495424"/>
                </a:lnTo>
                <a:lnTo>
                  <a:pt x="155400" y="1492275"/>
                </a:lnTo>
                <a:lnTo>
                  <a:pt x="162257" y="1455614"/>
                </a:lnTo>
                <a:lnTo>
                  <a:pt x="169241" y="1456753"/>
                </a:lnTo>
                <a:lnTo>
                  <a:pt x="176275" y="1457566"/>
                </a:lnTo>
                <a:lnTo>
                  <a:pt x="183359" y="1458055"/>
                </a:lnTo>
                <a:lnTo>
                  <a:pt x="190491" y="1458217"/>
                </a:lnTo>
                <a:lnTo>
                  <a:pt x="269465" y="1458217"/>
                </a:lnTo>
                <a:lnTo>
                  <a:pt x="269465" y="1495424"/>
                </a:lnTo>
                <a:close/>
              </a:path>
              <a:path w="3600450" h="1495425">
                <a:moveTo>
                  <a:pt x="119112" y="1481385"/>
                </a:moveTo>
                <a:lnTo>
                  <a:pt x="106718" y="1476956"/>
                </a:lnTo>
                <a:lnTo>
                  <a:pt x="71349" y="1454468"/>
                </a:lnTo>
                <a:lnTo>
                  <a:pt x="41848" y="1424968"/>
                </a:lnTo>
                <a:lnTo>
                  <a:pt x="32271" y="1409904"/>
                </a:lnTo>
                <a:lnTo>
                  <a:pt x="63139" y="1389557"/>
                </a:lnTo>
                <a:lnTo>
                  <a:pt x="77313" y="1408023"/>
                </a:lnTo>
                <a:lnTo>
                  <a:pt x="93697" y="1423760"/>
                </a:lnTo>
                <a:lnTo>
                  <a:pt x="112288" y="1436767"/>
                </a:lnTo>
                <a:lnTo>
                  <a:pt x="133088" y="1447047"/>
                </a:lnTo>
                <a:lnTo>
                  <a:pt x="119112" y="1481385"/>
                </a:lnTo>
                <a:close/>
              </a:path>
              <a:path w="3600450" h="1495425">
                <a:moveTo>
                  <a:pt x="14550" y="1376138"/>
                </a:moveTo>
                <a:lnTo>
                  <a:pt x="5031" y="1349503"/>
                </a:lnTo>
                <a:lnTo>
                  <a:pt x="0" y="1305825"/>
                </a:lnTo>
                <a:lnTo>
                  <a:pt x="0" y="1263805"/>
                </a:lnTo>
                <a:lnTo>
                  <a:pt x="38099" y="1263805"/>
                </a:lnTo>
                <a:lnTo>
                  <a:pt x="38099" y="1305825"/>
                </a:lnTo>
                <a:lnTo>
                  <a:pt x="38776" y="1320417"/>
                </a:lnTo>
                <a:lnTo>
                  <a:pt x="40807" y="1334707"/>
                </a:lnTo>
                <a:lnTo>
                  <a:pt x="44191" y="1348697"/>
                </a:lnTo>
                <a:lnTo>
                  <a:pt x="48930" y="1362386"/>
                </a:lnTo>
                <a:lnTo>
                  <a:pt x="14550" y="1376138"/>
                </a:lnTo>
                <a:close/>
              </a:path>
              <a:path w="3600450" h="1495425">
                <a:moveTo>
                  <a:pt x="38099" y="1225705"/>
                </a:moveTo>
                <a:lnTo>
                  <a:pt x="0" y="1225705"/>
                </a:lnTo>
                <a:lnTo>
                  <a:pt x="0" y="1111405"/>
                </a:lnTo>
                <a:lnTo>
                  <a:pt x="38099" y="1111405"/>
                </a:lnTo>
                <a:lnTo>
                  <a:pt x="38099" y="1225705"/>
                </a:lnTo>
                <a:close/>
              </a:path>
              <a:path w="3600450" h="1495425">
                <a:moveTo>
                  <a:pt x="38099" y="1073305"/>
                </a:moveTo>
                <a:lnTo>
                  <a:pt x="0" y="1073305"/>
                </a:lnTo>
                <a:lnTo>
                  <a:pt x="0" y="959005"/>
                </a:lnTo>
                <a:lnTo>
                  <a:pt x="38099" y="959005"/>
                </a:lnTo>
                <a:lnTo>
                  <a:pt x="38099" y="1073305"/>
                </a:lnTo>
                <a:close/>
              </a:path>
              <a:path w="3600450" h="1495425">
                <a:moveTo>
                  <a:pt x="38099" y="920905"/>
                </a:moveTo>
                <a:lnTo>
                  <a:pt x="0" y="920905"/>
                </a:lnTo>
                <a:lnTo>
                  <a:pt x="0" y="806605"/>
                </a:lnTo>
                <a:lnTo>
                  <a:pt x="38099" y="806605"/>
                </a:lnTo>
                <a:lnTo>
                  <a:pt x="38099" y="920905"/>
                </a:lnTo>
                <a:close/>
              </a:path>
              <a:path w="3600450" h="1495425">
                <a:moveTo>
                  <a:pt x="38099" y="768505"/>
                </a:moveTo>
                <a:lnTo>
                  <a:pt x="0" y="768505"/>
                </a:lnTo>
                <a:lnTo>
                  <a:pt x="0" y="654205"/>
                </a:lnTo>
                <a:lnTo>
                  <a:pt x="38099" y="654205"/>
                </a:lnTo>
                <a:lnTo>
                  <a:pt x="38099" y="768505"/>
                </a:lnTo>
                <a:close/>
              </a:path>
              <a:path w="3600450" h="1495425">
                <a:moveTo>
                  <a:pt x="38099" y="616105"/>
                </a:moveTo>
                <a:lnTo>
                  <a:pt x="0" y="616105"/>
                </a:lnTo>
                <a:lnTo>
                  <a:pt x="0" y="501805"/>
                </a:lnTo>
                <a:lnTo>
                  <a:pt x="38099" y="501805"/>
                </a:lnTo>
                <a:lnTo>
                  <a:pt x="38099" y="616105"/>
                </a:lnTo>
                <a:close/>
              </a:path>
              <a:path w="3600450" h="1495425">
                <a:moveTo>
                  <a:pt x="38099" y="463705"/>
                </a:moveTo>
                <a:lnTo>
                  <a:pt x="0" y="463705"/>
                </a:lnTo>
                <a:lnTo>
                  <a:pt x="0" y="349405"/>
                </a:lnTo>
                <a:lnTo>
                  <a:pt x="38099" y="349405"/>
                </a:lnTo>
                <a:lnTo>
                  <a:pt x="38099" y="463705"/>
                </a:lnTo>
                <a:close/>
              </a:path>
              <a:path w="3600450" h="1495425">
                <a:moveTo>
                  <a:pt x="38099" y="311305"/>
                </a:moveTo>
                <a:lnTo>
                  <a:pt x="0" y="311305"/>
                </a:lnTo>
                <a:lnTo>
                  <a:pt x="0" y="197005"/>
                </a:lnTo>
                <a:lnTo>
                  <a:pt x="38099" y="197005"/>
                </a:lnTo>
                <a:lnTo>
                  <a:pt x="38099" y="311305"/>
                </a:lnTo>
                <a:close/>
              </a:path>
              <a:path w="3600450" h="1495425">
                <a:moveTo>
                  <a:pt x="40188" y="165165"/>
                </a:moveTo>
                <a:lnTo>
                  <a:pt x="3620" y="159060"/>
                </a:lnTo>
                <a:lnTo>
                  <a:pt x="5031" y="146814"/>
                </a:lnTo>
                <a:lnTo>
                  <a:pt x="19361" y="106718"/>
                </a:lnTo>
                <a:lnTo>
                  <a:pt x="41848" y="71349"/>
                </a:lnTo>
                <a:lnTo>
                  <a:pt x="54369" y="58828"/>
                </a:lnTo>
                <a:lnTo>
                  <a:pt x="80952" y="84545"/>
                </a:lnTo>
                <a:lnTo>
                  <a:pt x="66030" y="102375"/>
                </a:lnTo>
                <a:lnTo>
                  <a:pt x="54262" y="121755"/>
                </a:lnTo>
                <a:lnTo>
                  <a:pt x="45648" y="142685"/>
                </a:lnTo>
                <a:lnTo>
                  <a:pt x="40188" y="165165"/>
                </a:lnTo>
                <a:close/>
              </a:path>
              <a:path w="3600450" h="1495425">
                <a:moveTo>
                  <a:pt x="104264" y="64819"/>
                </a:moveTo>
                <a:lnTo>
                  <a:pt x="106718" y="19361"/>
                </a:lnTo>
                <a:lnTo>
                  <a:pt x="146814" y="5031"/>
                </a:lnTo>
                <a:lnTo>
                  <a:pt x="190492" y="0"/>
                </a:lnTo>
                <a:lnTo>
                  <a:pt x="304791" y="0"/>
                </a:lnTo>
                <a:lnTo>
                  <a:pt x="304791" y="38099"/>
                </a:lnTo>
                <a:lnTo>
                  <a:pt x="190491" y="38099"/>
                </a:lnTo>
                <a:lnTo>
                  <a:pt x="167336" y="39769"/>
                </a:lnTo>
                <a:lnTo>
                  <a:pt x="145246" y="44779"/>
                </a:lnTo>
                <a:lnTo>
                  <a:pt x="124222" y="53129"/>
                </a:lnTo>
                <a:lnTo>
                  <a:pt x="104264" y="64819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4101847" y="4917525"/>
            <a:ext cx="2665095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245" b="1">
                <a:solidFill>
                  <a:srgbClr val="4A4237"/>
                </a:solidFill>
                <a:latin typeface="Trebuchet MS"/>
                <a:cs typeface="Trebuchet MS"/>
              </a:rPr>
              <a:t>Random</a:t>
            </a:r>
            <a:r>
              <a:rPr dirty="0" sz="2400" spc="-21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400" spc="75" b="1">
                <a:solidFill>
                  <a:srgbClr val="4A4237"/>
                </a:solidFill>
                <a:latin typeface="Trebuchet MS"/>
                <a:cs typeface="Trebuchet MS"/>
              </a:rPr>
              <a:t>Forest</a:t>
            </a:r>
            <a:r>
              <a:rPr dirty="0" sz="2400" spc="-204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400" spc="-50" b="1">
                <a:solidFill>
                  <a:srgbClr val="4A4237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solidFill>
                  <a:srgbClr val="4A4237"/>
                </a:solidFill>
                <a:latin typeface="Trebuchet MS"/>
                <a:cs typeface="Trebuchet MS"/>
              </a:rPr>
              <a:t>RMSE:</a:t>
            </a:r>
            <a:r>
              <a:rPr dirty="0" sz="2400" spc="100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4A4237"/>
                </a:solidFill>
                <a:latin typeface="Trebuchet MS"/>
                <a:cs typeface="Trebuchet MS"/>
              </a:rPr>
              <a:t>17.69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240">
                <a:solidFill>
                  <a:srgbClr val="4A4237"/>
                </a:solidFill>
                <a:latin typeface="Trebuchet MS"/>
                <a:cs typeface="Trebuchet MS"/>
              </a:rPr>
              <a:t>R-</a:t>
            </a:r>
            <a:r>
              <a:rPr dirty="0" sz="2400" spc="135">
                <a:solidFill>
                  <a:srgbClr val="4A4237"/>
                </a:solidFill>
                <a:latin typeface="Trebuchet MS"/>
                <a:cs typeface="Trebuchet MS"/>
              </a:rPr>
              <a:t>squared:</a:t>
            </a:r>
            <a:r>
              <a:rPr dirty="0" sz="2400" spc="-65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4A4237"/>
                </a:solidFill>
                <a:latin typeface="Trebuchet MS"/>
                <a:cs typeface="Trebuchet MS"/>
              </a:rPr>
              <a:t>0.985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3849399" y="6729507"/>
            <a:ext cx="1705610" cy="1750060"/>
            <a:chOff x="13849399" y="6729507"/>
            <a:chExt cx="1705610" cy="1750060"/>
          </a:xfrm>
        </p:grpSpPr>
        <p:sp>
          <p:nvSpPr>
            <p:cNvPr id="30" name="object 30" descr=""/>
            <p:cNvSpPr/>
            <p:nvPr/>
          </p:nvSpPr>
          <p:spPr>
            <a:xfrm>
              <a:off x="13849700" y="6729920"/>
              <a:ext cx="1704339" cy="1471295"/>
            </a:xfrm>
            <a:custGeom>
              <a:avLst/>
              <a:gdLst/>
              <a:ahLst/>
              <a:cxnLst/>
              <a:rect l="l" t="t" r="r" b="b"/>
              <a:pathLst>
                <a:path w="1704340" h="1471295">
                  <a:moveTo>
                    <a:pt x="21434" y="1448963"/>
                  </a:moveTo>
                  <a:lnTo>
                    <a:pt x="5692" y="1425361"/>
                  </a:lnTo>
                  <a:lnTo>
                    <a:pt x="0" y="1396549"/>
                  </a:lnTo>
                  <a:lnTo>
                    <a:pt x="5921" y="1367813"/>
                  </a:lnTo>
                  <a:lnTo>
                    <a:pt x="21851" y="1344419"/>
                  </a:lnTo>
                  <a:lnTo>
                    <a:pt x="45402" y="1328731"/>
                  </a:lnTo>
                  <a:lnTo>
                    <a:pt x="74187" y="1323112"/>
                  </a:lnTo>
                  <a:lnTo>
                    <a:pt x="119500" y="1323294"/>
                  </a:lnTo>
                  <a:lnTo>
                    <a:pt x="166369" y="1322489"/>
                  </a:lnTo>
                  <a:lnTo>
                    <a:pt x="214596" y="1320681"/>
                  </a:lnTo>
                  <a:lnTo>
                    <a:pt x="263983" y="1317851"/>
                  </a:lnTo>
                  <a:lnTo>
                    <a:pt x="314332" y="1313983"/>
                  </a:lnTo>
                  <a:lnTo>
                    <a:pt x="365446" y="1309060"/>
                  </a:lnTo>
                  <a:lnTo>
                    <a:pt x="417127" y="1303063"/>
                  </a:lnTo>
                  <a:lnTo>
                    <a:pt x="469177" y="1295977"/>
                  </a:lnTo>
                  <a:lnTo>
                    <a:pt x="521398" y="1287784"/>
                  </a:lnTo>
                  <a:lnTo>
                    <a:pt x="573593" y="1278466"/>
                  </a:lnTo>
                  <a:lnTo>
                    <a:pt x="625564" y="1268006"/>
                  </a:lnTo>
                  <a:lnTo>
                    <a:pt x="677113" y="1256387"/>
                  </a:lnTo>
                  <a:lnTo>
                    <a:pt x="728042" y="1243593"/>
                  </a:lnTo>
                  <a:lnTo>
                    <a:pt x="778154" y="1229604"/>
                  </a:lnTo>
                  <a:lnTo>
                    <a:pt x="827251" y="1214405"/>
                  </a:lnTo>
                  <a:lnTo>
                    <a:pt x="875135" y="1197979"/>
                  </a:lnTo>
                  <a:lnTo>
                    <a:pt x="921609" y="1180307"/>
                  </a:lnTo>
                  <a:lnTo>
                    <a:pt x="966474" y="1161372"/>
                  </a:lnTo>
                  <a:lnTo>
                    <a:pt x="1009532" y="1141158"/>
                  </a:lnTo>
                  <a:lnTo>
                    <a:pt x="1050587" y="1119648"/>
                  </a:lnTo>
                  <a:lnTo>
                    <a:pt x="1089440" y="1096823"/>
                  </a:lnTo>
                  <a:lnTo>
                    <a:pt x="1126532" y="1072336"/>
                  </a:lnTo>
                  <a:lnTo>
                    <a:pt x="1162944" y="1045590"/>
                  </a:lnTo>
                  <a:lnTo>
                    <a:pt x="1198616" y="1016706"/>
                  </a:lnTo>
                  <a:lnTo>
                    <a:pt x="1233488" y="985807"/>
                  </a:lnTo>
                  <a:lnTo>
                    <a:pt x="1267498" y="953012"/>
                  </a:lnTo>
                  <a:lnTo>
                    <a:pt x="1300587" y="918446"/>
                  </a:lnTo>
                  <a:lnTo>
                    <a:pt x="1332693" y="882228"/>
                  </a:lnTo>
                  <a:lnTo>
                    <a:pt x="1363757" y="844481"/>
                  </a:lnTo>
                  <a:lnTo>
                    <a:pt x="1393717" y="805327"/>
                  </a:lnTo>
                  <a:lnTo>
                    <a:pt x="1422514" y="764887"/>
                  </a:lnTo>
                  <a:lnTo>
                    <a:pt x="1450086" y="723283"/>
                  </a:lnTo>
                  <a:lnTo>
                    <a:pt x="1476374" y="680637"/>
                  </a:lnTo>
                  <a:lnTo>
                    <a:pt x="1501316" y="637070"/>
                  </a:lnTo>
                  <a:lnTo>
                    <a:pt x="1524853" y="592705"/>
                  </a:lnTo>
                  <a:lnTo>
                    <a:pt x="1546923" y="547662"/>
                  </a:lnTo>
                  <a:lnTo>
                    <a:pt x="1567466" y="502064"/>
                  </a:lnTo>
                  <a:lnTo>
                    <a:pt x="1586422" y="456032"/>
                  </a:lnTo>
                  <a:lnTo>
                    <a:pt x="1603730" y="409689"/>
                  </a:lnTo>
                  <a:lnTo>
                    <a:pt x="1619329" y="363155"/>
                  </a:lnTo>
                  <a:lnTo>
                    <a:pt x="1633159" y="316552"/>
                  </a:lnTo>
                  <a:lnTo>
                    <a:pt x="1645160" y="270003"/>
                  </a:lnTo>
                  <a:lnTo>
                    <a:pt x="1655271" y="223629"/>
                  </a:lnTo>
                  <a:lnTo>
                    <a:pt x="1663431" y="177551"/>
                  </a:lnTo>
                  <a:lnTo>
                    <a:pt x="1669580" y="131892"/>
                  </a:lnTo>
                  <a:lnTo>
                    <a:pt x="1673658" y="86772"/>
                  </a:lnTo>
                  <a:lnTo>
                    <a:pt x="1675603" y="42315"/>
                  </a:lnTo>
                  <a:lnTo>
                    <a:pt x="1675721" y="30013"/>
                  </a:lnTo>
                  <a:lnTo>
                    <a:pt x="1675927" y="21187"/>
                  </a:lnTo>
                  <a:lnTo>
                    <a:pt x="1676886" y="12345"/>
                  </a:lnTo>
                  <a:lnTo>
                    <a:pt x="1679262" y="0"/>
                  </a:lnTo>
                  <a:lnTo>
                    <a:pt x="1687099" y="12507"/>
                  </a:lnTo>
                  <a:lnTo>
                    <a:pt x="1698117" y="53656"/>
                  </a:lnTo>
                  <a:lnTo>
                    <a:pt x="1703332" y="107197"/>
                  </a:lnTo>
                  <a:lnTo>
                    <a:pt x="1704304" y="161646"/>
                  </a:lnTo>
                  <a:lnTo>
                    <a:pt x="1702596" y="205516"/>
                  </a:lnTo>
                  <a:lnTo>
                    <a:pt x="1698279" y="250838"/>
                  </a:lnTo>
                  <a:lnTo>
                    <a:pt x="1691922" y="296649"/>
                  </a:lnTo>
                  <a:lnTo>
                    <a:pt x="1683579" y="342830"/>
                  </a:lnTo>
                  <a:lnTo>
                    <a:pt x="1673309" y="389263"/>
                  </a:lnTo>
                  <a:lnTo>
                    <a:pt x="1661166" y="435830"/>
                  </a:lnTo>
                  <a:lnTo>
                    <a:pt x="1647207" y="482413"/>
                  </a:lnTo>
                  <a:lnTo>
                    <a:pt x="1631489" y="528893"/>
                  </a:lnTo>
                  <a:lnTo>
                    <a:pt x="1614068" y="575151"/>
                  </a:lnTo>
                  <a:lnTo>
                    <a:pt x="1594999" y="621070"/>
                  </a:lnTo>
                  <a:lnTo>
                    <a:pt x="1574340" y="666531"/>
                  </a:lnTo>
                  <a:lnTo>
                    <a:pt x="1552145" y="711416"/>
                  </a:lnTo>
                  <a:lnTo>
                    <a:pt x="1528473" y="755606"/>
                  </a:lnTo>
                  <a:lnTo>
                    <a:pt x="1503378" y="798984"/>
                  </a:lnTo>
                  <a:lnTo>
                    <a:pt x="1476918" y="841430"/>
                  </a:lnTo>
                  <a:lnTo>
                    <a:pt x="1449147" y="882826"/>
                  </a:lnTo>
                  <a:lnTo>
                    <a:pt x="1420124" y="923054"/>
                  </a:lnTo>
                  <a:lnTo>
                    <a:pt x="1389903" y="961996"/>
                  </a:lnTo>
                  <a:lnTo>
                    <a:pt x="1358541" y="999533"/>
                  </a:lnTo>
                  <a:lnTo>
                    <a:pt x="1326094" y="1035548"/>
                  </a:lnTo>
                  <a:lnTo>
                    <a:pt x="1292619" y="1069920"/>
                  </a:lnTo>
                  <a:lnTo>
                    <a:pt x="1258172" y="1102533"/>
                  </a:lnTo>
                  <a:lnTo>
                    <a:pt x="1222809" y="1133268"/>
                  </a:lnTo>
                  <a:lnTo>
                    <a:pt x="1186586" y="1162006"/>
                  </a:lnTo>
                  <a:lnTo>
                    <a:pt x="1149560" y="1188630"/>
                  </a:lnTo>
                  <a:lnTo>
                    <a:pt x="1110450" y="1213932"/>
                  </a:lnTo>
                  <a:lnTo>
                    <a:pt x="1069267" y="1237965"/>
                  </a:lnTo>
                  <a:lnTo>
                    <a:pt x="1026184" y="1260741"/>
                  </a:lnTo>
                  <a:lnTo>
                    <a:pt x="981370" y="1282273"/>
                  </a:lnTo>
                  <a:lnTo>
                    <a:pt x="934996" y="1302572"/>
                  </a:lnTo>
                  <a:lnTo>
                    <a:pt x="887233" y="1321651"/>
                  </a:lnTo>
                  <a:lnTo>
                    <a:pt x="838253" y="1339522"/>
                  </a:lnTo>
                  <a:lnTo>
                    <a:pt x="788225" y="1356197"/>
                  </a:lnTo>
                  <a:lnTo>
                    <a:pt x="737322" y="1371689"/>
                  </a:lnTo>
                  <a:lnTo>
                    <a:pt x="685713" y="1386010"/>
                  </a:lnTo>
                  <a:lnTo>
                    <a:pt x="633570" y="1399171"/>
                  </a:lnTo>
                  <a:lnTo>
                    <a:pt x="581063" y="1411186"/>
                  </a:lnTo>
                  <a:lnTo>
                    <a:pt x="528364" y="1422067"/>
                  </a:lnTo>
                  <a:lnTo>
                    <a:pt x="475643" y="1431825"/>
                  </a:lnTo>
                  <a:lnTo>
                    <a:pt x="423071" y="1440474"/>
                  </a:lnTo>
                  <a:lnTo>
                    <a:pt x="370820" y="1448024"/>
                  </a:lnTo>
                  <a:lnTo>
                    <a:pt x="319059" y="1454489"/>
                  </a:lnTo>
                  <a:lnTo>
                    <a:pt x="267960" y="1459881"/>
                  </a:lnTo>
                  <a:lnTo>
                    <a:pt x="217693" y="1464211"/>
                  </a:lnTo>
                  <a:lnTo>
                    <a:pt x="168431" y="1467493"/>
                  </a:lnTo>
                  <a:lnTo>
                    <a:pt x="120342" y="1469738"/>
                  </a:lnTo>
                  <a:lnTo>
                    <a:pt x="73599" y="1470959"/>
                  </a:lnTo>
                  <a:lnTo>
                    <a:pt x="44860" y="1464960"/>
                  </a:lnTo>
                  <a:lnTo>
                    <a:pt x="21434" y="1448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849706" y="6729814"/>
              <a:ext cx="1704975" cy="1471295"/>
            </a:xfrm>
            <a:custGeom>
              <a:avLst/>
              <a:gdLst/>
              <a:ahLst/>
              <a:cxnLst/>
              <a:rect l="l" t="t" r="r" b="b"/>
              <a:pathLst>
                <a:path w="1704975" h="1471295">
                  <a:moveTo>
                    <a:pt x="74193" y="1323220"/>
                  </a:moveTo>
                  <a:lnTo>
                    <a:pt x="119510" y="1323402"/>
                  </a:lnTo>
                  <a:lnTo>
                    <a:pt x="166383" y="1322597"/>
                  </a:lnTo>
                  <a:lnTo>
                    <a:pt x="214613" y="1320788"/>
                  </a:lnTo>
                  <a:lnTo>
                    <a:pt x="264004" y="1317958"/>
                  </a:lnTo>
                  <a:lnTo>
                    <a:pt x="314358" y="1314090"/>
                  </a:lnTo>
                  <a:lnTo>
                    <a:pt x="365476" y="1309166"/>
                  </a:lnTo>
                  <a:lnTo>
                    <a:pt x="417161" y="1303170"/>
                  </a:lnTo>
                  <a:lnTo>
                    <a:pt x="469215" y="1296083"/>
                  </a:lnTo>
                  <a:lnTo>
                    <a:pt x="521441" y="1287889"/>
                  </a:lnTo>
                  <a:lnTo>
                    <a:pt x="573640" y="1278570"/>
                  </a:lnTo>
                  <a:lnTo>
                    <a:pt x="625615" y="1268109"/>
                  </a:lnTo>
                  <a:lnTo>
                    <a:pt x="677168" y="1256490"/>
                  </a:lnTo>
                  <a:lnTo>
                    <a:pt x="728102" y="1243694"/>
                  </a:lnTo>
                  <a:lnTo>
                    <a:pt x="778218" y="1229705"/>
                  </a:lnTo>
                  <a:lnTo>
                    <a:pt x="827319" y="1214504"/>
                  </a:lnTo>
                  <a:lnTo>
                    <a:pt x="875207" y="1198076"/>
                  </a:lnTo>
                  <a:lnTo>
                    <a:pt x="921684" y="1180403"/>
                  </a:lnTo>
                  <a:lnTo>
                    <a:pt x="966552" y="1161467"/>
                  </a:lnTo>
                  <a:lnTo>
                    <a:pt x="1009615" y="1141251"/>
                  </a:lnTo>
                  <a:lnTo>
                    <a:pt x="1050673" y="1119739"/>
                  </a:lnTo>
                  <a:lnTo>
                    <a:pt x="1089529" y="1096912"/>
                  </a:lnTo>
                  <a:lnTo>
                    <a:pt x="1126624" y="1072424"/>
                  </a:lnTo>
                  <a:lnTo>
                    <a:pt x="1163039" y="1045676"/>
                  </a:lnTo>
                  <a:lnTo>
                    <a:pt x="1198714" y="1016789"/>
                  </a:lnTo>
                  <a:lnTo>
                    <a:pt x="1233588" y="985887"/>
                  </a:lnTo>
                  <a:lnTo>
                    <a:pt x="1267601" y="953090"/>
                  </a:lnTo>
                  <a:lnTo>
                    <a:pt x="1300693" y="918521"/>
                  </a:lnTo>
                  <a:lnTo>
                    <a:pt x="1332802" y="882300"/>
                  </a:lnTo>
                  <a:lnTo>
                    <a:pt x="1363868" y="844550"/>
                  </a:lnTo>
                  <a:lnTo>
                    <a:pt x="1393831" y="805393"/>
                  </a:lnTo>
                  <a:lnTo>
                    <a:pt x="1422630" y="764950"/>
                  </a:lnTo>
                  <a:lnTo>
                    <a:pt x="1450205" y="723342"/>
                  </a:lnTo>
                  <a:lnTo>
                    <a:pt x="1476494" y="680693"/>
                  </a:lnTo>
                  <a:lnTo>
                    <a:pt x="1501439" y="637122"/>
                  </a:lnTo>
                  <a:lnTo>
                    <a:pt x="1524977" y="592753"/>
                  </a:lnTo>
                  <a:lnTo>
                    <a:pt x="1547049" y="547707"/>
                  </a:lnTo>
                  <a:lnTo>
                    <a:pt x="1567594" y="502105"/>
                  </a:lnTo>
                  <a:lnTo>
                    <a:pt x="1586551" y="456070"/>
                  </a:lnTo>
                  <a:lnTo>
                    <a:pt x="1603860" y="409722"/>
                  </a:lnTo>
                  <a:lnTo>
                    <a:pt x="1619461" y="363184"/>
                  </a:lnTo>
                  <a:lnTo>
                    <a:pt x="1633293" y="316578"/>
                  </a:lnTo>
                  <a:lnTo>
                    <a:pt x="1645294" y="270025"/>
                  </a:lnTo>
                  <a:lnTo>
                    <a:pt x="1655406" y="223647"/>
                  </a:lnTo>
                  <a:lnTo>
                    <a:pt x="1663567" y="177565"/>
                  </a:lnTo>
                  <a:lnTo>
                    <a:pt x="1669716" y="131902"/>
                  </a:lnTo>
                  <a:lnTo>
                    <a:pt x="1673794" y="86779"/>
                  </a:lnTo>
                  <a:lnTo>
                    <a:pt x="1675739" y="42318"/>
                  </a:lnTo>
                  <a:lnTo>
                    <a:pt x="1675858" y="30016"/>
                  </a:lnTo>
                  <a:lnTo>
                    <a:pt x="1676064" y="21188"/>
                  </a:lnTo>
                  <a:lnTo>
                    <a:pt x="1677022" y="12346"/>
                  </a:lnTo>
                  <a:lnTo>
                    <a:pt x="1679399" y="0"/>
                  </a:lnTo>
                  <a:lnTo>
                    <a:pt x="1687237" y="12508"/>
                  </a:lnTo>
                  <a:lnTo>
                    <a:pt x="1698256" y="53660"/>
                  </a:lnTo>
                  <a:lnTo>
                    <a:pt x="1703471" y="107206"/>
                  </a:lnTo>
                  <a:lnTo>
                    <a:pt x="1704443" y="161659"/>
                  </a:lnTo>
                  <a:lnTo>
                    <a:pt x="1702735" y="205533"/>
                  </a:lnTo>
                  <a:lnTo>
                    <a:pt x="1698418" y="250859"/>
                  </a:lnTo>
                  <a:lnTo>
                    <a:pt x="1692060" y="296673"/>
                  </a:lnTo>
                  <a:lnTo>
                    <a:pt x="1683717" y="342858"/>
                  </a:lnTo>
                  <a:lnTo>
                    <a:pt x="1673445" y="389295"/>
                  </a:lnTo>
                  <a:lnTo>
                    <a:pt x="1661301" y="435866"/>
                  </a:lnTo>
                  <a:lnTo>
                    <a:pt x="1647342" y="482452"/>
                  </a:lnTo>
                  <a:lnTo>
                    <a:pt x="1631622" y="528936"/>
                  </a:lnTo>
                  <a:lnTo>
                    <a:pt x="1614199" y="575198"/>
                  </a:lnTo>
                  <a:lnTo>
                    <a:pt x="1595129" y="621121"/>
                  </a:lnTo>
                  <a:lnTo>
                    <a:pt x="1574468" y="666586"/>
                  </a:lnTo>
                  <a:lnTo>
                    <a:pt x="1552272" y="711474"/>
                  </a:lnTo>
                  <a:lnTo>
                    <a:pt x="1528597" y="755668"/>
                  </a:lnTo>
                  <a:lnTo>
                    <a:pt x="1503501" y="799049"/>
                  </a:lnTo>
                  <a:lnTo>
                    <a:pt x="1477038" y="841498"/>
                  </a:lnTo>
                  <a:lnTo>
                    <a:pt x="1449265" y="882898"/>
                  </a:lnTo>
                  <a:lnTo>
                    <a:pt x="1420239" y="923129"/>
                  </a:lnTo>
                  <a:lnTo>
                    <a:pt x="1390016" y="962075"/>
                  </a:lnTo>
                  <a:lnTo>
                    <a:pt x="1358652" y="999615"/>
                  </a:lnTo>
                  <a:lnTo>
                    <a:pt x="1326203" y="1035632"/>
                  </a:lnTo>
                  <a:lnTo>
                    <a:pt x="1292725" y="1070007"/>
                  </a:lnTo>
                  <a:lnTo>
                    <a:pt x="1258275" y="1102623"/>
                  </a:lnTo>
                  <a:lnTo>
                    <a:pt x="1222909" y="1133360"/>
                  </a:lnTo>
                  <a:lnTo>
                    <a:pt x="1186683" y="1162101"/>
                  </a:lnTo>
                  <a:lnTo>
                    <a:pt x="1149653" y="1188727"/>
                  </a:lnTo>
                  <a:lnTo>
                    <a:pt x="1110540" y="1214031"/>
                  </a:lnTo>
                  <a:lnTo>
                    <a:pt x="1069354" y="1238066"/>
                  </a:lnTo>
                  <a:lnTo>
                    <a:pt x="1026267" y="1260844"/>
                  </a:lnTo>
                  <a:lnTo>
                    <a:pt x="981449" y="1282377"/>
                  </a:lnTo>
                  <a:lnTo>
                    <a:pt x="935072" y="1302678"/>
                  </a:lnTo>
                  <a:lnTo>
                    <a:pt x="887305" y="1321758"/>
                  </a:lnTo>
                  <a:lnTo>
                    <a:pt x="838321" y="1339631"/>
                  </a:lnTo>
                  <a:lnTo>
                    <a:pt x="788290" y="1356308"/>
                  </a:lnTo>
                  <a:lnTo>
                    <a:pt x="737382" y="1371801"/>
                  </a:lnTo>
                  <a:lnTo>
                    <a:pt x="685769" y="1386123"/>
                  </a:lnTo>
                  <a:lnTo>
                    <a:pt x="633622" y="1399285"/>
                  </a:lnTo>
                  <a:lnTo>
                    <a:pt x="581111" y="1411301"/>
                  </a:lnTo>
                  <a:lnTo>
                    <a:pt x="528407" y="1422183"/>
                  </a:lnTo>
                  <a:lnTo>
                    <a:pt x="475682" y="1431942"/>
                  </a:lnTo>
                  <a:lnTo>
                    <a:pt x="423106" y="1440591"/>
                  </a:lnTo>
                  <a:lnTo>
                    <a:pt x="370850" y="1448142"/>
                  </a:lnTo>
                  <a:lnTo>
                    <a:pt x="319085" y="1454607"/>
                  </a:lnTo>
                  <a:lnTo>
                    <a:pt x="267982" y="1460000"/>
                  </a:lnTo>
                  <a:lnTo>
                    <a:pt x="217711" y="1464330"/>
                  </a:lnTo>
                  <a:lnTo>
                    <a:pt x="168444" y="1467612"/>
                  </a:lnTo>
                  <a:lnTo>
                    <a:pt x="120352" y="1469858"/>
                  </a:lnTo>
                  <a:lnTo>
                    <a:pt x="73605" y="1471078"/>
                  </a:lnTo>
                  <a:lnTo>
                    <a:pt x="44863" y="1465079"/>
                  </a:lnTo>
                  <a:lnTo>
                    <a:pt x="21436" y="1449081"/>
                  </a:lnTo>
                  <a:lnTo>
                    <a:pt x="5692" y="1425477"/>
                  </a:lnTo>
                  <a:lnTo>
                    <a:pt x="0" y="1396663"/>
                  </a:lnTo>
                  <a:lnTo>
                    <a:pt x="5922" y="1367924"/>
                  </a:lnTo>
                  <a:lnTo>
                    <a:pt x="21852" y="1344529"/>
                  </a:lnTo>
                  <a:lnTo>
                    <a:pt x="45405" y="1328840"/>
                  </a:lnTo>
                  <a:lnTo>
                    <a:pt x="74193" y="13232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3849871" y="7727847"/>
              <a:ext cx="462915" cy="751205"/>
            </a:xfrm>
            <a:custGeom>
              <a:avLst/>
              <a:gdLst/>
              <a:ahLst/>
              <a:cxnLst/>
              <a:rect l="l" t="t" r="r" b="b"/>
              <a:pathLst>
                <a:path w="462915" h="751204">
                  <a:moveTo>
                    <a:pt x="24904" y="454478"/>
                  </a:moveTo>
                  <a:lnTo>
                    <a:pt x="7658" y="431299"/>
                  </a:lnTo>
                  <a:lnTo>
                    <a:pt x="0" y="407916"/>
                  </a:lnTo>
                  <a:lnTo>
                    <a:pt x="1816" y="383401"/>
                  </a:lnTo>
                  <a:lnTo>
                    <a:pt x="12993" y="356828"/>
                  </a:lnTo>
                  <a:lnTo>
                    <a:pt x="239564" y="30496"/>
                  </a:lnTo>
                  <a:lnTo>
                    <a:pt x="260724" y="10215"/>
                  </a:lnTo>
                  <a:lnTo>
                    <a:pt x="287121" y="0"/>
                  </a:lnTo>
                  <a:lnTo>
                    <a:pt x="315446" y="441"/>
                  </a:lnTo>
                  <a:lnTo>
                    <a:pt x="342391" y="12131"/>
                  </a:lnTo>
                  <a:lnTo>
                    <a:pt x="362721" y="33355"/>
                  </a:lnTo>
                  <a:lnTo>
                    <a:pt x="373001" y="59791"/>
                  </a:lnTo>
                  <a:lnTo>
                    <a:pt x="372633" y="88128"/>
                  </a:lnTo>
                  <a:lnTo>
                    <a:pt x="361016" y="115056"/>
                  </a:lnTo>
                  <a:lnTo>
                    <a:pt x="171951" y="387366"/>
                  </a:lnTo>
                  <a:lnTo>
                    <a:pt x="437401" y="621749"/>
                  </a:lnTo>
                  <a:lnTo>
                    <a:pt x="455159" y="645166"/>
                  </a:lnTo>
                  <a:lnTo>
                    <a:pt x="462330" y="672602"/>
                  </a:lnTo>
                  <a:lnTo>
                    <a:pt x="458701" y="700700"/>
                  </a:lnTo>
                  <a:lnTo>
                    <a:pt x="444057" y="726101"/>
                  </a:lnTo>
                  <a:lnTo>
                    <a:pt x="420697" y="743803"/>
                  </a:lnTo>
                  <a:lnTo>
                    <a:pt x="393292" y="750906"/>
                  </a:lnTo>
                  <a:lnTo>
                    <a:pt x="365196" y="747202"/>
                  </a:lnTo>
                  <a:lnTo>
                    <a:pt x="339765" y="732488"/>
                  </a:lnTo>
                  <a:lnTo>
                    <a:pt x="24904" y="45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3849870" y="7727848"/>
              <a:ext cx="462915" cy="751205"/>
            </a:xfrm>
            <a:custGeom>
              <a:avLst/>
              <a:gdLst/>
              <a:ahLst/>
              <a:cxnLst/>
              <a:rect l="l" t="t" r="r" b="b"/>
              <a:pathLst>
                <a:path w="462915" h="751204">
                  <a:moveTo>
                    <a:pt x="361016" y="115056"/>
                  </a:moveTo>
                  <a:lnTo>
                    <a:pt x="171951" y="387366"/>
                  </a:lnTo>
                  <a:lnTo>
                    <a:pt x="437401" y="621749"/>
                  </a:lnTo>
                  <a:lnTo>
                    <a:pt x="455159" y="645166"/>
                  </a:lnTo>
                  <a:lnTo>
                    <a:pt x="462330" y="672602"/>
                  </a:lnTo>
                  <a:lnTo>
                    <a:pt x="458701" y="700700"/>
                  </a:lnTo>
                  <a:lnTo>
                    <a:pt x="444057" y="726101"/>
                  </a:lnTo>
                  <a:lnTo>
                    <a:pt x="420698" y="743804"/>
                  </a:lnTo>
                  <a:lnTo>
                    <a:pt x="393292" y="750906"/>
                  </a:lnTo>
                  <a:lnTo>
                    <a:pt x="365196" y="747202"/>
                  </a:lnTo>
                  <a:lnTo>
                    <a:pt x="339765" y="732488"/>
                  </a:lnTo>
                  <a:lnTo>
                    <a:pt x="188859" y="599242"/>
                  </a:lnTo>
                  <a:lnTo>
                    <a:pt x="91926" y="513654"/>
                  </a:lnTo>
                  <a:lnTo>
                    <a:pt x="40198" y="467981"/>
                  </a:lnTo>
                  <a:lnTo>
                    <a:pt x="24904" y="454478"/>
                  </a:lnTo>
                  <a:lnTo>
                    <a:pt x="7658" y="431299"/>
                  </a:lnTo>
                  <a:lnTo>
                    <a:pt x="0" y="407916"/>
                  </a:lnTo>
                  <a:lnTo>
                    <a:pt x="1816" y="383401"/>
                  </a:lnTo>
                  <a:lnTo>
                    <a:pt x="12993" y="356828"/>
                  </a:lnTo>
                  <a:lnTo>
                    <a:pt x="48296" y="305981"/>
                  </a:lnTo>
                  <a:lnTo>
                    <a:pt x="126015" y="194041"/>
                  </a:lnTo>
                  <a:lnTo>
                    <a:pt x="203866" y="81911"/>
                  </a:lnTo>
                  <a:lnTo>
                    <a:pt x="239564" y="30496"/>
                  </a:lnTo>
                  <a:lnTo>
                    <a:pt x="287121" y="0"/>
                  </a:lnTo>
                  <a:lnTo>
                    <a:pt x="315446" y="441"/>
                  </a:lnTo>
                  <a:lnTo>
                    <a:pt x="342391" y="12131"/>
                  </a:lnTo>
                  <a:lnTo>
                    <a:pt x="362721" y="33355"/>
                  </a:lnTo>
                  <a:lnTo>
                    <a:pt x="373001" y="59791"/>
                  </a:lnTo>
                  <a:lnTo>
                    <a:pt x="372633" y="88128"/>
                  </a:lnTo>
                  <a:lnTo>
                    <a:pt x="361016" y="1150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/>
          <p:nvPr/>
        </p:nvSpPr>
        <p:spPr>
          <a:xfrm>
            <a:off x="9477443" y="7787671"/>
            <a:ext cx="3860165" cy="713105"/>
          </a:xfrm>
          <a:custGeom>
            <a:avLst/>
            <a:gdLst/>
            <a:ahLst/>
            <a:cxnLst/>
            <a:rect l="l" t="t" r="r" b="b"/>
            <a:pathLst>
              <a:path w="3860165" h="713104">
                <a:moveTo>
                  <a:pt x="3503144" y="713103"/>
                </a:moveTo>
                <a:lnTo>
                  <a:pt x="356551" y="713103"/>
                </a:lnTo>
                <a:lnTo>
                  <a:pt x="308169" y="709849"/>
                </a:lnTo>
                <a:lnTo>
                  <a:pt x="261766" y="700367"/>
                </a:lnTo>
                <a:lnTo>
                  <a:pt x="217765" y="685084"/>
                </a:lnTo>
                <a:lnTo>
                  <a:pt x="176593" y="664424"/>
                </a:lnTo>
                <a:lnTo>
                  <a:pt x="138673" y="638811"/>
                </a:lnTo>
                <a:lnTo>
                  <a:pt x="104431" y="608672"/>
                </a:lnTo>
                <a:lnTo>
                  <a:pt x="74292" y="574430"/>
                </a:lnTo>
                <a:lnTo>
                  <a:pt x="48679" y="536510"/>
                </a:lnTo>
                <a:lnTo>
                  <a:pt x="28019" y="495338"/>
                </a:lnTo>
                <a:lnTo>
                  <a:pt x="12736" y="451337"/>
                </a:lnTo>
                <a:lnTo>
                  <a:pt x="3254" y="404933"/>
                </a:lnTo>
                <a:lnTo>
                  <a:pt x="0" y="356551"/>
                </a:lnTo>
                <a:lnTo>
                  <a:pt x="3254" y="308169"/>
                </a:lnTo>
                <a:lnTo>
                  <a:pt x="12736" y="261766"/>
                </a:lnTo>
                <a:lnTo>
                  <a:pt x="28019" y="217765"/>
                </a:lnTo>
                <a:lnTo>
                  <a:pt x="48679" y="176593"/>
                </a:lnTo>
                <a:lnTo>
                  <a:pt x="74292" y="138673"/>
                </a:lnTo>
                <a:lnTo>
                  <a:pt x="104431" y="104431"/>
                </a:lnTo>
                <a:lnTo>
                  <a:pt x="138673" y="74292"/>
                </a:lnTo>
                <a:lnTo>
                  <a:pt x="176593" y="48679"/>
                </a:lnTo>
                <a:lnTo>
                  <a:pt x="217765" y="28019"/>
                </a:lnTo>
                <a:lnTo>
                  <a:pt x="261766" y="12736"/>
                </a:lnTo>
                <a:lnTo>
                  <a:pt x="308169" y="3254"/>
                </a:lnTo>
                <a:lnTo>
                  <a:pt x="356551" y="0"/>
                </a:lnTo>
                <a:lnTo>
                  <a:pt x="3503144" y="0"/>
                </a:lnTo>
                <a:lnTo>
                  <a:pt x="3550011" y="3092"/>
                </a:lnTo>
                <a:lnTo>
                  <a:pt x="3595677" y="12215"/>
                </a:lnTo>
                <a:lnTo>
                  <a:pt x="3639590" y="27140"/>
                </a:lnTo>
                <a:lnTo>
                  <a:pt x="3681195" y="47638"/>
                </a:lnTo>
                <a:lnTo>
                  <a:pt x="3719938" y="73478"/>
                </a:lnTo>
                <a:lnTo>
                  <a:pt x="3755264" y="104431"/>
                </a:lnTo>
                <a:lnTo>
                  <a:pt x="3786217" y="139757"/>
                </a:lnTo>
                <a:lnTo>
                  <a:pt x="3812057" y="178500"/>
                </a:lnTo>
                <a:lnTo>
                  <a:pt x="3832555" y="220105"/>
                </a:lnTo>
                <a:lnTo>
                  <a:pt x="3847480" y="264018"/>
                </a:lnTo>
                <a:lnTo>
                  <a:pt x="3856604" y="309685"/>
                </a:lnTo>
                <a:lnTo>
                  <a:pt x="3859696" y="356551"/>
                </a:lnTo>
                <a:lnTo>
                  <a:pt x="3856604" y="403418"/>
                </a:lnTo>
                <a:lnTo>
                  <a:pt x="3847480" y="449085"/>
                </a:lnTo>
                <a:lnTo>
                  <a:pt x="3832555" y="492998"/>
                </a:lnTo>
                <a:lnTo>
                  <a:pt x="3812057" y="534603"/>
                </a:lnTo>
                <a:lnTo>
                  <a:pt x="3786217" y="573346"/>
                </a:lnTo>
                <a:lnTo>
                  <a:pt x="3755264" y="608672"/>
                </a:lnTo>
                <a:lnTo>
                  <a:pt x="3719938" y="639625"/>
                </a:lnTo>
                <a:lnTo>
                  <a:pt x="3681195" y="665465"/>
                </a:lnTo>
                <a:lnTo>
                  <a:pt x="3639590" y="685963"/>
                </a:lnTo>
                <a:lnTo>
                  <a:pt x="3595677" y="700888"/>
                </a:lnTo>
                <a:lnTo>
                  <a:pt x="3550011" y="710011"/>
                </a:lnTo>
                <a:lnTo>
                  <a:pt x="3503144" y="713103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9749222" y="7895018"/>
            <a:ext cx="331660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0" b="1">
                <a:solidFill>
                  <a:srgbClr val="FDFBFD"/>
                </a:solidFill>
                <a:latin typeface="Tahoma"/>
                <a:cs typeface="Tahoma"/>
              </a:rPr>
              <a:t>THE</a:t>
            </a:r>
            <a:r>
              <a:rPr dirty="0" sz="2800" spc="-2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800" spc="85" b="1">
                <a:solidFill>
                  <a:srgbClr val="FDFBFD"/>
                </a:solidFill>
                <a:latin typeface="Tahoma"/>
                <a:cs typeface="Tahoma"/>
              </a:rPr>
              <a:t>BEST</a:t>
            </a:r>
            <a:r>
              <a:rPr dirty="0" sz="2800" spc="-2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800" spc="120" b="1">
                <a:solidFill>
                  <a:srgbClr val="FDFBFD"/>
                </a:solidFill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229187" y="472170"/>
            <a:ext cx="382905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75" b="1">
                <a:solidFill>
                  <a:srgbClr val="FDFBFD"/>
                </a:solidFill>
                <a:latin typeface="Trebuchet MS"/>
                <a:cs typeface="Trebuchet MS"/>
              </a:rPr>
              <a:t>MODELLING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190" b="1">
                <a:solidFill>
                  <a:srgbClr val="FDFBFD"/>
                </a:solidFill>
                <a:latin typeface="Trebuchet MS"/>
                <a:cs typeface="Trebuchet MS"/>
              </a:rPr>
              <a:t>&amp;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60" b="1">
                <a:solidFill>
                  <a:srgbClr val="FDFBFD"/>
                </a:solidFill>
                <a:latin typeface="Trebuchet MS"/>
                <a:cs typeface="Trebuchet MS"/>
              </a:rPr>
              <a:t>EVALUATION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5740" y="1470767"/>
            <a:ext cx="1211643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105" b="0">
                <a:solidFill>
                  <a:srgbClr val="4A4237"/>
                </a:solidFill>
                <a:latin typeface="Tahoma"/>
                <a:cs typeface="Tahoma"/>
              </a:rPr>
              <a:t>HYPERPARAMETER</a:t>
            </a:r>
            <a:r>
              <a:rPr dirty="0" sz="9600" spc="-780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90" b="0">
                <a:solidFill>
                  <a:srgbClr val="4A4237"/>
                </a:solidFill>
                <a:latin typeface="Tahoma"/>
                <a:cs typeface="Tahoma"/>
              </a:rPr>
              <a:t>TUNING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101880" y="6722133"/>
            <a:ext cx="20840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0" b="1">
                <a:solidFill>
                  <a:srgbClr val="4A4237"/>
                </a:solidFill>
                <a:latin typeface="Trebuchet MS"/>
                <a:cs typeface="Trebuchet MS"/>
              </a:rPr>
              <a:t>Evaluation: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539469" y="3422658"/>
            <a:ext cx="3838575" cy="2979420"/>
            <a:chOff x="3539469" y="3422658"/>
            <a:chExt cx="3838575" cy="2979420"/>
          </a:xfrm>
        </p:grpSpPr>
        <p:sp>
          <p:nvSpPr>
            <p:cNvPr id="7" name="object 7" descr=""/>
            <p:cNvSpPr/>
            <p:nvPr/>
          </p:nvSpPr>
          <p:spPr>
            <a:xfrm>
              <a:off x="3539469" y="3422658"/>
              <a:ext cx="3838575" cy="2979420"/>
            </a:xfrm>
            <a:custGeom>
              <a:avLst/>
              <a:gdLst/>
              <a:ahLst/>
              <a:cxnLst/>
              <a:rect l="l" t="t" r="r" b="b"/>
              <a:pathLst>
                <a:path w="3838575" h="2979420">
                  <a:moveTo>
                    <a:pt x="457195" y="38099"/>
                  </a:moveTo>
                  <a:lnTo>
                    <a:pt x="342895" y="38099"/>
                  </a:lnTo>
                  <a:lnTo>
                    <a:pt x="342895" y="0"/>
                  </a:lnTo>
                  <a:lnTo>
                    <a:pt x="457195" y="0"/>
                  </a:lnTo>
                  <a:lnTo>
                    <a:pt x="457195" y="38099"/>
                  </a:lnTo>
                  <a:close/>
                </a:path>
                <a:path w="3838575" h="2979420">
                  <a:moveTo>
                    <a:pt x="609595" y="38099"/>
                  </a:moveTo>
                  <a:lnTo>
                    <a:pt x="495295" y="38099"/>
                  </a:lnTo>
                  <a:lnTo>
                    <a:pt x="495295" y="0"/>
                  </a:lnTo>
                  <a:lnTo>
                    <a:pt x="609595" y="0"/>
                  </a:lnTo>
                  <a:lnTo>
                    <a:pt x="609595" y="38099"/>
                  </a:lnTo>
                  <a:close/>
                </a:path>
                <a:path w="3838575" h="2979420">
                  <a:moveTo>
                    <a:pt x="761995" y="38099"/>
                  </a:moveTo>
                  <a:lnTo>
                    <a:pt x="647695" y="38099"/>
                  </a:lnTo>
                  <a:lnTo>
                    <a:pt x="647695" y="0"/>
                  </a:lnTo>
                  <a:lnTo>
                    <a:pt x="761995" y="0"/>
                  </a:lnTo>
                  <a:lnTo>
                    <a:pt x="761995" y="38099"/>
                  </a:lnTo>
                  <a:close/>
                </a:path>
                <a:path w="3838575" h="2979420">
                  <a:moveTo>
                    <a:pt x="914395" y="38099"/>
                  </a:moveTo>
                  <a:lnTo>
                    <a:pt x="800095" y="38099"/>
                  </a:lnTo>
                  <a:lnTo>
                    <a:pt x="800095" y="0"/>
                  </a:lnTo>
                  <a:lnTo>
                    <a:pt x="914395" y="0"/>
                  </a:lnTo>
                  <a:lnTo>
                    <a:pt x="914395" y="38099"/>
                  </a:lnTo>
                  <a:close/>
                </a:path>
                <a:path w="3838575" h="2979420">
                  <a:moveTo>
                    <a:pt x="1066795" y="38099"/>
                  </a:moveTo>
                  <a:lnTo>
                    <a:pt x="952495" y="38099"/>
                  </a:lnTo>
                  <a:lnTo>
                    <a:pt x="952495" y="0"/>
                  </a:lnTo>
                  <a:lnTo>
                    <a:pt x="1066795" y="0"/>
                  </a:lnTo>
                  <a:lnTo>
                    <a:pt x="1066795" y="38099"/>
                  </a:lnTo>
                  <a:close/>
                </a:path>
                <a:path w="3838575" h="2979420">
                  <a:moveTo>
                    <a:pt x="1219195" y="38099"/>
                  </a:moveTo>
                  <a:lnTo>
                    <a:pt x="1104895" y="38099"/>
                  </a:lnTo>
                  <a:lnTo>
                    <a:pt x="1104895" y="0"/>
                  </a:lnTo>
                  <a:lnTo>
                    <a:pt x="1219195" y="0"/>
                  </a:lnTo>
                  <a:lnTo>
                    <a:pt x="1219195" y="38099"/>
                  </a:lnTo>
                  <a:close/>
                </a:path>
                <a:path w="3838575" h="2979420">
                  <a:moveTo>
                    <a:pt x="1371595" y="38099"/>
                  </a:moveTo>
                  <a:lnTo>
                    <a:pt x="1257295" y="38099"/>
                  </a:lnTo>
                  <a:lnTo>
                    <a:pt x="1257295" y="0"/>
                  </a:lnTo>
                  <a:lnTo>
                    <a:pt x="1371595" y="0"/>
                  </a:lnTo>
                  <a:lnTo>
                    <a:pt x="1371595" y="38099"/>
                  </a:lnTo>
                  <a:close/>
                </a:path>
                <a:path w="3838575" h="2979420">
                  <a:moveTo>
                    <a:pt x="1523995" y="38099"/>
                  </a:moveTo>
                  <a:lnTo>
                    <a:pt x="1409695" y="38099"/>
                  </a:lnTo>
                  <a:lnTo>
                    <a:pt x="1409695" y="0"/>
                  </a:lnTo>
                  <a:lnTo>
                    <a:pt x="1523995" y="0"/>
                  </a:lnTo>
                  <a:lnTo>
                    <a:pt x="1523995" y="38099"/>
                  </a:lnTo>
                  <a:close/>
                </a:path>
                <a:path w="3838575" h="2979420">
                  <a:moveTo>
                    <a:pt x="1676395" y="38099"/>
                  </a:moveTo>
                  <a:lnTo>
                    <a:pt x="1562095" y="38099"/>
                  </a:lnTo>
                  <a:lnTo>
                    <a:pt x="1562095" y="0"/>
                  </a:lnTo>
                  <a:lnTo>
                    <a:pt x="1676395" y="0"/>
                  </a:lnTo>
                  <a:lnTo>
                    <a:pt x="1676395" y="38099"/>
                  </a:lnTo>
                  <a:close/>
                </a:path>
                <a:path w="3838575" h="2979420">
                  <a:moveTo>
                    <a:pt x="1828795" y="38099"/>
                  </a:moveTo>
                  <a:lnTo>
                    <a:pt x="1714495" y="38099"/>
                  </a:lnTo>
                  <a:lnTo>
                    <a:pt x="1714495" y="0"/>
                  </a:lnTo>
                  <a:lnTo>
                    <a:pt x="1828795" y="0"/>
                  </a:lnTo>
                  <a:lnTo>
                    <a:pt x="1828795" y="38099"/>
                  </a:lnTo>
                  <a:close/>
                </a:path>
                <a:path w="3838575" h="2979420">
                  <a:moveTo>
                    <a:pt x="1981195" y="38099"/>
                  </a:moveTo>
                  <a:lnTo>
                    <a:pt x="1866895" y="38099"/>
                  </a:lnTo>
                  <a:lnTo>
                    <a:pt x="1866895" y="0"/>
                  </a:lnTo>
                  <a:lnTo>
                    <a:pt x="1981195" y="0"/>
                  </a:lnTo>
                  <a:lnTo>
                    <a:pt x="1981195" y="38099"/>
                  </a:lnTo>
                  <a:close/>
                </a:path>
                <a:path w="3838575" h="2979420">
                  <a:moveTo>
                    <a:pt x="2133595" y="38099"/>
                  </a:moveTo>
                  <a:lnTo>
                    <a:pt x="2019294" y="38099"/>
                  </a:lnTo>
                  <a:lnTo>
                    <a:pt x="2019294" y="0"/>
                  </a:lnTo>
                  <a:lnTo>
                    <a:pt x="2133595" y="0"/>
                  </a:lnTo>
                  <a:lnTo>
                    <a:pt x="2133595" y="38099"/>
                  </a:lnTo>
                  <a:close/>
                </a:path>
                <a:path w="3838575" h="2979420">
                  <a:moveTo>
                    <a:pt x="2285994" y="38099"/>
                  </a:moveTo>
                  <a:lnTo>
                    <a:pt x="2171695" y="38099"/>
                  </a:lnTo>
                  <a:lnTo>
                    <a:pt x="2171695" y="0"/>
                  </a:lnTo>
                  <a:lnTo>
                    <a:pt x="2285994" y="0"/>
                  </a:lnTo>
                  <a:lnTo>
                    <a:pt x="2285994" y="38099"/>
                  </a:lnTo>
                  <a:close/>
                </a:path>
                <a:path w="3838575" h="2979420">
                  <a:moveTo>
                    <a:pt x="2438395" y="38099"/>
                  </a:moveTo>
                  <a:lnTo>
                    <a:pt x="2324095" y="38099"/>
                  </a:lnTo>
                  <a:lnTo>
                    <a:pt x="2324095" y="0"/>
                  </a:lnTo>
                  <a:lnTo>
                    <a:pt x="2438395" y="0"/>
                  </a:lnTo>
                  <a:lnTo>
                    <a:pt x="2438395" y="38099"/>
                  </a:lnTo>
                  <a:close/>
                </a:path>
                <a:path w="3838575" h="2979420">
                  <a:moveTo>
                    <a:pt x="2590794" y="38099"/>
                  </a:moveTo>
                  <a:lnTo>
                    <a:pt x="2476495" y="38099"/>
                  </a:lnTo>
                  <a:lnTo>
                    <a:pt x="2476495" y="0"/>
                  </a:lnTo>
                  <a:lnTo>
                    <a:pt x="2590794" y="0"/>
                  </a:lnTo>
                  <a:lnTo>
                    <a:pt x="2590794" y="38099"/>
                  </a:lnTo>
                  <a:close/>
                </a:path>
                <a:path w="3838575" h="2979420">
                  <a:moveTo>
                    <a:pt x="2743195" y="38099"/>
                  </a:moveTo>
                  <a:lnTo>
                    <a:pt x="2628895" y="38099"/>
                  </a:lnTo>
                  <a:lnTo>
                    <a:pt x="2628895" y="0"/>
                  </a:lnTo>
                  <a:lnTo>
                    <a:pt x="2743195" y="0"/>
                  </a:lnTo>
                  <a:lnTo>
                    <a:pt x="2743195" y="38099"/>
                  </a:lnTo>
                  <a:close/>
                </a:path>
                <a:path w="3838575" h="2979420">
                  <a:moveTo>
                    <a:pt x="2895595" y="38099"/>
                  </a:moveTo>
                  <a:lnTo>
                    <a:pt x="2781295" y="38099"/>
                  </a:lnTo>
                  <a:lnTo>
                    <a:pt x="2781295" y="0"/>
                  </a:lnTo>
                  <a:lnTo>
                    <a:pt x="2895595" y="0"/>
                  </a:lnTo>
                  <a:lnTo>
                    <a:pt x="2895595" y="38099"/>
                  </a:lnTo>
                  <a:close/>
                </a:path>
                <a:path w="3838575" h="2979420">
                  <a:moveTo>
                    <a:pt x="3047994" y="38099"/>
                  </a:moveTo>
                  <a:lnTo>
                    <a:pt x="2933695" y="38099"/>
                  </a:lnTo>
                  <a:lnTo>
                    <a:pt x="2933695" y="0"/>
                  </a:lnTo>
                  <a:lnTo>
                    <a:pt x="3047994" y="0"/>
                  </a:lnTo>
                  <a:lnTo>
                    <a:pt x="3047994" y="38099"/>
                  </a:lnTo>
                  <a:close/>
                </a:path>
                <a:path w="3838575" h="2979420">
                  <a:moveTo>
                    <a:pt x="3200394" y="38099"/>
                  </a:moveTo>
                  <a:lnTo>
                    <a:pt x="3086094" y="38099"/>
                  </a:lnTo>
                  <a:lnTo>
                    <a:pt x="3086094" y="0"/>
                  </a:lnTo>
                  <a:lnTo>
                    <a:pt x="3200394" y="0"/>
                  </a:lnTo>
                  <a:lnTo>
                    <a:pt x="3200394" y="38099"/>
                  </a:lnTo>
                  <a:close/>
                </a:path>
                <a:path w="3838575" h="2979420">
                  <a:moveTo>
                    <a:pt x="3352794" y="38099"/>
                  </a:moveTo>
                  <a:lnTo>
                    <a:pt x="3238494" y="38099"/>
                  </a:lnTo>
                  <a:lnTo>
                    <a:pt x="3238494" y="0"/>
                  </a:lnTo>
                  <a:lnTo>
                    <a:pt x="3352794" y="0"/>
                  </a:lnTo>
                  <a:lnTo>
                    <a:pt x="3352794" y="38099"/>
                  </a:lnTo>
                  <a:close/>
                </a:path>
                <a:path w="3838575" h="2979420">
                  <a:moveTo>
                    <a:pt x="3505194" y="38099"/>
                  </a:moveTo>
                  <a:lnTo>
                    <a:pt x="3390894" y="38099"/>
                  </a:lnTo>
                  <a:lnTo>
                    <a:pt x="3390894" y="0"/>
                  </a:lnTo>
                  <a:lnTo>
                    <a:pt x="3505194" y="0"/>
                  </a:lnTo>
                  <a:lnTo>
                    <a:pt x="3505194" y="38099"/>
                  </a:lnTo>
                  <a:close/>
                </a:path>
                <a:path w="3838575" h="2979420">
                  <a:moveTo>
                    <a:pt x="3656267" y="38213"/>
                  </a:moveTo>
                  <a:lnTo>
                    <a:pt x="3654286" y="38137"/>
                  </a:lnTo>
                  <a:lnTo>
                    <a:pt x="3652301" y="38099"/>
                  </a:lnTo>
                  <a:lnTo>
                    <a:pt x="3543294" y="38099"/>
                  </a:lnTo>
                  <a:lnTo>
                    <a:pt x="3543294" y="0"/>
                  </a:lnTo>
                  <a:lnTo>
                    <a:pt x="3650311" y="0"/>
                  </a:lnTo>
                  <a:lnTo>
                    <a:pt x="3657697" y="850"/>
                  </a:lnTo>
                  <a:lnTo>
                    <a:pt x="3656267" y="38213"/>
                  </a:lnTo>
                  <a:close/>
                </a:path>
                <a:path w="3838575" h="2979420">
                  <a:moveTo>
                    <a:pt x="3763930" y="88930"/>
                  </a:moveTo>
                  <a:lnTo>
                    <a:pt x="3747206" y="72743"/>
                  </a:lnTo>
                  <a:lnTo>
                    <a:pt x="3728714" y="59591"/>
                  </a:lnTo>
                  <a:lnTo>
                    <a:pt x="3708453" y="49475"/>
                  </a:lnTo>
                  <a:lnTo>
                    <a:pt x="3686424" y="42395"/>
                  </a:lnTo>
                  <a:lnTo>
                    <a:pt x="3695375" y="5526"/>
                  </a:lnTo>
                  <a:lnTo>
                    <a:pt x="3734086" y="19362"/>
                  </a:lnTo>
                  <a:lnTo>
                    <a:pt x="3769456" y="41849"/>
                  </a:lnTo>
                  <a:lnTo>
                    <a:pt x="3791696" y="64089"/>
                  </a:lnTo>
                  <a:lnTo>
                    <a:pt x="3763930" y="88930"/>
                  </a:lnTo>
                  <a:close/>
                </a:path>
                <a:path w="3838575" h="2979420">
                  <a:moveTo>
                    <a:pt x="3838574" y="204468"/>
                  </a:moveTo>
                  <a:lnTo>
                    <a:pt x="3802707" y="204468"/>
                  </a:lnTo>
                  <a:lnTo>
                    <a:pt x="3802707" y="190495"/>
                  </a:lnTo>
                  <a:lnTo>
                    <a:pt x="3801409" y="170169"/>
                  </a:lnTo>
                  <a:lnTo>
                    <a:pt x="3797515" y="150584"/>
                  </a:lnTo>
                  <a:lnTo>
                    <a:pt x="3791026" y="131740"/>
                  </a:lnTo>
                  <a:lnTo>
                    <a:pt x="3781941" y="113636"/>
                  </a:lnTo>
                  <a:lnTo>
                    <a:pt x="3813933" y="94905"/>
                  </a:lnTo>
                  <a:lnTo>
                    <a:pt x="3821444" y="106720"/>
                  </a:lnTo>
                  <a:lnTo>
                    <a:pt x="3835775" y="146816"/>
                  </a:lnTo>
                  <a:lnTo>
                    <a:pt x="3838465" y="170169"/>
                  </a:lnTo>
                  <a:lnTo>
                    <a:pt x="3838574" y="204468"/>
                  </a:lnTo>
                  <a:close/>
                </a:path>
                <a:path w="3838575" h="2979420">
                  <a:moveTo>
                    <a:pt x="3838574" y="356868"/>
                  </a:moveTo>
                  <a:lnTo>
                    <a:pt x="3802707" y="356868"/>
                  </a:lnTo>
                  <a:lnTo>
                    <a:pt x="3802707" y="242568"/>
                  </a:lnTo>
                  <a:lnTo>
                    <a:pt x="3838574" y="242568"/>
                  </a:lnTo>
                  <a:lnTo>
                    <a:pt x="3838574" y="356868"/>
                  </a:lnTo>
                  <a:close/>
                </a:path>
                <a:path w="3838575" h="2979420">
                  <a:moveTo>
                    <a:pt x="3838574" y="509268"/>
                  </a:moveTo>
                  <a:lnTo>
                    <a:pt x="3802707" y="509268"/>
                  </a:lnTo>
                  <a:lnTo>
                    <a:pt x="3802707" y="394968"/>
                  </a:lnTo>
                  <a:lnTo>
                    <a:pt x="3838574" y="394968"/>
                  </a:lnTo>
                  <a:lnTo>
                    <a:pt x="3838574" y="509268"/>
                  </a:lnTo>
                  <a:close/>
                </a:path>
                <a:path w="3838575" h="2979420">
                  <a:moveTo>
                    <a:pt x="3838574" y="661668"/>
                  </a:moveTo>
                  <a:lnTo>
                    <a:pt x="3802707" y="661668"/>
                  </a:lnTo>
                  <a:lnTo>
                    <a:pt x="3802707" y="547368"/>
                  </a:lnTo>
                  <a:lnTo>
                    <a:pt x="3838574" y="547368"/>
                  </a:lnTo>
                  <a:lnTo>
                    <a:pt x="3838574" y="661668"/>
                  </a:lnTo>
                  <a:close/>
                </a:path>
                <a:path w="3838575" h="2979420">
                  <a:moveTo>
                    <a:pt x="3838574" y="814068"/>
                  </a:moveTo>
                  <a:lnTo>
                    <a:pt x="3802707" y="814068"/>
                  </a:lnTo>
                  <a:lnTo>
                    <a:pt x="3802707" y="699768"/>
                  </a:lnTo>
                  <a:lnTo>
                    <a:pt x="3838574" y="699768"/>
                  </a:lnTo>
                  <a:lnTo>
                    <a:pt x="3838574" y="814068"/>
                  </a:lnTo>
                  <a:close/>
                </a:path>
                <a:path w="3838575" h="2979420">
                  <a:moveTo>
                    <a:pt x="3838574" y="966468"/>
                  </a:moveTo>
                  <a:lnTo>
                    <a:pt x="3802707" y="966468"/>
                  </a:lnTo>
                  <a:lnTo>
                    <a:pt x="3802707" y="852168"/>
                  </a:lnTo>
                  <a:lnTo>
                    <a:pt x="3838574" y="852168"/>
                  </a:lnTo>
                  <a:lnTo>
                    <a:pt x="3838574" y="966468"/>
                  </a:lnTo>
                  <a:close/>
                </a:path>
                <a:path w="3838575" h="2979420">
                  <a:moveTo>
                    <a:pt x="3838574" y="1118868"/>
                  </a:moveTo>
                  <a:lnTo>
                    <a:pt x="3802707" y="1118868"/>
                  </a:lnTo>
                  <a:lnTo>
                    <a:pt x="3802707" y="1004568"/>
                  </a:lnTo>
                  <a:lnTo>
                    <a:pt x="3838574" y="1004568"/>
                  </a:lnTo>
                  <a:lnTo>
                    <a:pt x="3838574" y="1118868"/>
                  </a:lnTo>
                  <a:close/>
                </a:path>
                <a:path w="3838575" h="2979420">
                  <a:moveTo>
                    <a:pt x="3838574" y="1271268"/>
                  </a:moveTo>
                  <a:lnTo>
                    <a:pt x="3802707" y="1271268"/>
                  </a:lnTo>
                  <a:lnTo>
                    <a:pt x="3802707" y="1156968"/>
                  </a:lnTo>
                  <a:lnTo>
                    <a:pt x="3838574" y="1156968"/>
                  </a:lnTo>
                  <a:lnTo>
                    <a:pt x="3838574" y="1271268"/>
                  </a:lnTo>
                  <a:close/>
                </a:path>
                <a:path w="3838575" h="2979420">
                  <a:moveTo>
                    <a:pt x="3838574" y="1423668"/>
                  </a:moveTo>
                  <a:lnTo>
                    <a:pt x="3802707" y="1423668"/>
                  </a:lnTo>
                  <a:lnTo>
                    <a:pt x="3802707" y="1309368"/>
                  </a:lnTo>
                  <a:lnTo>
                    <a:pt x="3838574" y="1309368"/>
                  </a:lnTo>
                  <a:lnTo>
                    <a:pt x="3838574" y="1423668"/>
                  </a:lnTo>
                  <a:close/>
                </a:path>
                <a:path w="3838575" h="2979420">
                  <a:moveTo>
                    <a:pt x="3838574" y="1576068"/>
                  </a:moveTo>
                  <a:lnTo>
                    <a:pt x="3802707" y="1576068"/>
                  </a:lnTo>
                  <a:lnTo>
                    <a:pt x="3802707" y="1461768"/>
                  </a:lnTo>
                  <a:lnTo>
                    <a:pt x="3838574" y="1461768"/>
                  </a:lnTo>
                  <a:lnTo>
                    <a:pt x="3838574" y="1576068"/>
                  </a:lnTo>
                  <a:close/>
                </a:path>
                <a:path w="3838575" h="2979420">
                  <a:moveTo>
                    <a:pt x="3838574" y="1728468"/>
                  </a:moveTo>
                  <a:lnTo>
                    <a:pt x="3802707" y="1728468"/>
                  </a:lnTo>
                  <a:lnTo>
                    <a:pt x="3802707" y="1614168"/>
                  </a:lnTo>
                  <a:lnTo>
                    <a:pt x="3838574" y="1614168"/>
                  </a:lnTo>
                  <a:lnTo>
                    <a:pt x="3838574" y="1728468"/>
                  </a:lnTo>
                  <a:close/>
                </a:path>
                <a:path w="3838575" h="2979420">
                  <a:moveTo>
                    <a:pt x="3838574" y="1880868"/>
                  </a:moveTo>
                  <a:lnTo>
                    <a:pt x="3802707" y="1880868"/>
                  </a:lnTo>
                  <a:lnTo>
                    <a:pt x="3802707" y="1766568"/>
                  </a:lnTo>
                  <a:lnTo>
                    <a:pt x="3838574" y="1766568"/>
                  </a:lnTo>
                  <a:lnTo>
                    <a:pt x="3838574" y="1880868"/>
                  </a:lnTo>
                  <a:close/>
                </a:path>
                <a:path w="3838575" h="2979420">
                  <a:moveTo>
                    <a:pt x="3838574" y="2033268"/>
                  </a:moveTo>
                  <a:lnTo>
                    <a:pt x="3802707" y="2033268"/>
                  </a:lnTo>
                  <a:lnTo>
                    <a:pt x="3802707" y="1918968"/>
                  </a:lnTo>
                  <a:lnTo>
                    <a:pt x="3838574" y="1918968"/>
                  </a:lnTo>
                  <a:lnTo>
                    <a:pt x="3838574" y="2033268"/>
                  </a:lnTo>
                  <a:close/>
                </a:path>
                <a:path w="3838575" h="2979420">
                  <a:moveTo>
                    <a:pt x="3838574" y="2185668"/>
                  </a:moveTo>
                  <a:lnTo>
                    <a:pt x="3802707" y="2185668"/>
                  </a:lnTo>
                  <a:lnTo>
                    <a:pt x="3802707" y="2071368"/>
                  </a:lnTo>
                  <a:lnTo>
                    <a:pt x="3838574" y="2071368"/>
                  </a:lnTo>
                  <a:lnTo>
                    <a:pt x="3838574" y="2185668"/>
                  </a:lnTo>
                  <a:close/>
                </a:path>
                <a:path w="3838575" h="2979420">
                  <a:moveTo>
                    <a:pt x="3838574" y="2338068"/>
                  </a:moveTo>
                  <a:lnTo>
                    <a:pt x="3802707" y="2338068"/>
                  </a:lnTo>
                  <a:lnTo>
                    <a:pt x="3802707" y="2223768"/>
                  </a:lnTo>
                  <a:lnTo>
                    <a:pt x="3838574" y="2223768"/>
                  </a:lnTo>
                  <a:lnTo>
                    <a:pt x="3838574" y="2338068"/>
                  </a:lnTo>
                  <a:close/>
                </a:path>
                <a:path w="3838575" h="2979420">
                  <a:moveTo>
                    <a:pt x="3838574" y="2490468"/>
                  </a:moveTo>
                  <a:lnTo>
                    <a:pt x="3802707" y="2490468"/>
                  </a:lnTo>
                  <a:lnTo>
                    <a:pt x="3802707" y="2376168"/>
                  </a:lnTo>
                  <a:lnTo>
                    <a:pt x="3838574" y="2376168"/>
                  </a:lnTo>
                  <a:lnTo>
                    <a:pt x="3838574" y="2490468"/>
                  </a:lnTo>
                  <a:close/>
                </a:path>
                <a:path w="3838575" h="2979420">
                  <a:moveTo>
                    <a:pt x="3838574" y="2642868"/>
                  </a:moveTo>
                  <a:lnTo>
                    <a:pt x="3802707" y="2642868"/>
                  </a:lnTo>
                  <a:lnTo>
                    <a:pt x="3802707" y="2528568"/>
                  </a:lnTo>
                  <a:lnTo>
                    <a:pt x="3838574" y="2528568"/>
                  </a:lnTo>
                  <a:lnTo>
                    <a:pt x="3838574" y="2642868"/>
                  </a:lnTo>
                  <a:close/>
                </a:path>
                <a:path w="3838575" h="2979420">
                  <a:moveTo>
                    <a:pt x="3838574" y="2795314"/>
                  </a:moveTo>
                  <a:lnTo>
                    <a:pt x="3802618" y="2794104"/>
                  </a:lnTo>
                  <a:lnTo>
                    <a:pt x="3802707" y="2680968"/>
                  </a:lnTo>
                  <a:lnTo>
                    <a:pt x="3838574" y="2680968"/>
                  </a:lnTo>
                  <a:lnTo>
                    <a:pt x="3838574" y="2795314"/>
                  </a:lnTo>
                  <a:close/>
                </a:path>
                <a:path w="3838575" h="2979420">
                  <a:moveTo>
                    <a:pt x="3777331" y="2929625"/>
                  </a:moveTo>
                  <a:lnTo>
                    <a:pt x="3752395" y="2902007"/>
                  </a:lnTo>
                  <a:lnTo>
                    <a:pt x="3768507" y="2885209"/>
                  </a:lnTo>
                  <a:lnTo>
                    <a:pt x="3781574" y="2866656"/>
                  </a:lnTo>
                  <a:lnTo>
                    <a:pt x="3791597" y="2846348"/>
                  </a:lnTo>
                  <a:lnTo>
                    <a:pt x="3798575" y="2824285"/>
                  </a:lnTo>
                  <a:lnTo>
                    <a:pt x="3835578" y="2833087"/>
                  </a:lnTo>
                  <a:lnTo>
                    <a:pt x="3821444" y="2872630"/>
                  </a:lnTo>
                  <a:lnTo>
                    <a:pt x="3798957" y="2908000"/>
                  </a:lnTo>
                  <a:lnTo>
                    <a:pt x="3777331" y="2929625"/>
                  </a:lnTo>
                  <a:close/>
                </a:path>
                <a:path w="3838575" h="2979420">
                  <a:moveTo>
                    <a:pt x="3650311" y="2979350"/>
                  </a:moveTo>
                  <a:lnTo>
                    <a:pt x="3637208" y="2979350"/>
                  </a:lnTo>
                  <a:lnTo>
                    <a:pt x="3637208" y="2941250"/>
                  </a:lnTo>
                  <a:lnTo>
                    <a:pt x="3650311" y="2941250"/>
                  </a:lnTo>
                  <a:lnTo>
                    <a:pt x="3670815" y="2939929"/>
                  </a:lnTo>
                  <a:lnTo>
                    <a:pt x="3690560" y="2935969"/>
                  </a:lnTo>
                  <a:lnTo>
                    <a:pt x="3709547" y="2929369"/>
                  </a:lnTo>
                  <a:lnTo>
                    <a:pt x="3727774" y="2920129"/>
                  </a:lnTo>
                  <a:lnTo>
                    <a:pt x="3746637" y="2952008"/>
                  </a:lnTo>
                  <a:lnTo>
                    <a:pt x="3734086" y="2959988"/>
                  </a:lnTo>
                  <a:lnTo>
                    <a:pt x="3693990" y="2974319"/>
                  </a:lnTo>
                  <a:lnTo>
                    <a:pt x="3650311" y="2979350"/>
                  </a:lnTo>
                  <a:close/>
                </a:path>
                <a:path w="3838575" h="2979420">
                  <a:moveTo>
                    <a:pt x="3599108" y="2979350"/>
                  </a:moveTo>
                  <a:lnTo>
                    <a:pt x="3484808" y="2979350"/>
                  </a:lnTo>
                  <a:lnTo>
                    <a:pt x="3484808" y="2941250"/>
                  </a:lnTo>
                  <a:lnTo>
                    <a:pt x="3599108" y="2941250"/>
                  </a:lnTo>
                  <a:lnTo>
                    <a:pt x="3599108" y="2979350"/>
                  </a:lnTo>
                  <a:close/>
                </a:path>
                <a:path w="3838575" h="2979420">
                  <a:moveTo>
                    <a:pt x="3446708" y="2979350"/>
                  </a:moveTo>
                  <a:lnTo>
                    <a:pt x="3332408" y="2979350"/>
                  </a:lnTo>
                  <a:lnTo>
                    <a:pt x="3332408" y="2941250"/>
                  </a:lnTo>
                  <a:lnTo>
                    <a:pt x="3446708" y="2941250"/>
                  </a:lnTo>
                  <a:lnTo>
                    <a:pt x="3446708" y="2979350"/>
                  </a:lnTo>
                  <a:close/>
                </a:path>
                <a:path w="3838575" h="2979420">
                  <a:moveTo>
                    <a:pt x="3294308" y="2979350"/>
                  </a:moveTo>
                  <a:lnTo>
                    <a:pt x="3180008" y="2979350"/>
                  </a:lnTo>
                  <a:lnTo>
                    <a:pt x="3180008" y="2941250"/>
                  </a:lnTo>
                  <a:lnTo>
                    <a:pt x="3294308" y="2941250"/>
                  </a:lnTo>
                  <a:lnTo>
                    <a:pt x="3294308" y="2979350"/>
                  </a:lnTo>
                  <a:close/>
                </a:path>
                <a:path w="3838575" h="2979420">
                  <a:moveTo>
                    <a:pt x="3141908" y="2979350"/>
                  </a:moveTo>
                  <a:lnTo>
                    <a:pt x="3027608" y="2979350"/>
                  </a:lnTo>
                  <a:lnTo>
                    <a:pt x="3027608" y="2941250"/>
                  </a:lnTo>
                  <a:lnTo>
                    <a:pt x="3141908" y="2941250"/>
                  </a:lnTo>
                  <a:lnTo>
                    <a:pt x="3141908" y="2979350"/>
                  </a:lnTo>
                  <a:close/>
                </a:path>
                <a:path w="3838575" h="2979420">
                  <a:moveTo>
                    <a:pt x="2989508" y="2979350"/>
                  </a:moveTo>
                  <a:lnTo>
                    <a:pt x="2875208" y="2979350"/>
                  </a:lnTo>
                  <a:lnTo>
                    <a:pt x="2875208" y="2941250"/>
                  </a:lnTo>
                  <a:lnTo>
                    <a:pt x="2989508" y="2941250"/>
                  </a:lnTo>
                  <a:lnTo>
                    <a:pt x="2989508" y="2979350"/>
                  </a:lnTo>
                  <a:close/>
                </a:path>
                <a:path w="3838575" h="2979420">
                  <a:moveTo>
                    <a:pt x="2837108" y="2979350"/>
                  </a:moveTo>
                  <a:lnTo>
                    <a:pt x="2722808" y="2979350"/>
                  </a:lnTo>
                  <a:lnTo>
                    <a:pt x="2722808" y="2941250"/>
                  </a:lnTo>
                  <a:lnTo>
                    <a:pt x="2837108" y="2941250"/>
                  </a:lnTo>
                  <a:lnTo>
                    <a:pt x="2837108" y="2979350"/>
                  </a:lnTo>
                  <a:close/>
                </a:path>
                <a:path w="3838575" h="2979420">
                  <a:moveTo>
                    <a:pt x="2684708" y="2979350"/>
                  </a:moveTo>
                  <a:lnTo>
                    <a:pt x="2570408" y="2979350"/>
                  </a:lnTo>
                  <a:lnTo>
                    <a:pt x="2570408" y="2941250"/>
                  </a:lnTo>
                  <a:lnTo>
                    <a:pt x="2684708" y="2941250"/>
                  </a:lnTo>
                  <a:lnTo>
                    <a:pt x="2684708" y="2979350"/>
                  </a:lnTo>
                  <a:close/>
                </a:path>
                <a:path w="3838575" h="2979420">
                  <a:moveTo>
                    <a:pt x="2532308" y="2979350"/>
                  </a:moveTo>
                  <a:lnTo>
                    <a:pt x="2418008" y="2979350"/>
                  </a:lnTo>
                  <a:lnTo>
                    <a:pt x="2418008" y="2941250"/>
                  </a:lnTo>
                  <a:lnTo>
                    <a:pt x="2532308" y="2941250"/>
                  </a:lnTo>
                  <a:lnTo>
                    <a:pt x="2532308" y="2979350"/>
                  </a:lnTo>
                  <a:close/>
                </a:path>
                <a:path w="3838575" h="2979420">
                  <a:moveTo>
                    <a:pt x="2379908" y="2979350"/>
                  </a:moveTo>
                  <a:lnTo>
                    <a:pt x="2265608" y="2979350"/>
                  </a:lnTo>
                  <a:lnTo>
                    <a:pt x="2265608" y="2941250"/>
                  </a:lnTo>
                  <a:lnTo>
                    <a:pt x="2379908" y="2941250"/>
                  </a:lnTo>
                  <a:lnTo>
                    <a:pt x="2379908" y="2979350"/>
                  </a:lnTo>
                  <a:close/>
                </a:path>
                <a:path w="3838575" h="2979420">
                  <a:moveTo>
                    <a:pt x="2227508" y="2979350"/>
                  </a:moveTo>
                  <a:lnTo>
                    <a:pt x="2113208" y="2979350"/>
                  </a:lnTo>
                  <a:lnTo>
                    <a:pt x="2113208" y="2941250"/>
                  </a:lnTo>
                  <a:lnTo>
                    <a:pt x="2227508" y="2941250"/>
                  </a:lnTo>
                  <a:lnTo>
                    <a:pt x="2227508" y="2979350"/>
                  </a:lnTo>
                  <a:close/>
                </a:path>
                <a:path w="3838575" h="2979420">
                  <a:moveTo>
                    <a:pt x="2075108" y="2979350"/>
                  </a:moveTo>
                  <a:lnTo>
                    <a:pt x="1960808" y="2979350"/>
                  </a:lnTo>
                  <a:lnTo>
                    <a:pt x="1960808" y="2941250"/>
                  </a:lnTo>
                  <a:lnTo>
                    <a:pt x="2075108" y="2941250"/>
                  </a:lnTo>
                  <a:lnTo>
                    <a:pt x="2075108" y="2979350"/>
                  </a:lnTo>
                  <a:close/>
                </a:path>
                <a:path w="3838575" h="2979420">
                  <a:moveTo>
                    <a:pt x="1922708" y="2979350"/>
                  </a:moveTo>
                  <a:lnTo>
                    <a:pt x="1808408" y="2979350"/>
                  </a:lnTo>
                  <a:lnTo>
                    <a:pt x="1808408" y="2941250"/>
                  </a:lnTo>
                  <a:lnTo>
                    <a:pt x="1922708" y="2941250"/>
                  </a:lnTo>
                  <a:lnTo>
                    <a:pt x="1922708" y="2979350"/>
                  </a:lnTo>
                  <a:close/>
                </a:path>
                <a:path w="3838575" h="2979420">
                  <a:moveTo>
                    <a:pt x="1770308" y="2979350"/>
                  </a:moveTo>
                  <a:lnTo>
                    <a:pt x="1656007" y="2979350"/>
                  </a:lnTo>
                  <a:lnTo>
                    <a:pt x="1656007" y="2941250"/>
                  </a:lnTo>
                  <a:lnTo>
                    <a:pt x="1770308" y="2941250"/>
                  </a:lnTo>
                  <a:lnTo>
                    <a:pt x="1770308" y="2979350"/>
                  </a:lnTo>
                  <a:close/>
                </a:path>
                <a:path w="3838575" h="2979420">
                  <a:moveTo>
                    <a:pt x="1617908" y="2979350"/>
                  </a:moveTo>
                  <a:lnTo>
                    <a:pt x="1503608" y="2979350"/>
                  </a:lnTo>
                  <a:lnTo>
                    <a:pt x="1503608" y="2941250"/>
                  </a:lnTo>
                  <a:lnTo>
                    <a:pt x="1617908" y="2941250"/>
                  </a:lnTo>
                  <a:lnTo>
                    <a:pt x="1617908" y="2979350"/>
                  </a:lnTo>
                  <a:close/>
                </a:path>
                <a:path w="3838575" h="2979420">
                  <a:moveTo>
                    <a:pt x="1465508" y="2979350"/>
                  </a:moveTo>
                  <a:lnTo>
                    <a:pt x="1351208" y="2979350"/>
                  </a:lnTo>
                  <a:lnTo>
                    <a:pt x="1351208" y="2941250"/>
                  </a:lnTo>
                  <a:lnTo>
                    <a:pt x="1465508" y="2941250"/>
                  </a:lnTo>
                  <a:lnTo>
                    <a:pt x="1465508" y="2979350"/>
                  </a:lnTo>
                  <a:close/>
                </a:path>
                <a:path w="3838575" h="2979420">
                  <a:moveTo>
                    <a:pt x="1313108" y="2979350"/>
                  </a:moveTo>
                  <a:lnTo>
                    <a:pt x="1198808" y="2979350"/>
                  </a:lnTo>
                  <a:lnTo>
                    <a:pt x="1198808" y="2941250"/>
                  </a:lnTo>
                  <a:lnTo>
                    <a:pt x="1313108" y="2941250"/>
                  </a:lnTo>
                  <a:lnTo>
                    <a:pt x="1313108" y="2979350"/>
                  </a:lnTo>
                  <a:close/>
                </a:path>
                <a:path w="3838575" h="2979420">
                  <a:moveTo>
                    <a:pt x="1160708" y="2979350"/>
                  </a:moveTo>
                  <a:lnTo>
                    <a:pt x="1046408" y="2979350"/>
                  </a:lnTo>
                  <a:lnTo>
                    <a:pt x="1046408" y="2941250"/>
                  </a:lnTo>
                  <a:lnTo>
                    <a:pt x="1160708" y="2941250"/>
                  </a:lnTo>
                  <a:lnTo>
                    <a:pt x="1160708" y="2979350"/>
                  </a:lnTo>
                  <a:close/>
                </a:path>
                <a:path w="3838575" h="2979420">
                  <a:moveTo>
                    <a:pt x="1008308" y="2979350"/>
                  </a:moveTo>
                  <a:lnTo>
                    <a:pt x="894008" y="2979350"/>
                  </a:lnTo>
                  <a:lnTo>
                    <a:pt x="894008" y="2941250"/>
                  </a:lnTo>
                  <a:lnTo>
                    <a:pt x="1008308" y="2941250"/>
                  </a:lnTo>
                  <a:lnTo>
                    <a:pt x="1008308" y="2979350"/>
                  </a:lnTo>
                  <a:close/>
                </a:path>
                <a:path w="3838575" h="2979420">
                  <a:moveTo>
                    <a:pt x="855908" y="2979350"/>
                  </a:moveTo>
                  <a:lnTo>
                    <a:pt x="741608" y="2979350"/>
                  </a:lnTo>
                  <a:lnTo>
                    <a:pt x="741608" y="2941250"/>
                  </a:lnTo>
                  <a:lnTo>
                    <a:pt x="855908" y="2941250"/>
                  </a:lnTo>
                  <a:lnTo>
                    <a:pt x="855908" y="2979350"/>
                  </a:lnTo>
                  <a:close/>
                </a:path>
                <a:path w="3838575" h="2979420">
                  <a:moveTo>
                    <a:pt x="703508" y="2979350"/>
                  </a:moveTo>
                  <a:lnTo>
                    <a:pt x="589208" y="2979350"/>
                  </a:lnTo>
                  <a:lnTo>
                    <a:pt x="589208" y="2941250"/>
                  </a:lnTo>
                  <a:lnTo>
                    <a:pt x="703508" y="2941250"/>
                  </a:lnTo>
                  <a:lnTo>
                    <a:pt x="703508" y="2979350"/>
                  </a:lnTo>
                  <a:close/>
                </a:path>
                <a:path w="3838575" h="2979420">
                  <a:moveTo>
                    <a:pt x="551108" y="2979350"/>
                  </a:moveTo>
                  <a:lnTo>
                    <a:pt x="436808" y="2979350"/>
                  </a:lnTo>
                  <a:lnTo>
                    <a:pt x="436808" y="2941250"/>
                  </a:lnTo>
                  <a:lnTo>
                    <a:pt x="551108" y="2941250"/>
                  </a:lnTo>
                  <a:lnTo>
                    <a:pt x="551108" y="2979350"/>
                  </a:lnTo>
                  <a:close/>
                </a:path>
                <a:path w="3838575" h="2979420">
                  <a:moveTo>
                    <a:pt x="398708" y="2979350"/>
                  </a:moveTo>
                  <a:lnTo>
                    <a:pt x="284408" y="2979350"/>
                  </a:lnTo>
                  <a:lnTo>
                    <a:pt x="284408" y="2941250"/>
                  </a:lnTo>
                  <a:lnTo>
                    <a:pt x="398708" y="2941250"/>
                  </a:lnTo>
                  <a:lnTo>
                    <a:pt x="398708" y="2979350"/>
                  </a:lnTo>
                  <a:close/>
                </a:path>
                <a:path w="3838575" h="2979420">
                  <a:moveTo>
                    <a:pt x="246308" y="2979350"/>
                  </a:moveTo>
                  <a:lnTo>
                    <a:pt x="190495" y="2979350"/>
                  </a:lnTo>
                  <a:lnTo>
                    <a:pt x="146816" y="2974319"/>
                  </a:lnTo>
                  <a:lnTo>
                    <a:pt x="133048" y="2969398"/>
                  </a:lnTo>
                  <a:lnTo>
                    <a:pt x="144263" y="2934122"/>
                  </a:lnTo>
                  <a:lnTo>
                    <a:pt x="155561" y="2937240"/>
                  </a:lnTo>
                  <a:lnTo>
                    <a:pt x="167032" y="2939468"/>
                  </a:lnTo>
                  <a:lnTo>
                    <a:pt x="178677" y="2940804"/>
                  </a:lnTo>
                  <a:lnTo>
                    <a:pt x="190495" y="2941250"/>
                  </a:lnTo>
                  <a:lnTo>
                    <a:pt x="246308" y="2941250"/>
                  </a:lnTo>
                  <a:lnTo>
                    <a:pt x="246308" y="2979350"/>
                  </a:lnTo>
                  <a:close/>
                </a:path>
                <a:path w="3838575" h="2979420">
                  <a:moveTo>
                    <a:pt x="98074" y="2954491"/>
                  </a:moveTo>
                  <a:lnTo>
                    <a:pt x="71350" y="2937500"/>
                  </a:lnTo>
                  <a:lnTo>
                    <a:pt x="41849" y="2908000"/>
                  </a:lnTo>
                  <a:lnTo>
                    <a:pt x="19778" y="2873285"/>
                  </a:lnTo>
                  <a:lnTo>
                    <a:pt x="53842" y="2856406"/>
                  </a:lnTo>
                  <a:lnTo>
                    <a:pt x="65628" y="2876417"/>
                  </a:lnTo>
                  <a:lnTo>
                    <a:pt x="79958" y="2894017"/>
                  </a:lnTo>
                  <a:lnTo>
                    <a:pt x="96833" y="2909205"/>
                  </a:lnTo>
                  <a:lnTo>
                    <a:pt x="116253" y="2921982"/>
                  </a:lnTo>
                  <a:lnTo>
                    <a:pt x="98074" y="2954491"/>
                  </a:lnTo>
                  <a:close/>
                </a:path>
                <a:path w="3838575" h="2979420">
                  <a:moveTo>
                    <a:pt x="6797" y="2837476"/>
                  </a:moveTo>
                  <a:lnTo>
                    <a:pt x="5031" y="2832533"/>
                  </a:lnTo>
                  <a:lnTo>
                    <a:pt x="0" y="2788854"/>
                  </a:lnTo>
                  <a:lnTo>
                    <a:pt x="0" y="2723677"/>
                  </a:lnTo>
                  <a:lnTo>
                    <a:pt x="38099" y="2723677"/>
                  </a:lnTo>
                  <a:lnTo>
                    <a:pt x="38099" y="2788854"/>
                  </a:lnTo>
                  <a:lnTo>
                    <a:pt x="38414" y="2798778"/>
                  </a:lnTo>
                  <a:lnTo>
                    <a:pt x="39358" y="2808591"/>
                  </a:lnTo>
                  <a:lnTo>
                    <a:pt x="40931" y="2818293"/>
                  </a:lnTo>
                  <a:lnTo>
                    <a:pt x="43133" y="2827884"/>
                  </a:lnTo>
                  <a:lnTo>
                    <a:pt x="6797" y="2837476"/>
                  </a:lnTo>
                  <a:close/>
                </a:path>
                <a:path w="3838575" h="2979420">
                  <a:moveTo>
                    <a:pt x="38099" y="2685577"/>
                  </a:moveTo>
                  <a:lnTo>
                    <a:pt x="0" y="2685577"/>
                  </a:lnTo>
                  <a:lnTo>
                    <a:pt x="0" y="2571277"/>
                  </a:lnTo>
                  <a:lnTo>
                    <a:pt x="38099" y="2571277"/>
                  </a:lnTo>
                  <a:lnTo>
                    <a:pt x="38099" y="2685577"/>
                  </a:lnTo>
                  <a:close/>
                </a:path>
                <a:path w="3838575" h="2979420">
                  <a:moveTo>
                    <a:pt x="38099" y="2533177"/>
                  </a:moveTo>
                  <a:lnTo>
                    <a:pt x="0" y="2533177"/>
                  </a:lnTo>
                  <a:lnTo>
                    <a:pt x="0" y="2418877"/>
                  </a:lnTo>
                  <a:lnTo>
                    <a:pt x="38099" y="2418877"/>
                  </a:lnTo>
                  <a:lnTo>
                    <a:pt x="38099" y="2533177"/>
                  </a:lnTo>
                  <a:close/>
                </a:path>
                <a:path w="3838575" h="2979420">
                  <a:moveTo>
                    <a:pt x="38099" y="2380777"/>
                  </a:moveTo>
                  <a:lnTo>
                    <a:pt x="0" y="2380777"/>
                  </a:lnTo>
                  <a:lnTo>
                    <a:pt x="0" y="2266477"/>
                  </a:lnTo>
                  <a:lnTo>
                    <a:pt x="38099" y="2266477"/>
                  </a:lnTo>
                  <a:lnTo>
                    <a:pt x="38099" y="2380777"/>
                  </a:lnTo>
                  <a:close/>
                </a:path>
                <a:path w="3838575" h="2979420">
                  <a:moveTo>
                    <a:pt x="38099" y="2228377"/>
                  </a:moveTo>
                  <a:lnTo>
                    <a:pt x="0" y="2228377"/>
                  </a:lnTo>
                  <a:lnTo>
                    <a:pt x="0" y="2114077"/>
                  </a:lnTo>
                  <a:lnTo>
                    <a:pt x="38099" y="2114077"/>
                  </a:lnTo>
                  <a:lnTo>
                    <a:pt x="38099" y="2228377"/>
                  </a:lnTo>
                  <a:close/>
                </a:path>
                <a:path w="3838575" h="2979420">
                  <a:moveTo>
                    <a:pt x="38099" y="2075977"/>
                  </a:moveTo>
                  <a:lnTo>
                    <a:pt x="0" y="2075977"/>
                  </a:lnTo>
                  <a:lnTo>
                    <a:pt x="0" y="1961677"/>
                  </a:lnTo>
                  <a:lnTo>
                    <a:pt x="38099" y="1961677"/>
                  </a:lnTo>
                  <a:lnTo>
                    <a:pt x="38099" y="2075977"/>
                  </a:lnTo>
                  <a:close/>
                </a:path>
                <a:path w="3838575" h="2979420">
                  <a:moveTo>
                    <a:pt x="38099" y="1923577"/>
                  </a:moveTo>
                  <a:lnTo>
                    <a:pt x="0" y="1923577"/>
                  </a:lnTo>
                  <a:lnTo>
                    <a:pt x="0" y="1809277"/>
                  </a:lnTo>
                  <a:lnTo>
                    <a:pt x="38099" y="1809277"/>
                  </a:lnTo>
                  <a:lnTo>
                    <a:pt x="38099" y="1923577"/>
                  </a:lnTo>
                  <a:close/>
                </a:path>
                <a:path w="3838575" h="2979420">
                  <a:moveTo>
                    <a:pt x="38099" y="1771177"/>
                  </a:moveTo>
                  <a:lnTo>
                    <a:pt x="0" y="1771177"/>
                  </a:lnTo>
                  <a:lnTo>
                    <a:pt x="0" y="1656877"/>
                  </a:lnTo>
                  <a:lnTo>
                    <a:pt x="38099" y="1656877"/>
                  </a:lnTo>
                  <a:lnTo>
                    <a:pt x="38099" y="1771177"/>
                  </a:lnTo>
                  <a:close/>
                </a:path>
                <a:path w="3838575" h="2979420">
                  <a:moveTo>
                    <a:pt x="38099" y="1618777"/>
                  </a:moveTo>
                  <a:lnTo>
                    <a:pt x="0" y="1618777"/>
                  </a:lnTo>
                  <a:lnTo>
                    <a:pt x="0" y="1504477"/>
                  </a:lnTo>
                  <a:lnTo>
                    <a:pt x="38099" y="1504477"/>
                  </a:lnTo>
                  <a:lnTo>
                    <a:pt x="38099" y="1618777"/>
                  </a:lnTo>
                  <a:close/>
                </a:path>
                <a:path w="3838575" h="2979420">
                  <a:moveTo>
                    <a:pt x="38099" y="1466377"/>
                  </a:moveTo>
                  <a:lnTo>
                    <a:pt x="0" y="1466377"/>
                  </a:lnTo>
                  <a:lnTo>
                    <a:pt x="0" y="1352077"/>
                  </a:lnTo>
                  <a:lnTo>
                    <a:pt x="38099" y="1352077"/>
                  </a:lnTo>
                  <a:lnTo>
                    <a:pt x="38099" y="1466377"/>
                  </a:lnTo>
                  <a:close/>
                </a:path>
                <a:path w="3838575" h="2979420">
                  <a:moveTo>
                    <a:pt x="38099" y="1313977"/>
                  </a:moveTo>
                  <a:lnTo>
                    <a:pt x="0" y="1313977"/>
                  </a:lnTo>
                  <a:lnTo>
                    <a:pt x="0" y="1199677"/>
                  </a:lnTo>
                  <a:lnTo>
                    <a:pt x="38099" y="1199677"/>
                  </a:lnTo>
                  <a:lnTo>
                    <a:pt x="38099" y="1313977"/>
                  </a:lnTo>
                  <a:close/>
                </a:path>
                <a:path w="3838575" h="2979420">
                  <a:moveTo>
                    <a:pt x="38099" y="1161577"/>
                  </a:moveTo>
                  <a:lnTo>
                    <a:pt x="0" y="1161577"/>
                  </a:lnTo>
                  <a:lnTo>
                    <a:pt x="0" y="1047277"/>
                  </a:lnTo>
                  <a:lnTo>
                    <a:pt x="38099" y="1047277"/>
                  </a:lnTo>
                  <a:lnTo>
                    <a:pt x="38099" y="1161577"/>
                  </a:lnTo>
                  <a:close/>
                </a:path>
                <a:path w="3838575" h="2979420">
                  <a:moveTo>
                    <a:pt x="38099" y="1009177"/>
                  </a:moveTo>
                  <a:lnTo>
                    <a:pt x="0" y="1009177"/>
                  </a:lnTo>
                  <a:lnTo>
                    <a:pt x="0" y="894877"/>
                  </a:lnTo>
                  <a:lnTo>
                    <a:pt x="38099" y="894877"/>
                  </a:lnTo>
                  <a:lnTo>
                    <a:pt x="38099" y="1009177"/>
                  </a:lnTo>
                  <a:close/>
                </a:path>
                <a:path w="3838575" h="2979420">
                  <a:moveTo>
                    <a:pt x="38099" y="856777"/>
                  </a:moveTo>
                  <a:lnTo>
                    <a:pt x="0" y="856777"/>
                  </a:lnTo>
                  <a:lnTo>
                    <a:pt x="0" y="742477"/>
                  </a:lnTo>
                  <a:lnTo>
                    <a:pt x="38099" y="742477"/>
                  </a:lnTo>
                  <a:lnTo>
                    <a:pt x="38099" y="856777"/>
                  </a:lnTo>
                  <a:close/>
                </a:path>
                <a:path w="3838575" h="2979420">
                  <a:moveTo>
                    <a:pt x="38099" y="704377"/>
                  </a:moveTo>
                  <a:lnTo>
                    <a:pt x="0" y="704377"/>
                  </a:lnTo>
                  <a:lnTo>
                    <a:pt x="0" y="590077"/>
                  </a:lnTo>
                  <a:lnTo>
                    <a:pt x="38099" y="590077"/>
                  </a:lnTo>
                  <a:lnTo>
                    <a:pt x="38099" y="704377"/>
                  </a:lnTo>
                  <a:close/>
                </a:path>
                <a:path w="3838575" h="2979420">
                  <a:moveTo>
                    <a:pt x="38099" y="551977"/>
                  </a:moveTo>
                  <a:lnTo>
                    <a:pt x="0" y="551977"/>
                  </a:lnTo>
                  <a:lnTo>
                    <a:pt x="0" y="437677"/>
                  </a:lnTo>
                  <a:lnTo>
                    <a:pt x="38099" y="437677"/>
                  </a:lnTo>
                  <a:lnTo>
                    <a:pt x="38099" y="551977"/>
                  </a:lnTo>
                  <a:close/>
                </a:path>
                <a:path w="3838575" h="2979420">
                  <a:moveTo>
                    <a:pt x="38099" y="399577"/>
                  </a:moveTo>
                  <a:lnTo>
                    <a:pt x="0" y="399577"/>
                  </a:lnTo>
                  <a:lnTo>
                    <a:pt x="0" y="285277"/>
                  </a:lnTo>
                  <a:lnTo>
                    <a:pt x="38099" y="285277"/>
                  </a:lnTo>
                  <a:lnTo>
                    <a:pt x="38099" y="399577"/>
                  </a:lnTo>
                  <a:close/>
                </a:path>
                <a:path w="3838575" h="2979420">
                  <a:moveTo>
                    <a:pt x="38099" y="247177"/>
                  </a:moveTo>
                  <a:lnTo>
                    <a:pt x="0" y="247177"/>
                  </a:lnTo>
                  <a:lnTo>
                    <a:pt x="0" y="190495"/>
                  </a:lnTo>
                  <a:lnTo>
                    <a:pt x="5031" y="146816"/>
                  </a:lnTo>
                  <a:lnTo>
                    <a:pt x="9660" y="133864"/>
                  </a:lnTo>
                  <a:lnTo>
                    <a:pt x="45019" y="144926"/>
                  </a:lnTo>
                  <a:lnTo>
                    <a:pt x="41991" y="156068"/>
                  </a:lnTo>
                  <a:lnTo>
                    <a:pt x="39829" y="167376"/>
                  </a:lnTo>
                  <a:lnTo>
                    <a:pt x="38532" y="178852"/>
                  </a:lnTo>
                  <a:lnTo>
                    <a:pt x="38099" y="190495"/>
                  </a:lnTo>
                  <a:lnTo>
                    <a:pt x="38099" y="247177"/>
                  </a:lnTo>
                  <a:close/>
                </a:path>
                <a:path w="3838575" h="2979420">
                  <a:moveTo>
                    <a:pt x="57026" y="116866"/>
                  </a:moveTo>
                  <a:lnTo>
                    <a:pt x="24389" y="98813"/>
                  </a:lnTo>
                  <a:lnTo>
                    <a:pt x="41849" y="71350"/>
                  </a:lnTo>
                  <a:lnTo>
                    <a:pt x="71350" y="41849"/>
                  </a:lnTo>
                  <a:lnTo>
                    <a:pt x="105318" y="20253"/>
                  </a:lnTo>
                  <a:lnTo>
                    <a:pt x="122314" y="54156"/>
                  </a:lnTo>
                  <a:lnTo>
                    <a:pt x="102355" y="66035"/>
                  </a:lnTo>
                  <a:lnTo>
                    <a:pt x="84821" y="80446"/>
                  </a:lnTo>
                  <a:lnTo>
                    <a:pt x="69712" y="97390"/>
                  </a:lnTo>
                  <a:lnTo>
                    <a:pt x="57026" y="116866"/>
                  </a:lnTo>
                  <a:close/>
                </a:path>
                <a:path w="3838575" h="2979420">
                  <a:moveTo>
                    <a:pt x="150790" y="43313"/>
                  </a:moveTo>
                  <a:lnTo>
                    <a:pt x="141049" y="7092"/>
                  </a:lnTo>
                  <a:lnTo>
                    <a:pt x="146816" y="5031"/>
                  </a:lnTo>
                  <a:lnTo>
                    <a:pt x="190495" y="0"/>
                  </a:lnTo>
                  <a:lnTo>
                    <a:pt x="304795" y="0"/>
                  </a:lnTo>
                  <a:lnTo>
                    <a:pt x="304795" y="38099"/>
                  </a:lnTo>
                  <a:lnTo>
                    <a:pt x="190495" y="38099"/>
                  </a:lnTo>
                  <a:lnTo>
                    <a:pt x="180394" y="38425"/>
                  </a:lnTo>
                  <a:lnTo>
                    <a:pt x="170410" y="39403"/>
                  </a:lnTo>
                  <a:lnTo>
                    <a:pt x="160542" y="41032"/>
                  </a:lnTo>
                  <a:lnTo>
                    <a:pt x="150790" y="43313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4731" y="4869487"/>
              <a:ext cx="95250" cy="952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4731" y="5240962"/>
              <a:ext cx="95250" cy="952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4731" y="5612437"/>
              <a:ext cx="95250" cy="952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4731" y="5983912"/>
              <a:ext cx="95250" cy="9524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265812" y="4672003"/>
            <a:ext cx="2480945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min_sample_leaf </a:t>
            </a:r>
            <a:r>
              <a:rPr dirty="0" sz="2100" spc="85">
                <a:solidFill>
                  <a:srgbClr val="4A4237"/>
                </a:solidFill>
                <a:latin typeface="Lucida Sans Unicode"/>
                <a:cs typeface="Lucida Sans Unicode"/>
              </a:rPr>
              <a:t>min_sample_split 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max_features </a:t>
            </a:r>
            <a:r>
              <a:rPr dirty="0" sz="2100" spc="65">
                <a:solidFill>
                  <a:srgbClr val="4A4237"/>
                </a:solidFill>
                <a:latin typeface="Lucida Sans Unicode"/>
                <a:cs typeface="Lucida Sans Unicode"/>
              </a:rPr>
              <a:t>n_estimators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1640" y="4519617"/>
            <a:ext cx="2425899" cy="729641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7679881" y="3324212"/>
            <a:ext cx="2928620" cy="439420"/>
          </a:xfrm>
          <a:custGeom>
            <a:avLst/>
            <a:gdLst/>
            <a:ahLst/>
            <a:cxnLst/>
            <a:rect l="l" t="t" r="r" b="b"/>
            <a:pathLst>
              <a:path w="2928620" h="439420">
                <a:moveTo>
                  <a:pt x="2708347" y="439421"/>
                </a:moveTo>
                <a:lnTo>
                  <a:pt x="219710" y="439421"/>
                </a:lnTo>
                <a:lnTo>
                  <a:pt x="175431" y="434958"/>
                </a:lnTo>
                <a:lnTo>
                  <a:pt x="134189" y="422155"/>
                </a:lnTo>
                <a:lnTo>
                  <a:pt x="96868" y="401898"/>
                </a:lnTo>
                <a:lnTo>
                  <a:pt x="64351" y="375069"/>
                </a:lnTo>
                <a:lnTo>
                  <a:pt x="37523" y="342553"/>
                </a:lnTo>
                <a:lnTo>
                  <a:pt x="17265" y="305232"/>
                </a:lnTo>
                <a:lnTo>
                  <a:pt x="4463" y="263990"/>
                </a:lnTo>
                <a:lnTo>
                  <a:pt x="0" y="219710"/>
                </a:lnTo>
                <a:lnTo>
                  <a:pt x="4463" y="175431"/>
                </a:lnTo>
                <a:lnTo>
                  <a:pt x="17265" y="134189"/>
                </a:lnTo>
                <a:lnTo>
                  <a:pt x="37523" y="96868"/>
                </a:lnTo>
                <a:lnTo>
                  <a:pt x="64351" y="64351"/>
                </a:lnTo>
                <a:lnTo>
                  <a:pt x="96868" y="37523"/>
                </a:lnTo>
                <a:lnTo>
                  <a:pt x="134189" y="17265"/>
                </a:lnTo>
                <a:lnTo>
                  <a:pt x="175431" y="4463"/>
                </a:lnTo>
                <a:lnTo>
                  <a:pt x="219710" y="0"/>
                </a:lnTo>
                <a:lnTo>
                  <a:pt x="2708347" y="0"/>
                </a:lnTo>
                <a:lnTo>
                  <a:pt x="2752626" y="4463"/>
                </a:lnTo>
                <a:lnTo>
                  <a:pt x="2793868" y="17265"/>
                </a:lnTo>
                <a:lnTo>
                  <a:pt x="2831189" y="37523"/>
                </a:lnTo>
                <a:lnTo>
                  <a:pt x="2863705" y="64351"/>
                </a:lnTo>
                <a:lnTo>
                  <a:pt x="2890534" y="96868"/>
                </a:lnTo>
                <a:lnTo>
                  <a:pt x="2910791" y="134189"/>
                </a:lnTo>
                <a:lnTo>
                  <a:pt x="2923593" y="175431"/>
                </a:lnTo>
                <a:lnTo>
                  <a:pt x="2928057" y="219710"/>
                </a:lnTo>
                <a:lnTo>
                  <a:pt x="2923593" y="263990"/>
                </a:lnTo>
                <a:lnTo>
                  <a:pt x="2910791" y="305232"/>
                </a:lnTo>
                <a:lnTo>
                  <a:pt x="2890534" y="342553"/>
                </a:lnTo>
                <a:lnTo>
                  <a:pt x="2863705" y="375069"/>
                </a:lnTo>
                <a:lnTo>
                  <a:pt x="2831189" y="401898"/>
                </a:lnTo>
                <a:lnTo>
                  <a:pt x="2793868" y="422155"/>
                </a:lnTo>
                <a:lnTo>
                  <a:pt x="2752626" y="434958"/>
                </a:lnTo>
                <a:lnTo>
                  <a:pt x="2708347" y="439421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901071" y="3391586"/>
            <a:ext cx="254698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40" b="1">
                <a:solidFill>
                  <a:srgbClr val="FDFBFD"/>
                </a:solidFill>
                <a:latin typeface="Tahoma"/>
                <a:cs typeface="Tahoma"/>
              </a:rPr>
              <a:t>RandomizedSearchCV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0907628" y="3422658"/>
            <a:ext cx="3838575" cy="2979420"/>
          </a:xfrm>
          <a:custGeom>
            <a:avLst/>
            <a:gdLst/>
            <a:ahLst/>
            <a:cxnLst/>
            <a:rect l="l" t="t" r="r" b="b"/>
            <a:pathLst>
              <a:path w="3838575" h="2979420">
                <a:moveTo>
                  <a:pt x="457195" y="38099"/>
                </a:moveTo>
                <a:lnTo>
                  <a:pt x="342895" y="38099"/>
                </a:lnTo>
                <a:lnTo>
                  <a:pt x="342895" y="0"/>
                </a:lnTo>
                <a:lnTo>
                  <a:pt x="457195" y="0"/>
                </a:lnTo>
                <a:lnTo>
                  <a:pt x="457195" y="38099"/>
                </a:lnTo>
                <a:close/>
              </a:path>
              <a:path w="3838575" h="2979420">
                <a:moveTo>
                  <a:pt x="609595" y="38099"/>
                </a:moveTo>
                <a:lnTo>
                  <a:pt x="495295" y="38099"/>
                </a:lnTo>
                <a:lnTo>
                  <a:pt x="495295" y="0"/>
                </a:lnTo>
                <a:lnTo>
                  <a:pt x="609595" y="0"/>
                </a:lnTo>
                <a:lnTo>
                  <a:pt x="609595" y="38099"/>
                </a:lnTo>
                <a:close/>
              </a:path>
              <a:path w="3838575" h="2979420">
                <a:moveTo>
                  <a:pt x="761994" y="38099"/>
                </a:moveTo>
                <a:lnTo>
                  <a:pt x="647695" y="38099"/>
                </a:lnTo>
                <a:lnTo>
                  <a:pt x="647695" y="0"/>
                </a:lnTo>
                <a:lnTo>
                  <a:pt x="761994" y="0"/>
                </a:lnTo>
                <a:lnTo>
                  <a:pt x="761994" y="38099"/>
                </a:lnTo>
                <a:close/>
              </a:path>
              <a:path w="3838575" h="2979420">
                <a:moveTo>
                  <a:pt x="914394" y="38099"/>
                </a:moveTo>
                <a:lnTo>
                  <a:pt x="800094" y="38099"/>
                </a:lnTo>
                <a:lnTo>
                  <a:pt x="800094" y="0"/>
                </a:lnTo>
                <a:lnTo>
                  <a:pt x="914394" y="0"/>
                </a:lnTo>
                <a:lnTo>
                  <a:pt x="914394" y="38099"/>
                </a:lnTo>
                <a:close/>
              </a:path>
              <a:path w="3838575" h="2979420">
                <a:moveTo>
                  <a:pt x="1066794" y="38099"/>
                </a:moveTo>
                <a:lnTo>
                  <a:pt x="952494" y="38099"/>
                </a:lnTo>
                <a:lnTo>
                  <a:pt x="952494" y="0"/>
                </a:lnTo>
                <a:lnTo>
                  <a:pt x="1066794" y="0"/>
                </a:lnTo>
                <a:lnTo>
                  <a:pt x="1066794" y="38099"/>
                </a:lnTo>
                <a:close/>
              </a:path>
              <a:path w="3838575" h="2979420">
                <a:moveTo>
                  <a:pt x="1219194" y="38099"/>
                </a:moveTo>
                <a:lnTo>
                  <a:pt x="1104894" y="38099"/>
                </a:lnTo>
                <a:lnTo>
                  <a:pt x="1104894" y="0"/>
                </a:lnTo>
                <a:lnTo>
                  <a:pt x="1219194" y="0"/>
                </a:lnTo>
                <a:lnTo>
                  <a:pt x="1219194" y="38099"/>
                </a:lnTo>
                <a:close/>
              </a:path>
              <a:path w="3838575" h="2979420">
                <a:moveTo>
                  <a:pt x="1371595" y="38099"/>
                </a:moveTo>
                <a:lnTo>
                  <a:pt x="1257295" y="38099"/>
                </a:lnTo>
                <a:lnTo>
                  <a:pt x="1257295" y="0"/>
                </a:lnTo>
                <a:lnTo>
                  <a:pt x="1371595" y="0"/>
                </a:lnTo>
                <a:lnTo>
                  <a:pt x="1371595" y="38099"/>
                </a:lnTo>
                <a:close/>
              </a:path>
              <a:path w="3838575" h="2979420">
                <a:moveTo>
                  <a:pt x="1523995" y="38099"/>
                </a:moveTo>
                <a:lnTo>
                  <a:pt x="1409695" y="38099"/>
                </a:lnTo>
                <a:lnTo>
                  <a:pt x="1409695" y="0"/>
                </a:lnTo>
                <a:lnTo>
                  <a:pt x="1523995" y="0"/>
                </a:lnTo>
                <a:lnTo>
                  <a:pt x="1523995" y="38099"/>
                </a:lnTo>
                <a:close/>
              </a:path>
              <a:path w="3838575" h="2979420">
                <a:moveTo>
                  <a:pt x="1676394" y="38099"/>
                </a:moveTo>
                <a:lnTo>
                  <a:pt x="1562095" y="38099"/>
                </a:lnTo>
                <a:lnTo>
                  <a:pt x="1562095" y="0"/>
                </a:lnTo>
                <a:lnTo>
                  <a:pt x="1676394" y="0"/>
                </a:lnTo>
                <a:lnTo>
                  <a:pt x="1676394" y="38099"/>
                </a:lnTo>
                <a:close/>
              </a:path>
              <a:path w="3838575" h="2979420">
                <a:moveTo>
                  <a:pt x="1828794" y="38099"/>
                </a:moveTo>
                <a:lnTo>
                  <a:pt x="1714494" y="38099"/>
                </a:lnTo>
                <a:lnTo>
                  <a:pt x="1714494" y="0"/>
                </a:lnTo>
                <a:lnTo>
                  <a:pt x="1828794" y="0"/>
                </a:lnTo>
                <a:lnTo>
                  <a:pt x="1828794" y="38099"/>
                </a:lnTo>
                <a:close/>
              </a:path>
              <a:path w="3838575" h="2979420">
                <a:moveTo>
                  <a:pt x="1981194" y="38099"/>
                </a:moveTo>
                <a:lnTo>
                  <a:pt x="1866894" y="38099"/>
                </a:lnTo>
                <a:lnTo>
                  <a:pt x="1866894" y="0"/>
                </a:lnTo>
                <a:lnTo>
                  <a:pt x="1981194" y="0"/>
                </a:lnTo>
                <a:lnTo>
                  <a:pt x="1981194" y="38099"/>
                </a:lnTo>
                <a:close/>
              </a:path>
              <a:path w="3838575" h="2979420">
                <a:moveTo>
                  <a:pt x="2133594" y="38099"/>
                </a:moveTo>
                <a:lnTo>
                  <a:pt x="2019294" y="38099"/>
                </a:lnTo>
                <a:lnTo>
                  <a:pt x="2019294" y="0"/>
                </a:lnTo>
                <a:lnTo>
                  <a:pt x="2133594" y="0"/>
                </a:lnTo>
                <a:lnTo>
                  <a:pt x="2133594" y="38099"/>
                </a:lnTo>
                <a:close/>
              </a:path>
              <a:path w="3838575" h="2979420">
                <a:moveTo>
                  <a:pt x="2285994" y="38099"/>
                </a:moveTo>
                <a:lnTo>
                  <a:pt x="2171694" y="38099"/>
                </a:lnTo>
                <a:lnTo>
                  <a:pt x="2171694" y="0"/>
                </a:lnTo>
                <a:lnTo>
                  <a:pt x="2285994" y="0"/>
                </a:lnTo>
                <a:lnTo>
                  <a:pt x="2285994" y="38099"/>
                </a:lnTo>
                <a:close/>
              </a:path>
              <a:path w="3838575" h="2979420">
                <a:moveTo>
                  <a:pt x="2438394" y="38099"/>
                </a:moveTo>
                <a:lnTo>
                  <a:pt x="2324095" y="38099"/>
                </a:lnTo>
                <a:lnTo>
                  <a:pt x="2324095" y="0"/>
                </a:lnTo>
                <a:lnTo>
                  <a:pt x="2438394" y="0"/>
                </a:lnTo>
                <a:lnTo>
                  <a:pt x="2438394" y="38099"/>
                </a:lnTo>
                <a:close/>
              </a:path>
              <a:path w="3838575" h="2979420">
                <a:moveTo>
                  <a:pt x="2590794" y="38099"/>
                </a:moveTo>
                <a:lnTo>
                  <a:pt x="2476494" y="38099"/>
                </a:lnTo>
                <a:lnTo>
                  <a:pt x="2476494" y="0"/>
                </a:lnTo>
                <a:lnTo>
                  <a:pt x="2590794" y="0"/>
                </a:lnTo>
                <a:lnTo>
                  <a:pt x="2590794" y="38099"/>
                </a:lnTo>
                <a:close/>
              </a:path>
              <a:path w="3838575" h="2979420">
                <a:moveTo>
                  <a:pt x="2743194" y="38099"/>
                </a:moveTo>
                <a:lnTo>
                  <a:pt x="2628894" y="38099"/>
                </a:lnTo>
                <a:lnTo>
                  <a:pt x="2628894" y="0"/>
                </a:lnTo>
                <a:lnTo>
                  <a:pt x="2743194" y="0"/>
                </a:lnTo>
                <a:lnTo>
                  <a:pt x="2743194" y="38099"/>
                </a:lnTo>
                <a:close/>
              </a:path>
              <a:path w="3838575" h="2979420">
                <a:moveTo>
                  <a:pt x="2895594" y="38099"/>
                </a:moveTo>
                <a:lnTo>
                  <a:pt x="2781294" y="38099"/>
                </a:lnTo>
                <a:lnTo>
                  <a:pt x="2781294" y="0"/>
                </a:lnTo>
                <a:lnTo>
                  <a:pt x="2895594" y="0"/>
                </a:lnTo>
                <a:lnTo>
                  <a:pt x="2895594" y="38099"/>
                </a:lnTo>
                <a:close/>
              </a:path>
              <a:path w="3838575" h="2979420">
                <a:moveTo>
                  <a:pt x="3047994" y="38099"/>
                </a:moveTo>
                <a:lnTo>
                  <a:pt x="2933694" y="38099"/>
                </a:lnTo>
                <a:lnTo>
                  <a:pt x="2933694" y="0"/>
                </a:lnTo>
                <a:lnTo>
                  <a:pt x="3047994" y="0"/>
                </a:lnTo>
                <a:lnTo>
                  <a:pt x="3047994" y="38099"/>
                </a:lnTo>
                <a:close/>
              </a:path>
              <a:path w="3838575" h="2979420">
                <a:moveTo>
                  <a:pt x="3200394" y="38099"/>
                </a:moveTo>
                <a:lnTo>
                  <a:pt x="3086094" y="38099"/>
                </a:lnTo>
                <a:lnTo>
                  <a:pt x="3086094" y="0"/>
                </a:lnTo>
                <a:lnTo>
                  <a:pt x="3200394" y="0"/>
                </a:lnTo>
                <a:lnTo>
                  <a:pt x="3200394" y="38099"/>
                </a:lnTo>
                <a:close/>
              </a:path>
              <a:path w="3838575" h="2979420">
                <a:moveTo>
                  <a:pt x="3352794" y="38099"/>
                </a:moveTo>
                <a:lnTo>
                  <a:pt x="3238494" y="38099"/>
                </a:lnTo>
                <a:lnTo>
                  <a:pt x="3238494" y="0"/>
                </a:lnTo>
                <a:lnTo>
                  <a:pt x="3352794" y="0"/>
                </a:lnTo>
                <a:lnTo>
                  <a:pt x="3352794" y="38099"/>
                </a:lnTo>
                <a:close/>
              </a:path>
              <a:path w="3838575" h="2979420">
                <a:moveTo>
                  <a:pt x="3505194" y="38099"/>
                </a:moveTo>
                <a:lnTo>
                  <a:pt x="3390894" y="38099"/>
                </a:lnTo>
                <a:lnTo>
                  <a:pt x="3390894" y="0"/>
                </a:lnTo>
                <a:lnTo>
                  <a:pt x="3505194" y="0"/>
                </a:lnTo>
                <a:lnTo>
                  <a:pt x="3505194" y="38099"/>
                </a:lnTo>
                <a:close/>
              </a:path>
              <a:path w="3838575" h="2979420">
                <a:moveTo>
                  <a:pt x="3656267" y="38213"/>
                </a:moveTo>
                <a:lnTo>
                  <a:pt x="3654286" y="38137"/>
                </a:lnTo>
                <a:lnTo>
                  <a:pt x="3652300" y="38099"/>
                </a:lnTo>
                <a:lnTo>
                  <a:pt x="3543294" y="38099"/>
                </a:lnTo>
                <a:lnTo>
                  <a:pt x="3543294" y="0"/>
                </a:lnTo>
                <a:lnTo>
                  <a:pt x="3650311" y="0"/>
                </a:lnTo>
                <a:lnTo>
                  <a:pt x="3657697" y="850"/>
                </a:lnTo>
                <a:lnTo>
                  <a:pt x="3656267" y="38213"/>
                </a:lnTo>
                <a:close/>
              </a:path>
              <a:path w="3838575" h="2979420">
                <a:moveTo>
                  <a:pt x="3763930" y="88930"/>
                </a:moveTo>
                <a:lnTo>
                  <a:pt x="3747206" y="72743"/>
                </a:lnTo>
                <a:lnTo>
                  <a:pt x="3728714" y="59591"/>
                </a:lnTo>
                <a:lnTo>
                  <a:pt x="3708453" y="49475"/>
                </a:lnTo>
                <a:lnTo>
                  <a:pt x="3686424" y="42395"/>
                </a:lnTo>
                <a:lnTo>
                  <a:pt x="3695375" y="5525"/>
                </a:lnTo>
                <a:lnTo>
                  <a:pt x="3734086" y="19362"/>
                </a:lnTo>
                <a:lnTo>
                  <a:pt x="3769457" y="41849"/>
                </a:lnTo>
                <a:lnTo>
                  <a:pt x="3791696" y="64089"/>
                </a:lnTo>
                <a:lnTo>
                  <a:pt x="3763930" y="88930"/>
                </a:lnTo>
                <a:close/>
              </a:path>
              <a:path w="3838575" h="2979420">
                <a:moveTo>
                  <a:pt x="3838574" y="204468"/>
                </a:moveTo>
                <a:lnTo>
                  <a:pt x="3802706" y="204468"/>
                </a:lnTo>
                <a:lnTo>
                  <a:pt x="3802706" y="190495"/>
                </a:lnTo>
                <a:lnTo>
                  <a:pt x="3801409" y="170169"/>
                </a:lnTo>
                <a:lnTo>
                  <a:pt x="3797515" y="150584"/>
                </a:lnTo>
                <a:lnTo>
                  <a:pt x="3791026" y="131740"/>
                </a:lnTo>
                <a:lnTo>
                  <a:pt x="3781941" y="113636"/>
                </a:lnTo>
                <a:lnTo>
                  <a:pt x="3813933" y="94905"/>
                </a:lnTo>
                <a:lnTo>
                  <a:pt x="3821445" y="106720"/>
                </a:lnTo>
                <a:lnTo>
                  <a:pt x="3835776" y="146816"/>
                </a:lnTo>
                <a:lnTo>
                  <a:pt x="3838466" y="170169"/>
                </a:lnTo>
                <a:lnTo>
                  <a:pt x="3838574" y="204468"/>
                </a:lnTo>
                <a:close/>
              </a:path>
              <a:path w="3838575" h="2979420">
                <a:moveTo>
                  <a:pt x="3838574" y="356868"/>
                </a:moveTo>
                <a:lnTo>
                  <a:pt x="3802706" y="356868"/>
                </a:lnTo>
                <a:lnTo>
                  <a:pt x="3802706" y="242568"/>
                </a:lnTo>
                <a:lnTo>
                  <a:pt x="3838574" y="242568"/>
                </a:lnTo>
                <a:lnTo>
                  <a:pt x="3838574" y="356868"/>
                </a:lnTo>
                <a:close/>
              </a:path>
              <a:path w="3838575" h="2979420">
                <a:moveTo>
                  <a:pt x="3838574" y="509268"/>
                </a:moveTo>
                <a:lnTo>
                  <a:pt x="3802706" y="509268"/>
                </a:lnTo>
                <a:lnTo>
                  <a:pt x="3802706" y="394968"/>
                </a:lnTo>
                <a:lnTo>
                  <a:pt x="3838574" y="394968"/>
                </a:lnTo>
                <a:lnTo>
                  <a:pt x="3838574" y="509268"/>
                </a:lnTo>
                <a:close/>
              </a:path>
              <a:path w="3838575" h="2979420">
                <a:moveTo>
                  <a:pt x="3838574" y="661668"/>
                </a:moveTo>
                <a:lnTo>
                  <a:pt x="3802706" y="661668"/>
                </a:lnTo>
                <a:lnTo>
                  <a:pt x="3802706" y="547368"/>
                </a:lnTo>
                <a:lnTo>
                  <a:pt x="3838574" y="547368"/>
                </a:lnTo>
                <a:lnTo>
                  <a:pt x="3838574" y="661668"/>
                </a:lnTo>
                <a:close/>
              </a:path>
              <a:path w="3838575" h="2979420">
                <a:moveTo>
                  <a:pt x="3838574" y="814068"/>
                </a:moveTo>
                <a:lnTo>
                  <a:pt x="3802706" y="814068"/>
                </a:lnTo>
                <a:lnTo>
                  <a:pt x="3802706" y="699768"/>
                </a:lnTo>
                <a:lnTo>
                  <a:pt x="3838574" y="699768"/>
                </a:lnTo>
                <a:lnTo>
                  <a:pt x="3838574" y="814068"/>
                </a:lnTo>
                <a:close/>
              </a:path>
              <a:path w="3838575" h="2979420">
                <a:moveTo>
                  <a:pt x="3838574" y="966468"/>
                </a:moveTo>
                <a:lnTo>
                  <a:pt x="3802706" y="966468"/>
                </a:lnTo>
                <a:lnTo>
                  <a:pt x="3802706" y="852168"/>
                </a:lnTo>
                <a:lnTo>
                  <a:pt x="3838574" y="852168"/>
                </a:lnTo>
                <a:lnTo>
                  <a:pt x="3838574" y="966468"/>
                </a:lnTo>
                <a:close/>
              </a:path>
              <a:path w="3838575" h="2979420">
                <a:moveTo>
                  <a:pt x="3838574" y="1118868"/>
                </a:moveTo>
                <a:lnTo>
                  <a:pt x="3802706" y="1118868"/>
                </a:lnTo>
                <a:lnTo>
                  <a:pt x="3802706" y="1004568"/>
                </a:lnTo>
                <a:lnTo>
                  <a:pt x="3838574" y="1004568"/>
                </a:lnTo>
                <a:lnTo>
                  <a:pt x="3838574" y="1118868"/>
                </a:lnTo>
                <a:close/>
              </a:path>
              <a:path w="3838575" h="2979420">
                <a:moveTo>
                  <a:pt x="3838574" y="1271268"/>
                </a:moveTo>
                <a:lnTo>
                  <a:pt x="3802706" y="1271268"/>
                </a:lnTo>
                <a:lnTo>
                  <a:pt x="3802706" y="1156968"/>
                </a:lnTo>
                <a:lnTo>
                  <a:pt x="3838574" y="1156968"/>
                </a:lnTo>
                <a:lnTo>
                  <a:pt x="3838574" y="1271268"/>
                </a:lnTo>
                <a:close/>
              </a:path>
              <a:path w="3838575" h="2979420">
                <a:moveTo>
                  <a:pt x="3838574" y="1423668"/>
                </a:moveTo>
                <a:lnTo>
                  <a:pt x="3802706" y="1423668"/>
                </a:lnTo>
                <a:lnTo>
                  <a:pt x="3802706" y="1309368"/>
                </a:lnTo>
                <a:lnTo>
                  <a:pt x="3838574" y="1309368"/>
                </a:lnTo>
                <a:lnTo>
                  <a:pt x="3838574" y="1423668"/>
                </a:lnTo>
                <a:close/>
              </a:path>
              <a:path w="3838575" h="2979420">
                <a:moveTo>
                  <a:pt x="3838574" y="1576068"/>
                </a:moveTo>
                <a:lnTo>
                  <a:pt x="3802706" y="1576068"/>
                </a:lnTo>
                <a:lnTo>
                  <a:pt x="3802706" y="1461768"/>
                </a:lnTo>
                <a:lnTo>
                  <a:pt x="3838574" y="1461768"/>
                </a:lnTo>
                <a:lnTo>
                  <a:pt x="3838574" y="1576068"/>
                </a:lnTo>
                <a:close/>
              </a:path>
              <a:path w="3838575" h="2979420">
                <a:moveTo>
                  <a:pt x="3838574" y="1728468"/>
                </a:moveTo>
                <a:lnTo>
                  <a:pt x="3802706" y="1728468"/>
                </a:lnTo>
                <a:lnTo>
                  <a:pt x="3802706" y="1614168"/>
                </a:lnTo>
                <a:lnTo>
                  <a:pt x="3838574" y="1614168"/>
                </a:lnTo>
                <a:lnTo>
                  <a:pt x="3838574" y="1728468"/>
                </a:lnTo>
                <a:close/>
              </a:path>
              <a:path w="3838575" h="2979420">
                <a:moveTo>
                  <a:pt x="3838574" y="1880868"/>
                </a:moveTo>
                <a:lnTo>
                  <a:pt x="3802706" y="1880868"/>
                </a:lnTo>
                <a:lnTo>
                  <a:pt x="3802706" y="1766568"/>
                </a:lnTo>
                <a:lnTo>
                  <a:pt x="3838574" y="1766568"/>
                </a:lnTo>
                <a:lnTo>
                  <a:pt x="3838574" y="1880868"/>
                </a:lnTo>
                <a:close/>
              </a:path>
              <a:path w="3838575" h="2979420">
                <a:moveTo>
                  <a:pt x="3838574" y="2033268"/>
                </a:moveTo>
                <a:lnTo>
                  <a:pt x="3802706" y="2033268"/>
                </a:lnTo>
                <a:lnTo>
                  <a:pt x="3802706" y="1918968"/>
                </a:lnTo>
                <a:lnTo>
                  <a:pt x="3838574" y="1918968"/>
                </a:lnTo>
                <a:lnTo>
                  <a:pt x="3838574" y="2033268"/>
                </a:lnTo>
                <a:close/>
              </a:path>
              <a:path w="3838575" h="2979420">
                <a:moveTo>
                  <a:pt x="3838574" y="2185668"/>
                </a:moveTo>
                <a:lnTo>
                  <a:pt x="3802706" y="2185668"/>
                </a:lnTo>
                <a:lnTo>
                  <a:pt x="3802706" y="2071368"/>
                </a:lnTo>
                <a:lnTo>
                  <a:pt x="3838574" y="2071368"/>
                </a:lnTo>
                <a:lnTo>
                  <a:pt x="3838574" y="2185668"/>
                </a:lnTo>
                <a:close/>
              </a:path>
              <a:path w="3838575" h="2979420">
                <a:moveTo>
                  <a:pt x="3838574" y="2338068"/>
                </a:moveTo>
                <a:lnTo>
                  <a:pt x="3802706" y="2338068"/>
                </a:lnTo>
                <a:lnTo>
                  <a:pt x="3802706" y="2223768"/>
                </a:lnTo>
                <a:lnTo>
                  <a:pt x="3838574" y="2223768"/>
                </a:lnTo>
                <a:lnTo>
                  <a:pt x="3838574" y="2338068"/>
                </a:lnTo>
                <a:close/>
              </a:path>
              <a:path w="3838575" h="2979420">
                <a:moveTo>
                  <a:pt x="3838574" y="2490468"/>
                </a:moveTo>
                <a:lnTo>
                  <a:pt x="3802706" y="2490468"/>
                </a:lnTo>
                <a:lnTo>
                  <a:pt x="3802706" y="2376168"/>
                </a:lnTo>
                <a:lnTo>
                  <a:pt x="3838574" y="2376168"/>
                </a:lnTo>
                <a:lnTo>
                  <a:pt x="3838574" y="2490468"/>
                </a:lnTo>
                <a:close/>
              </a:path>
              <a:path w="3838575" h="2979420">
                <a:moveTo>
                  <a:pt x="3838574" y="2642868"/>
                </a:moveTo>
                <a:lnTo>
                  <a:pt x="3802706" y="2642868"/>
                </a:lnTo>
                <a:lnTo>
                  <a:pt x="3802706" y="2528568"/>
                </a:lnTo>
                <a:lnTo>
                  <a:pt x="3838574" y="2528568"/>
                </a:lnTo>
                <a:lnTo>
                  <a:pt x="3838574" y="2642868"/>
                </a:lnTo>
                <a:close/>
              </a:path>
              <a:path w="3838575" h="2979420">
                <a:moveTo>
                  <a:pt x="3838574" y="2795314"/>
                </a:moveTo>
                <a:lnTo>
                  <a:pt x="3802618" y="2794104"/>
                </a:lnTo>
                <a:lnTo>
                  <a:pt x="3802706" y="2680968"/>
                </a:lnTo>
                <a:lnTo>
                  <a:pt x="3838574" y="2680968"/>
                </a:lnTo>
                <a:lnTo>
                  <a:pt x="3838574" y="2795314"/>
                </a:lnTo>
                <a:close/>
              </a:path>
              <a:path w="3838575" h="2979420">
                <a:moveTo>
                  <a:pt x="3777331" y="2929625"/>
                </a:moveTo>
                <a:lnTo>
                  <a:pt x="3752395" y="2902007"/>
                </a:lnTo>
                <a:lnTo>
                  <a:pt x="3768506" y="2885209"/>
                </a:lnTo>
                <a:lnTo>
                  <a:pt x="3781574" y="2866656"/>
                </a:lnTo>
                <a:lnTo>
                  <a:pt x="3791597" y="2846348"/>
                </a:lnTo>
                <a:lnTo>
                  <a:pt x="3798575" y="2824285"/>
                </a:lnTo>
                <a:lnTo>
                  <a:pt x="3835578" y="2833087"/>
                </a:lnTo>
                <a:lnTo>
                  <a:pt x="3821445" y="2872630"/>
                </a:lnTo>
                <a:lnTo>
                  <a:pt x="3798957" y="2908000"/>
                </a:lnTo>
                <a:lnTo>
                  <a:pt x="3777331" y="2929625"/>
                </a:lnTo>
                <a:close/>
              </a:path>
              <a:path w="3838575" h="2979420">
                <a:moveTo>
                  <a:pt x="3650311" y="2979350"/>
                </a:moveTo>
                <a:lnTo>
                  <a:pt x="3637207" y="2979350"/>
                </a:lnTo>
                <a:lnTo>
                  <a:pt x="3637207" y="2941250"/>
                </a:lnTo>
                <a:lnTo>
                  <a:pt x="3650311" y="2941250"/>
                </a:lnTo>
                <a:lnTo>
                  <a:pt x="3670815" y="2939929"/>
                </a:lnTo>
                <a:lnTo>
                  <a:pt x="3690560" y="2935969"/>
                </a:lnTo>
                <a:lnTo>
                  <a:pt x="3709546" y="2929369"/>
                </a:lnTo>
                <a:lnTo>
                  <a:pt x="3727774" y="2920129"/>
                </a:lnTo>
                <a:lnTo>
                  <a:pt x="3746637" y="2952008"/>
                </a:lnTo>
                <a:lnTo>
                  <a:pt x="3734086" y="2959988"/>
                </a:lnTo>
                <a:lnTo>
                  <a:pt x="3693990" y="2974319"/>
                </a:lnTo>
                <a:lnTo>
                  <a:pt x="3650311" y="2979350"/>
                </a:lnTo>
                <a:close/>
              </a:path>
              <a:path w="3838575" h="2979420">
                <a:moveTo>
                  <a:pt x="3599107" y="2979350"/>
                </a:moveTo>
                <a:lnTo>
                  <a:pt x="3484807" y="2979350"/>
                </a:lnTo>
                <a:lnTo>
                  <a:pt x="3484807" y="2941250"/>
                </a:lnTo>
                <a:lnTo>
                  <a:pt x="3599107" y="2941250"/>
                </a:lnTo>
                <a:lnTo>
                  <a:pt x="3599107" y="2979350"/>
                </a:lnTo>
                <a:close/>
              </a:path>
              <a:path w="3838575" h="2979420">
                <a:moveTo>
                  <a:pt x="3446707" y="2979350"/>
                </a:moveTo>
                <a:lnTo>
                  <a:pt x="3332407" y="2979350"/>
                </a:lnTo>
                <a:lnTo>
                  <a:pt x="3332407" y="2941250"/>
                </a:lnTo>
                <a:lnTo>
                  <a:pt x="3446707" y="2941250"/>
                </a:lnTo>
                <a:lnTo>
                  <a:pt x="3446707" y="2979350"/>
                </a:lnTo>
                <a:close/>
              </a:path>
              <a:path w="3838575" h="2979420">
                <a:moveTo>
                  <a:pt x="3294307" y="2979350"/>
                </a:moveTo>
                <a:lnTo>
                  <a:pt x="3180008" y="2979350"/>
                </a:lnTo>
                <a:lnTo>
                  <a:pt x="3180008" y="2941250"/>
                </a:lnTo>
                <a:lnTo>
                  <a:pt x="3294307" y="2941250"/>
                </a:lnTo>
                <a:lnTo>
                  <a:pt x="3294307" y="2979350"/>
                </a:lnTo>
                <a:close/>
              </a:path>
              <a:path w="3838575" h="2979420">
                <a:moveTo>
                  <a:pt x="3141908" y="2979350"/>
                </a:moveTo>
                <a:lnTo>
                  <a:pt x="3027608" y="2979350"/>
                </a:lnTo>
                <a:lnTo>
                  <a:pt x="3027608" y="2941250"/>
                </a:lnTo>
                <a:lnTo>
                  <a:pt x="3141908" y="2941250"/>
                </a:lnTo>
                <a:lnTo>
                  <a:pt x="3141908" y="2979350"/>
                </a:lnTo>
                <a:close/>
              </a:path>
              <a:path w="3838575" h="2979420">
                <a:moveTo>
                  <a:pt x="2989508" y="2979350"/>
                </a:moveTo>
                <a:lnTo>
                  <a:pt x="2875208" y="2979350"/>
                </a:lnTo>
                <a:lnTo>
                  <a:pt x="2875208" y="2941250"/>
                </a:lnTo>
                <a:lnTo>
                  <a:pt x="2989508" y="2941250"/>
                </a:lnTo>
                <a:lnTo>
                  <a:pt x="2989508" y="2979350"/>
                </a:lnTo>
                <a:close/>
              </a:path>
              <a:path w="3838575" h="2979420">
                <a:moveTo>
                  <a:pt x="2837108" y="2979350"/>
                </a:moveTo>
                <a:lnTo>
                  <a:pt x="2722808" y="2979350"/>
                </a:lnTo>
                <a:lnTo>
                  <a:pt x="2722808" y="2941250"/>
                </a:lnTo>
                <a:lnTo>
                  <a:pt x="2837108" y="2941250"/>
                </a:lnTo>
                <a:lnTo>
                  <a:pt x="2837108" y="2979350"/>
                </a:lnTo>
                <a:close/>
              </a:path>
              <a:path w="3838575" h="2979420">
                <a:moveTo>
                  <a:pt x="2684708" y="2979350"/>
                </a:moveTo>
                <a:lnTo>
                  <a:pt x="2570408" y="2979350"/>
                </a:lnTo>
                <a:lnTo>
                  <a:pt x="2570408" y="2941250"/>
                </a:lnTo>
                <a:lnTo>
                  <a:pt x="2684708" y="2941250"/>
                </a:lnTo>
                <a:lnTo>
                  <a:pt x="2684708" y="2979350"/>
                </a:lnTo>
                <a:close/>
              </a:path>
              <a:path w="3838575" h="2979420">
                <a:moveTo>
                  <a:pt x="2532308" y="2979350"/>
                </a:moveTo>
                <a:lnTo>
                  <a:pt x="2418008" y="2979350"/>
                </a:lnTo>
                <a:lnTo>
                  <a:pt x="2418008" y="2941250"/>
                </a:lnTo>
                <a:lnTo>
                  <a:pt x="2532308" y="2941250"/>
                </a:lnTo>
                <a:lnTo>
                  <a:pt x="2532308" y="2979350"/>
                </a:lnTo>
                <a:close/>
              </a:path>
              <a:path w="3838575" h="2979420">
                <a:moveTo>
                  <a:pt x="2379907" y="2979350"/>
                </a:moveTo>
                <a:lnTo>
                  <a:pt x="2265607" y="2979350"/>
                </a:lnTo>
                <a:lnTo>
                  <a:pt x="2265607" y="2941250"/>
                </a:lnTo>
                <a:lnTo>
                  <a:pt x="2379907" y="2941250"/>
                </a:lnTo>
                <a:lnTo>
                  <a:pt x="2379907" y="2979350"/>
                </a:lnTo>
                <a:close/>
              </a:path>
              <a:path w="3838575" h="2979420">
                <a:moveTo>
                  <a:pt x="2227507" y="2979350"/>
                </a:moveTo>
                <a:lnTo>
                  <a:pt x="2113208" y="2979350"/>
                </a:lnTo>
                <a:lnTo>
                  <a:pt x="2113208" y="2941250"/>
                </a:lnTo>
                <a:lnTo>
                  <a:pt x="2227507" y="2941250"/>
                </a:lnTo>
                <a:lnTo>
                  <a:pt x="2227507" y="2979350"/>
                </a:lnTo>
                <a:close/>
              </a:path>
              <a:path w="3838575" h="2979420">
                <a:moveTo>
                  <a:pt x="2075108" y="2979350"/>
                </a:moveTo>
                <a:lnTo>
                  <a:pt x="1960808" y="2979350"/>
                </a:lnTo>
                <a:lnTo>
                  <a:pt x="1960808" y="2941250"/>
                </a:lnTo>
                <a:lnTo>
                  <a:pt x="2075108" y="2941250"/>
                </a:lnTo>
                <a:lnTo>
                  <a:pt x="2075108" y="2979350"/>
                </a:lnTo>
                <a:close/>
              </a:path>
              <a:path w="3838575" h="2979420">
                <a:moveTo>
                  <a:pt x="1922708" y="2979350"/>
                </a:moveTo>
                <a:lnTo>
                  <a:pt x="1808408" y="2979350"/>
                </a:lnTo>
                <a:lnTo>
                  <a:pt x="1808408" y="2941250"/>
                </a:lnTo>
                <a:lnTo>
                  <a:pt x="1922708" y="2941250"/>
                </a:lnTo>
                <a:lnTo>
                  <a:pt x="1922708" y="2979350"/>
                </a:lnTo>
                <a:close/>
              </a:path>
              <a:path w="3838575" h="2979420">
                <a:moveTo>
                  <a:pt x="1770308" y="2979350"/>
                </a:moveTo>
                <a:lnTo>
                  <a:pt x="1656007" y="2979350"/>
                </a:lnTo>
                <a:lnTo>
                  <a:pt x="1656007" y="2941250"/>
                </a:lnTo>
                <a:lnTo>
                  <a:pt x="1770308" y="2941250"/>
                </a:lnTo>
                <a:lnTo>
                  <a:pt x="1770308" y="2979350"/>
                </a:lnTo>
                <a:close/>
              </a:path>
              <a:path w="3838575" h="2979420">
                <a:moveTo>
                  <a:pt x="1617908" y="2979350"/>
                </a:moveTo>
                <a:lnTo>
                  <a:pt x="1503608" y="2979350"/>
                </a:lnTo>
                <a:lnTo>
                  <a:pt x="1503608" y="2941250"/>
                </a:lnTo>
                <a:lnTo>
                  <a:pt x="1617908" y="2941250"/>
                </a:lnTo>
                <a:lnTo>
                  <a:pt x="1617908" y="2979350"/>
                </a:lnTo>
                <a:close/>
              </a:path>
              <a:path w="3838575" h="2979420">
                <a:moveTo>
                  <a:pt x="1465508" y="2979350"/>
                </a:moveTo>
                <a:lnTo>
                  <a:pt x="1351208" y="2979350"/>
                </a:lnTo>
                <a:lnTo>
                  <a:pt x="1351208" y="2941250"/>
                </a:lnTo>
                <a:lnTo>
                  <a:pt x="1465508" y="2941250"/>
                </a:lnTo>
                <a:lnTo>
                  <a:pt x="1465508" y="2979350"/>
                </a:lnTo>
                <a:close/>
              </a:path>
              <a:path w="3838575" h="2979420">
                <a:moveTo>
                  <a:pt x="1313108" y="2979350"/>
                </a:moveTo>
                <a:lnTo>
                  <a:pt x="1198808" y="2979350"/>
                </a:lnTo>
                <a:lnTo>
                  <a:pt x="1198808" y="2941250"/>
                </a:lnTo>
                <a:lnTo>
                  <a:pt x="1313108" y="2941250"/>
                </a:lnTo>
                <a:lnTo>
                  <a:pt x="1313108" y="2979350"/>
                </a:lnTo>
                <a:close/>
              </a:path>
              <a:path w="3838575" h="2979420">
                <a:moveTo>
                  <a:pt x="1160707" y="2979350"/>
                </a:moveTo>
                <a:lnTo>
                  <a:pt x="1046407" y="2979350"/>
                </a:lnTo>
                <a:lnTo>
                  <a:pt x="1046407" y="2941250"/>
                </a:lnTo>
                <a:lnTo>
                  <a:pt x="1160707" y="2941250"/>
                </a:lnTo>
                <a:lnTo>
                  <a:pt x="1160707" y="2979350"/>
                </a:lnTo>
                <a:close/>
              </a:path>
              <a:path w="3838575" h="2979420">
                <a:moveTo>
                  <a:pt x="1008307" y="2979350"/>
                </a:moveTo>
                <a:lnTo>
                  <a:pt x="894007" y="2979350"/>
                </a:lnTo>
                <a:lnTo>
                  <a:pt x="894007" y="2941250"/>
                </a:lnTo>
                <a:lnTo>
                  <a:pt x="1008307" y="2941250"/>
                </a:lnTo>
                <a:lnTo>
                  <a:pt x="1008307" y="2979350"/>
                </a:lnTo>
                <a:close/>
              </a:path>
              <a:path w="3838575" h="2979420">
                <a:moveTo>
                  <a:pt x="855907" y="2979350"/>
                </a:moveTo>
                <a:lnTo>
                  <a:pt x="741607" y="2979350"/>
                </a:lnTo>
                <a:lnTo>
                  <a:pt x="741607" y="2941250"/>
                </a:lnTo>
                <a:lnTo>
                  <a:pt x="855907" y="2941250"/>
                </a:lnTo>
                <a:lnTo>
                  <a:pt x="855907" y="2979350"/>
                </a:lnTo>
                <a:close/>
              </a:path>
              <a:path w="3838575" h="2979420">
                <a:moveTo>
                  <a:pt x="703507" y="2979350"/>
                </a:moveTo>
                <a:lnTo>
                  <a:pt x="589207" y="2979350"/>
                </a:lnTo>
                <a:lnTo>
                  <a:pt x="589207" y="2941250"/>
                </a:lnTo>
                <a:lnTo>
                  <a:pt x="703507" y="2941250"/>
                </a:lnTo>
                <a:lnTo>
                  <a:pt x="703507" y="2979350"/>
                </a:lnTo>
                <a:close/>
              </a:path>
              <a:path w="3838575" h="2979420">
                <a:moveTo>
                  <a:pt x="551107" y="2979350"/>
                </a:moveTo>
                <a:lnTo>
                  <a:pt x="436807" y="2979350"/>
                </a:lnTo>
                <a:lnTo>
                  <a:pt x="436807" y="2941250"/>
                </a:lnTo>
                <a:lnTo>
                  <a:pt x="551107" y="2941250"/>
                </a:lnTo>
                <a:lnTo>
                  <a:pt x="551107" y="2979350"/>
                </a:lnTo>
                <a:close/>
              </a:path>
              <a:path w="3838575" h="2979420">
                <a:moveTo>
                  <a:pt x="398707" y="2979350"/>
                </a:moveTo>
                <a:lnTo>
                  <a:pt x="284407" y="2979350"/>
                </a:lnTo>
                <a:lnTo>
                  <a:pt x="284407" y="2941250"/>
                </a:lnTo>
                <a:lnTo>
                  <a:pt x="398707" y="2941250"/>
                </a:lnTo>
                <a:lnTo>
                  <a:pt x="398707" y="2979350"/>
                </a:lnTo>
                <a:close/>
              </a:path>
              <a:path w="3838575" h="2979420">
                <a:moveTo>
                  <a:pt x="246307" y="2979350"/>
                </a:moveTo>
                <a:lnTo>
                  <a:pt x="190495" y="2979350"/>
                </a:lnTo>
                <a:lnTo>
                  <a:pt x="146816" y="2974319"/>
                </a:lnTo>
                <a:lnTo>
                  <a:pt x="133048" y="2969398"/>
                </a:lnTo>
                <a:lnTo>
                  <a:pt x="144263" y="2934122"/>
                </a:lnTo>
                <a:lnTo>
                  <a:pt x="155561" y="2937240"/>
                </a:lnTo>
                <a:lnTo>
                  <a:pt x="167032" y="2939468"/>
                </a:lnTo>
                <a:lnTo>
                  <a:pt x="178676" y="2940804"/>
                </a:lnTo>
                <a:lnTo>
                  <a:pt x="190495" y="2941250"/>
                </a:lnTo>
                <a:lnTo>
                  <a:pt x="246307" y="2941250"/>
                </a:lnTo>
                <a:lnTo>
                  <a:pt x="246307" y="2979350"/>
                </a:lnTo>
                <a:close/>
              </a:path>
              <a:path w="3838575" h="2979420">
                <a:moveTo>
                  <a:pt x="98074" y="2954491"/>
                </a:moveTo>
                <a:lnTo>
                  <a:pt x="71350" y="2937500"/>
                </a:lnTo>
                <a:lnTo>
                  <a:pt x="41849" y="2908000"/>
                </a:lnTo>
                <a:lnTo>
                  <a:pt x="19778" y="2873285"/>
                </a:lnTo>
                <a:lnTo>
                  <a:pt x="53842" y="2856406"/>
                </a:lnTo>
                <a:lnTo>
                  <a:pt x="65628" y="2876417"/>
                </a:lnTo>
                <a:lnTo>
                  <a:pt x="79958" y="2894017"/>
                </a:lnTo>
                <a:lnTo>
                  <a:pt x="96833" y="2909205"/>
                </a:lnTo>
                <a:lnTo>
                  <a:pt x="116252" y="2921982"/>
                </a:lnTo>
                <a:lnTo>
                  <a:pt x="98074" y="2954491"/>
                </a:lnTo>
                <a:close/>
              </a:path>
              <a:path w="3838575" h="2979420">
                <a:moveTo>
                  <a:pt x="6797" y="2837476"/>
                </a:moveTo>
                <a:lnTo>
                  <a:pt x="5031" y="2832533"/>
                </a:lnTo>
                <a:lnTo>
                  <a:pt x="0" y="2788854"/>
                </a:lnTo>
                <a:lnTo>
                  <a:pt x="0" y="2723677"/>
                </a:lnTo>
                <a:lnTo>
                  <a:pt x="38099" y="2723677"/>
                </a:lnTo>
                <a:lnTo>
                  <a:pt x="38099" y="2788854"/>
                </a:lnTo>
                <a:lnTo>
                  <a:pt x="38414" y="2798778"/>
                </a:lnTo>
                <a:lnTo>
                  <a:pt x="39358" y="2808591"/>
                </a:lnTo>
                <a:lnTo>
                  <a:pt x="40931" y="2818293"/>
                </a:lnTo>
                <a:lnTo>
                  <a:pt x="43133" y="2827884"/>
                </a:lnTo>
                <a:lnTo>
                  <a:pt x="6797" y="2837476"/>
                </a:lnTo>
                <a:close/>
              </a:path>
              <a:path w="3838575" h="2979420">
                <a:moveTo>
                  <a:pt x="38099" y="2685577"/>
                </a:moveTo>
                <a:lnTo>
                  <a:pt x="0" y="2685577"/>
                </a:lnTo>
                <a:lnTo>
                  <a:pt x="0" y="2571277"/>
                </a:lnTo>
                <a:lnTo>
                  <a:pt x="38099" y="2571277"/>
                </a:lnTo>
                <a:lnTo>
                  <a:pt x="38099" y="2685577"/>
                </a:lnTo>
                <a:close/>
              </a:path>
              <a:path w="3838575" h="2979420">
                <a:moveTo>
                  <a:pt x="38099" y="2533177"/>
                </a:moveTo>
                <a:lnTo>
                  <a:pt x="0" y="2533177"/>
                </a:lnTo>
                <a:lnTo>
                  <a:pt x="0" y="2418877"/>
                </a:lnTo>
                <a:lnTo>
                  <a:pt x="38099" y="2418877"/>
                </a:lnTo>
                <a:lnTo>
                  <a:pt x="38099" y="2533177"/>
                </a:lnTo>
                <a:close/>
              </a:path>
              <a:path w="3838575" h="2979420">
                <a:moveTo>
                  <a:pt x="38099" y="2380777"/>
                </a:moveTo>
                <a:lnTo>
                  <a:pt x="0" y="2380777"/>
                </a:lnTo>
                <a:lnTo>
                  <a:pt x="0" y="2266477"/>
                </a:lnTo>
                <a:lnTo>
                  <a:pt x="38099" y="2266477"/>
                </a:lnTo>
                <a:lnTo>
                  <a:pt x="38099" y="2380777"/>
                </a:lnTo>
                <a:close/>
              </a:path>
              <a:path w="3838575" h="2979420">
                <a:moveTo>
                  <a:pt x="38099" y="2228377"/>
                </a:moveTo>
                <a:lnTo>
                  <a:pt x="0" y="2228377"/>
                </a:lnTo>
                <a:lnTo>
                  <a:pt x="0" y="2114077"/>
                </a:lnTo>
                <a:lnTo>
                  <a:pt x="38099" y="2114077"/>
                </a:lnTo>
                <a:lnTo>
                  <a:pt x="38099" y="2228377"/>
                </a:lnTo>
                <a:close/>
              </a:path>
              <a:path w="3838575" h="2979420">
                <a:moveTo>
                  <a:pt x="38099" y="2075977"/>
                </a:moveTo>
                <a:lnTo>
                  <a:pt x="0" y="2075977"/>
                </a:lnTo>
                <a:lnTo>
                  <a:pt x="0" y="1961677"/>
                </a:lnTo>
                <a:lnTo>
                  <a:pt x="38099" y="1961677"/>
                </a:lnTo>
                <a:lnTo>
                  <a:pt x="38099" y="2075977"/>
                </a:lnTo>
                <a:close/>
              </a:path>
              <a:path w="3838575" h="2979420">
                <a:moveTo>
                  <a:pt x="38099" y="1923577"/>
                </a:moveTo>
                <a:lnTo>
                  <a:pt x="0" y="1923577"/>
                </a:lnTo>
                <a:lnTo>
                  <a:pt x="0" y="1809277"/>
                </a:lnTo>
                <a:lnTo>
                  <a:pt x="38099" y="1809277"/>
                </a:lnTo>
                <a:lnTo>
                  <a:pt x="38099" y="1923577"/>
                </a:lnTo>
                <a:close/>
              </a:path>
              <a:path w="3838575" h="2979420">
                <a:moveTo>
                  <a:pt x="38099" y="1771177"/>
                </a:moveTo>
                <a:lnTo>
                  <a:pt x="0" y="1771177"/>
                </a:lnTo>
                <a:lnTo>
                  <a:pt x="0" y="1656877"/>
                </a:lnTo>
                <a:lnTo>
                  <a:pt x="38099" y="1656877"/>
                </a:lnTo>
                <a:lnTo>
                  <a:pt x="38099" y="1771177"/>
                </a:lnTo>
                <a:close/>
              </a:path>
              <a:path w="3838575" h="2979420">
                <a:moveTo>
                  <a:pt x="38099" y="1618777"/>
                </a:moveTo>
                <a:lnTo>
                  <a:pt x="0" y="1618777"/>
                </a:lnTo>
                <a:lnTo>
                  <a:pt x="0" y="1504477"/>
                </a:lnTo>
                <a:lnTo>
                  <a:pt x="38099" y="1504477"/>
                </a:lnTo>
                <a:lnTo>
                  <a:pt x="38099" y="1618777"/>
                </a:lnTo>
                <a:close/>
              </a:path>
              <a:path w="3838575" h="2979420">
                <a:moveTo>
                  <a:pt x="38099" y="1466377"/>
                </a:moveTo>
                <a:lnTo>
                  <a:pt x="0" y="1466377"/>
                </a:lnTo>
                <a:lnTo>
                  <a:pt x="0" y="1352077"/>
                </a:lnTo>
                <a:lnTo>
                  <a:pt x="38099" y="1352077"/>
                </a:lnTo>
                <a:lnTo>
                  <a:pt x="38099" y="1466377"/>
                </a:lnTo>
                <a:close/>
              </a:path>
              <a:path w="3838575" h="2979420">
                <a:moveTo>
                  <a:pt x="38099" y="1313977"/>
                </a:moveTo>
                <a:lnTo>
                  <a:pt x="0" y="1313977"/>
                </a:lnTo>
                <a:lnTo>
                  <a:pt x="0" y="1199677"/>
                </a:lnTo>
                <a:lnTo>
                  <a:pt x="38099" y="1199677"/>
                </a:lnTo>
                <a:lnTo>
                  <a:pt x="38099" y="1313977"/>
                </a:lnTo>
                <a:close/>
              </a:path>
              <a:path w="3838575" h="2979420">
                <a:moveTo>
                  <a:pt x="38099" y="1161577"/>
                </a:moveTo>
                <a:lnTo>
                  <a:pt x="0" y="1161577"/>
                </a:lnTo>
                <a:lnTo>
                  <a:pt x="0" y="1047277"/>
                </a:lnTo>
                <a:lnTo>
                  <a:pt x="38099" y="1047277"/>
                </a:lnTo>
                <a:lnTo>
                  <a:pt x="38099" y="1161577"/>
                </a:lnTo>
                <a:close/>
              </a:path>
              <a:path w="3838575" h="2979420">
                <a:moveTo>
                  <a:pt x="38099" y="1009177"/>
                </a:moveTo>
                <a:lnTo>
                  <a:pt x="0" y="1009177"/>
                </a:lnTo>
                <a:lnTo>
                  <a:pt x="0" y="894877"/>
                </a:lnTo>
                <a:lnTo>
                  <a:pt x="38099" y="894877"/>
                </a:lnTo>
                <a:lnTo>
                  <a:pt x="38099" y="1009177"/>
                </a:lnTo>
                <a:close/>
              </a:path>
              <a:path w="3838575" h="2979420">
                <a:moveTo>
                  <a:pt x="38099" y="856777"/>
                </a:moveTo>
                <a:lnTo>
                  <a:pt x="0" y="856777"/>
                </a:lnTo>
                <a:lnTo>
                  <a:pt x="0" y="742477"/>
                </a:lnTo>
                <a:lnTo>
                  <a:pt x="38099" y="742477"/>
                </a:lnTo>
                <a:lnTo>
                  <a:pt x="38099" y="856777"/>
                </a:lnTo>
                <a:close/>
              </a:path>
              <a:path w="3838575" h="2979420">
                <a:moveTo>
                  <a:pt x="38099" y="704377"/>
                </a:moveTo>
                <a:lnTo>
                  <a:pt x="0" y="704377"/>
                </a:lnTo>
                <a:lnTo>
                  <a:pt x="0" y="590077"/>
                </a:lnTo>
                <a:lnTo>
                  <a:pt x="38099" y="590077"/>
                </a:lnTo>
                <a:lnTo>
                  <a:pt x="38099" y="704377"/>
                </a:lnTo>
                <a:close/>
              </a:path>
              <a:path w="3838575" h="2979420">
                <a:moveTo>
                  <a:pt x="38099" y="551977"/>
                </a:moveTo>
                <a:lnTo>
                  <a:pt x="0" y="551977"/>
                </a:lnTo>
                <a:lnTo>
                  <a:pt x="0" y="437677"/>
                </a:lnTo>
                <a:lnTo>
                  <a:pt x="38099" y="437677"/>
                </a:lnTo>
                <a:lnTo>
                  <a:pt x="38099" y="551977"/>
                </a:lnTo>
                <a:close/>
              </a:path>
              <a:path w="3838575" h="2979420">
                <a:moveTo>
                  <a:pt x="38099" y="399577"/>
                </a:moveTo>
                <a:lnTo>
                  <a:pt x="0" y="399577"/>
                </a:lnTo>
                <a:lnTo>
                  <a:pt x="0" y="285277"/>
                </a:lnTo>
                <a:lnTo>
                  <a:pt x="38099" y="285277"/>
                </a:lnTo>
                <a:lnTo>
                  <a:pt x="38099" y="399577"/>
                </a:lnTo>
                <a:close/>
              </a:path>
              <a:path w="3838575" h="2979420">
                <a:moveTo>
                  <a:pt x="38099" y="247177"/>
                </a:moveTo>
                <a:lnTo>
                  <a:pt x="0" y="247177"/>
                </a:lnTo>
                <a:lnTo>
                  <a:pt x="0" y="190495"/>
                </a:lnTo>
                <a:lnTo>
                  <a:pt x="5031" y="146816"/>
                </a:lnTo>
                <a:lnTo>
                  <a:pt x="9660" y="133864"/>
                </a:lnTo>
                <a:lnTo>
                  <a:pt x="45018" y="144926"/>
                </a:lnTo>
                <a:lnTo>
                  <a:pt x="41991" y="156068"/>
                </a:lnTo>
                <a:lnTo>
                  <a:pt x="39829" y="167376"/>
                </a:lnTo>
                <a:lnTo>
                  <a:pt x="38532" y="178852"/>
                </a:lnTo>
                <a:lnTo>
                  <a:pt x="38099" y="190495"/>
                </a:lnTo>
                <a:lnTo>
                  <a:pt x="38099" y="247177"/>
                </a:lnTo>
                <a:close/>
              </a:path>
              <a:path w="3838575" h="2979420">
                <a:moveTo>
                  <a:pt x="57026" y="116866"/>
                </a:moveTo>
                <a:lnTo>
                  <a:pt x="24389" y="98813"/>
                </a:lnTo>
                <a:lnTo>
                  <a:pt x="41849" y="71350"/>
                </a:lnTo>
                <a:lnTo>
                  <a:pt x="71350" y="41849"/>
                </a:lnTo>
                <a:lnTo>
                  <a:pt x="105318" y="20253"/>
                </a:lnTo>
                <a:lnTo>
                  <a:pt x="122314" y="54156"/>
                </a:lnTo>
                <a:lnTo>
                  <a:pt x="102355" y="66035"/>
                </a:lnTo>
                <a:lnTo>
                  <a:pt x="84821" y="80446"/>
                </a:lnTo>
                <a:lnTo>
                  <a:pt x="69712" y="97390"/>
                </a:lnTo>
                <a:lnTo>
                  <a:pt x="57026" y="116866"/>
                </a:lnTo>
                <a:close/>
              </a:path>
              <a:path w="3838575" h="2979420">
                <a:moveTo>
                  <a:pt x="150790" y="43313"/>
                </a:moveTo>
                <a:lnTo>
                  <a:pt x="141049" y="7092"/>
                </a:lnTo>
                <a:lnTo>
                  <a:pt x="146816" y="5031"/>
                </a:lnTo>
                <a:lnTo>
                  <a:pt x="190495" y="0"/>
                </a:lnTo>
                <a:lnTo>
                  <a:pt x="304795" y="0"/>
                </a:lnTo>
                <a:lnTo>
                  <a:pt x="304795" y="38099"/>
                </a:lnTo>
                <a:lnTo>
                  <a:pt x="190495" y="38099"/>
                </a:lnTo>
                <a:lnTo>
                  <a:pt x="180394" y="38425"/>
                </a:lnTo>
                <a:lnTo>
                  <a:pt x="170410" y="39403"/>
                </a:lnTo>
                <a:lnTo>
                  <a:pt x="160542" y="41032"/>
                </a:lnTo>
                <a:lnTo>
                  <a:pt x="150790" y="43313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812481" y="3558225"/>
            <a:ext cx="10728325" cy="7683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7338059" algn="l"/>
                <a:tab pos="8325484" algn="l"/>
              </a:tabLst>
            </a:pPr>
            <a:r>
              <a:rPr dirty="0" sz="2100" spc="50">
                <a:solidFill>
                  <a:srgbClr val="4A4237"/>
                </a:solidFill>
                <a:latin typeface="Lucida Sans Unicode"/>
                <a:cs typeface="Lucida Sans Unicode"/>
              </a:rPr>
              <a:t>Hyperparameters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35">
                <a:solidFill>
                  <a:srgbClr val="4A4237"/>
                </a:solidFill>
                <a:latin typeface="Lucida Sans Unicode"/>
                <a:cs typeface="Lucida Sans Unicode"/>
              </a:rPr>
              <a:t>Best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60">
                <a:solidFill>
                  <a:srgbClr val="4A4237"/>
                </a:solidFill>
                <a:latin typeface="Lucida Sans Unicode"/>
                <a:cs typeface="Lucida Sans Unicode"/>
              </a:rPr>
              <a:t>Hyperparameters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7338059" algn="l"/>
              </a:tabLst>
            </a:pPr>
            <a:r>
              <a:rPr dirty="0" sz="2100" spc="215" b="1">
                <a:solidFill>
                  <a:srgbClr val="4A4237"/>
                </a:solidFill>
                <a:latin typeface="Trebuchet MS"/>
                <a:cs typeface="Trebuchet MS"/>
              </a:rPr>
              <a:t>Random</a:t>
            </a:r>
            <a:r>
              <a:rPr dirty="0" sz="2100" spc="-17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rebuchet MS"/>
                <a:cs typeface="Trebuchet MS"/>
              </a:rPr>
              <a:t>Forest:</a:t>
            </a:r>
            <a:r>
              <a:rPr dirty="0" sz="2100" b="1">
                <a:solidFill>
                  <a:srgbClr val="4A4237"/>
                </a:solidFill>
                <a:latin typeface="Trebuchet MS"/>
                <a:cs typeface="Trebuchet MS"/>
              </a:rPr>
              <a:t>	</a:t>
            </a:r>
            <a:r>
              <a:rPr dirty="0" sz="2100" spc="229" b="1">
                <a:solidFill>
                  <a:srgbClr val="4A4237"/>
                </a:solidFill>
                <a:latin typeface="Trebuchet MS"/>
                <a:cs typeface="Trebuchet MS"/>
              </a:rPr>
              <a:t>Random</a:t>
            </a:r>
            <a:r>
              <a:rPr dirty="0" sz="2100" spc="-17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100" spc="-10" b="1">
                <a:solidFill>
                  <a:srgbClr val="4A4237"/>
                </a:solidFill>
                <a:latin typeface="Trebuchet MS"/>
                <a:cs typeface="Trebuchet MS"/>
              </a:rPr>
              <a:t>Forest:</a:t>
            </a:r>
            <a:r>
              <a:rPr dirty="0" sz="2100" spc="-10">
                <a:solidFill>
                  <a:srgbClr val="4A4237"/>
                </a:solidFill>
                <a:latin typeface="Lucida Sans Unicode"/>
                <a:cs typeface="Lucida Sans Unicode"/>
              </a:rPr>
              <a:t>:</a:t>
            </a:r>
            <a:endParaRPr sz="2100">
              <a:latin typeface="Lucida Sans Unicode"/>
              <a:cs typeface="Lucida Sans Unicod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1350936" y="4859637"/>
            <a:ext cx="95250" cy="1209675"/>
            <a:chOff x="11350936" y="4859637"/>
            <a:chExt cx="95250" cy="1209675"/>
          </a:xfrm>
        </p:grpSpPr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936" y="4859637"/>
              <a:ext cx="95250" cy="9524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936" y="5231112"/>
              <a:ext cx="95250" cy="9524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936" y="5602587"/>
              <a:ext cx="95250" cy="9524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936" y="5974062"/>
              <a:ext cx="95250" cy="9524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1597048" y="4672325"/>
            <a:ext cx="2821940" cy="15113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min_sample_leaf:</a:t>
            </a:r>
            <a:r>
              <a:rPr dirty="0" sz="2100" spc="-5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50" b="1">
                <a:solidFill>
                  <a:srgbClr val="4A4237"/>
                </a:solidFill>
                <a:latin typeface="Trebuchet MS"/>
                <a:cs typeface="Trebuchet MS"/>
              </a:rPr>
              <a:t>3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 spc="85">
                <a:solidFill>
                  <a:srgbClr val="4A4237"/>
                </a:solidFill>
                <a:latin typeface="Lucida Sans Unicode"/>
                <a:cs typeface="Lucida Sans Unicode"/>
              </a:rPr>
              <a:t>min_sample_split:</a:t>
            </a:r>
            <a:r>
              <a:rPr dirty="0" sz="2100" spc="-4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55" b="1">
                <a:solidFill>
                  <a:srgbClr val="4A4237"/>
                </a:solidFill>
                <a:latin typeface="Trebuchet MS"/>
                <a:cs typeface="Trebuchet MS"/>
              </a:rPr>
              <a:t>4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 spc="65">
                <a:solidFill>
                  <a:srgbClr val="4A4237"/>
                </a:solidFill>
                <a:latin typeface="Lucida Sans Unicode"/>
                <a:cs typeface="Lucida Sans Unicode"/>
              </a:rPr>
              <a:t>max_features:</a:t>
            </a:r>
            <a:r>
              <a:rPr dirty="0" sz="2100" spc="-4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5" b="1">
                <a:solidFill>
                  <a:srgbClr val="4A4237"/>
                </a:solidFill>
                <a:latin typeface="Trebuchet MS"/>
                <a:cs typeface="Trebuchet MS"/>
              </a:rPr>
              <a:t>1.0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 spc="60">
                <a:solidFill>
                  <a:srgbClr val="4A4237"/>
                </a:solidFill>
                <a:latin typeface="Lucida Sans Unicode"/>
                <a:cs typeface="Lucida Sans Unicode"/>
              </a:rPr>
              <a:t>n_estimators:</a:t>
            </a:r>
            <a:r>
              <a:rPr dirty="0" sz="2100" spc="-4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5" b="1">
                <a:solidFill>
                  <a:srgbClr val="4A4237"/>
                </a:solidFill>
                <a:latin typeface="Trebuchet MS"/>
                <a:cs typeface="Trebuchet MS"/>
              </a:rPr>
              <a:t>100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0924654" y="8256861"/>
            <a:ext cx="3600450" cy="1152525"/>
          </a:xfrm>
          <a:custGeom>
            <a:avLst/>
            <a:gdLst/>
            <a:ahLst/>
            <a:cxnLst/>
            <a:rect l="l" t="t" r="r" b="b"/>
            <a:pathLst>
              <a:path w="3600450" h="1152525">
                <a:moveTo>
                  <a:pt x="457179" y="38099"/>
                </a:moveTo>
                <a:lnTo>
                  <a:pt x="342879" y="38099"/>
                </a:lnTo>
                <a:lnTo>
                  <a:pt x="342879" y="0"/>
                </a:lnTo>
                <a:lnTo>
                  <a:pt x="457179" y="0"/>
                </a:lnTo>
                <a:lnTo>
                  <a:pt x="457179" y="38099"/>
                </a:lnTo>
                <a:close/>
              </a:path>
              <a:path w="3600450" h="1152525">
                <a:moveTo>
                  <a:pt x="609579" y="38099"/>
                </a:moveTo>
                <a:lnTo>
                  <a:pt x="495279" y="38099"/>
                </a:lnTo>
                <a:lnTo>
                  <a:pt x="495279" y="0"/>
                </a:lnTo>
                <a:lnTo>
                  <a:pt x="609579" y="0"/>
                </a:lnTo>
                <a:lnTo>
                  <a:pt x="609579" y="38099"/>
                </a:lnTo>
                <a:close/>
              </a:path>
              <a:path w="3600450" h="1152525">
                <a:moveTo>
                  <a:pt x="761979" y="38099"/>
                </a:moveTo>
                <a:lnTo>
                  <a:pt x="647679" y="38099"/>
                </a:lnTo>
                <a:lnTo>
                  <a:pt x="647679" y="0"/>
                </a:lnTo>
                <a:lnTo>
                  <a:pt x="761979" y="0"/>
                </a:lnTo>
                <a:lnTo>
                  <a:pt x="761979" y="38099"/>
                </a:lnTo>
                <a:close/>
              </a:path>
              <a:path w="3600450" h="1152525">
                <a:moveTo>
                  <a:pt x="914379" y="38099"/>
                </a:moveTo>
                <a:lnTo>
                  <a:pt x="800079" y="38099"/>
                </a:lnTo>
                <a:lnTo>
                  <a:pt x="800079" y="0"/>
                </a:lnTo>
                <a:lnTo>
                  <a:pt x="914379" y="0"/>
                </a:lnTo>
                <a:lnTo>
                  <a:pt x="914379" y="38099"/>
                </a:lnTo>
                <a:close/>
              </a:path>
              <a:path w="3600450" h="1152525">
                <a:moveTo>
                  <a:pt x="1066779" y="38099"/>
                </a:moveTo>
                <a:lnTo>
                  <a:pt x="952479" y="38099"/>
                </a:lnTo>
                <a:lnTo>
                  <a:pt x="952479" y="0"/>
                </a:lnTo>
                <a:lnTo>
                  <a:pt x="1066779" y="0"/>
                </a:lnTo>
                <a:lnTo>
                  <a:pt x="1066779" y="38099"/>
                </a:lnTo>
                <a:close/>
              </a:path>
              <a:path w="3600450" h="1152525">
                <a:moveTo>
                  <a:pt x="1219179" y="38099"/>
                </a:moveTo>
                <a:lnTo>
                  <a:pt x="1104879" y="38099"/>
                </a:lnTo>
                <a:lnTo>
                  <a:pt x="1104879" y="0"/>
                </a:lnTo>
                <a:lnTo>
                  <a:pt x="1219179" y="0"/>
                </a:lnTo>
                <a:lnTo>
                  <a:pt x="1219179" y="38099"/>
                </a:lnTo>
                <a:close/>
              </a:path>
              <a:path w="3600450" h="1152525">
                <a:moveTo>
                  <a:pt x="1371579" y="38099"/>
                </a:moveTo>
                <a:lnTo>
                  <a:pt x="1257279" y="38099"/>
                </a:lnTo>
                <a:lnTo>
                  <a:pt x="1257279" y="0"/>
                </a:lnTo>
                <a:lnTo>
                  <a:pt x="1371579" y="0"/>
                </a:lnTo>
                <a:lnTo>
                  <a:pt x="1371579" y="38099"/>
                </a:lnTo>
                <a:close/>
              </a:path>
              <a:path w="3600450" h="1152525">
                <a:moveTo>
                  <a:pt x="1523979" y="38099"/>
                </a:moveTo>
                <a:lnTo>
                  <a:pt x="1409679" y="38099"/>
                </a:lnTo>
                <a:lnTo>
                  <a:pt x="1409679" y="0"/>
                </a:lnTo>
                <a:lnTo>
                  <a:pt x="1523979" y="0"/>
                </a:lnTo>
                <a:lnTo>
                  <a:pt x="1523979" y="38099"/>
                </a:lnTo>
                <a:close/>
              </a:path>
              <a:path w="3600450" h="1152525">
                <a:moveTo>
                  <a:pt x="1676379" y="38099"/>
                </a:moveTo>
                <a:lnTo>
                  <a:pt x="1562079" y="38099"/>
                </a:lnTo>
                <a:lnTo>
                  <a:pt x="1562079" y="0"/>
                </a:lnTo>
                <a:lnTo>
                  <a:pt x="1676379" y="0"/>
                </a:lnTo>
                <a:lnTo>
                  <a:pt x="1676379" y="38099"/>
                </a:lnTo>
                <a:close/>
              </a:path>
              <a:path w="3600450" h="1152525">
                <a:moveTo>
                  <a:pt x="1828779" y="38099"/>
                </a:moveTo>
                <a:lnTo>
                  <a:pt x="1714479" y="38099"/>
                </a:lnTo>
                <a:lnTo>
                  <a:pt x="1714479" y="0"/>
                </a:lnTo>
                <a:lnTo>
                  <a:pt x="1828779" y="0"/>
                </a:lnTo>
                <a:lnTo>
                  <a:pt x="1828779" y="38099"/>
                </a:lnTo>
                <a:close/>
              </a:path>
              <a:path w="3600450" h="1152525">
                <a:moveTo>
                  <a:pt x="1981179" y="38099"/>
                </a:moveTo>
                <a:lnTo>
                  <a:pt x="1866879" y="38099"/>
                </a:lnTo>
                <a:lnTo>
                  <a:pt x="1866879" y="0"/>
                </a:lnTo>
                <a:lnTo>
                  <a:pt x="1981179" y="0"/>
                </a:lnTo>
                <a:lnTo>
                  <a:pt x="1981179" y="38099"/>
                </a:lnTo>
                <a:close/>
              </a:path>
              <a:path w="3600450" h="1152525">
                <a:moveTo>
                  <a:pt x="2133579" y="38099"/>
                </a:moveTo>
                <a:lnTo>
                  <a:pt x="2019279" y="38099"/>
                </a:lnTo>
                <a:lnTo>
                  <a:pt x="2019279" y="0"/>
                </a:lnTo>
                <a:lnTo>
                  <a:pt x="2133579" y="0"/>
                </a:lnTo>
                <a:lnTo>
                  <a:pt x="2133579" y="38099"/>
                </a:lnTo>
                <a:close/>
              </a:path>
              <a:path w="3600450" h="1152525">
                <a:moveTo>
                  <a:pt x="2285979" y="38099"/>
                </a:moveTo>
                <a:lnTo>
                  <a:pt x="2171679" y="38099"/>
                </a:lnTo>
                <a:lnTo>
                  <a:pt x="2171679" y="0"/>
                </a:lnTo>
                <a:lnTo>
                  <a:pt x="2285979" y="0"/>
                </a:lnTo>
                <a:lnTo>
                  <a:pt x="2285979" y="38099"/>
                </a:lnTo>
                <a:close/>
              </a:path>
              <a:path w="3600450" h="1152525">
                <a:moveTo>
                  <a:pt x="2438379" y="38099"/>
                </a:moveTo>
                <a:lnTo>
                  <a:pt x="2324079" y="38099"/>
                </a:lnTo>
                <a:lnTo>
                  <a:pt x="2324079" y="0"/>
                </a:lnTo>
                <a:lnTo>
                  <a:pt x="2438379" y="0"/>
                </a:lnTo>
                <a:lnTo>
                  <a:pt x="2438379" y="38099"/>
                </a:lnTo>
                <a:close/>
              </a:path>
              <a:path w="3600450" h="1152525">
                <a:moveTo>
                  <a:pt x="2590779" y="38099"/>
                </a:moveTo>
                <a:lnTo>
                  <a:pt x="2476479" y="38099"/>
                </a:lnTo>
                <a:lnTo>
                  <a:pt x="2476479" y="0"/>
                </a:lnTo>
                <a:lnTo>
                  <a:pt x="2590779" y="0"/>
                </a:lnTo>
                <a:lnTo>
                  <a:pt x="2590779" y="38099"/>
                </a:lnTo>
                <a:close/>
              </a:path>
              <a:path w="3600450" h="1152525">
                <a:moveTo>
                  <a:pt x="2743179" y="38099"/>
                </a:moveTo>
                <a:lnTo>
                  <a:pt x="2628879" y="38099"/>
                </a:lnTo>
                <a:lnTo>
                  <a:pt x="2628879" y="0"/>
                </a:lnTo>
                <a:lnTo>
                  <a:pt x="2743179" y="0"/>
                </a:lnTo>
                <a:lnTo>
                  <a:pt x="2743179" y="38099"/>
                </a:lnTo>
                <a:close/>
              </a:path>
              <a:path w="3600450" h="1152525">
                <a:moveTo>
                  <a:pt x="2895579" y="38099"/>
                </a:moveTo>
                <a:lnTo>
                  <a:pt x="2781279" y="38099"/>
                </a:lnTo>
                <a:lnTo>
                  <a:pt x="2781279" y="0"/>
                </a:lnTo>
                <a:lnTo>
                  <a:pt x="2895579" y="0"/>
                </a:lnTo>
                <a:lnTo>
                  <a:pt x="2895579" y="38099"/>
                </a:lnTo>
                <a:close/>
              </a:path>
              <a:path w="3600450" h="1152525">
                <a:moveTo>
                  <a:pt x="3047979" y="38099"/>
                </a:moveTo>
                <a:lnTo>
                  <a:pt x="2933679" y="38099"/>
                </a:lnTo>
                <a:lnTo>
                  <a:pt x="2933679" y="0"/>
                </a:lnTo>
                <a:lnTo>
                  <a:pt x="3047979" y="0"/>
                </a:lnTo>
                <a:lnTo>
                  <a:pt x="3047979" y="38099"/>
                </a:lnTo>
                <a:close/>
              </a:path>
              <a:path w="3600450" h="1152525">
                <a:moveTo>
                  <a:pt x="3200379" y="38099"/>
                </a:moveTo>
                <a:lnTo>
                  <a:pt x="3086079" y="38099"/>
                </a:lnTo>
                <a:lnTo>
                  <a:pt x="3086079" y="0"/>
                </a:lnTo>
                <a:lnTo>
                  <a:pt x="3200379" y="0"/>
                </a:lnTo>
                <a:lnTo>
                  <a:pt x="3200379" y="38099"/>
                </a:lnTo>
                <a:close/>
              </a:path>
              <a:path w="3600450" h="1152525">
                <a:moveTo>
                  <a:pt x="3352779" y="38099"/>
                </a:moveTo>
                <a:lnTo>
                  <a:pt x="3238479" y="38099"/>
                </a:lnTo>
                <a:lnTo>
                  <a:pt x="3238479" y="0"/>
                </a:lnTo>
                <a:lnTo>
                  <a:pt x="3352779" y="0"/>
                </a:lnTo>
                <a:lnTo>
                  <a:pt x="3352779" y="38099"/>
                </a:lnTo>
                <a:close/>
              </a:path>
              <a:path w="3600450" h="1152525">
                <a:moveTo>
                  <a:pt x="3483995" y="55825"/>
                </a:moveTo>
                <a:lnTo>
                  <a:pt x="3467031" y="48070"/>
                </a:lnTo>
                <a:lnTo>
                  <a:pt x="3449474" y="42531"/>
                </a:lnTo>
                <a:lnTo>
                  <a:pt x="3431325" y="39207"/>
                </a:lnTo>
                <a:lnTo>
                  <a:pt x="3412585" y="38099"/>
                </a:lnTo>
                <a:lnTo>
                  <a:pt x="3390879" y="38099"/>
                </a:lnTo>
                <a:lnTo>
                  <a:pt x="3390879" y="0"/>
                </a:lnTo>
                <a:lnTo>
                  <a:pt x="3412586" y="0"/>
                </a:lnTo>
                <a:lnTo>
                  <a:pt x="3456261" y="5030"/>
                </a:lnTo>
                <a:lnTo>
                  <a:pt x="3496353" y="19360"/>
                </a:lnTo>
                <a:lnTo>
                  <a:pt x="3501608" y="22701"/>
                </a:lnTo>
                <a:lnTo>
                  <a:pt x="3483995" y="55825"/>
                </a:lnTo>
                <a:close/>
              </a:path>
              <a:path w="3600450" h="1152525">
                <a:moveTo>
                  <a:pt x="3559085" y="148380"/>
                </a:moveTo>
                <a:lnTo>
                  <a:pt x="3551108" y="126659"/>
                </a:lnTo>
                <a:lnTo>
                  <a:pt x="3540175" y="106828"/>
                </a:lnTo>
                <a:lnTo>
                  <a:pt x="3526285" y="88886"/>
                </a:lnTo>
                <a:lnTo>
                  <a:pt x="3509439" y="72833"/>
                </a:lnTo>
                <a:lnTo>
                  <a:pt x="3533511" y="43636"/>
                </a:lnTo>
                <a:lnTo>
                  <a:pt x="3561219" y="71344"/>
                </a:lnTo>
                <a:lnTo>
                  <a:pt x="3583704" y="106711"/>
                </a:lnTo>
                <a:lnTo>
                  <a:pt x="3594925" y="138104"/>
                </a:lnTo>
                <a:lnTo>
                  <a:pt x="3559085" y="148380"/>
                </a:lnTo>
                <a:close/>
              </a:path>
              <a:path w="3600450" h="1152525">
                <a:moveTo>
                  <a:pt x="3600270" y="289787"/>
                </a:moveTo>
                <a:lnTo>
                  <a:pt x="3564965" y="289787"/>
                </a:lnTo>
                <a:lnTo>
                  <a:pt x="3564965" y="186398"/>
                </a:lnTo>
                <a:lnTo>
                  <a:pt x="3564805" y="182336"/>
                </a:lnTo>
                <a:lnTo>
                  <a:pt x="3564487" y="178295"/>
                </a:lnTo>
                <a:lnTo>
                  <a:pt x="3600270" y="175472"/>
                </a:lnTo>
                <a:lnTo>
                  <a:pt x="3600270" y="289787"/>
                </a:lnTo>
                <a:close/>
              </a:path>
              <a:path w="3600450" h="1152525">
                <a:moveTo>
                  <a:pt x="3600270" y="442187"/>
                </a:moveTo>
                <a:lnTo>
                  <a:pt x="3564965" y="442187"/>
                </a:lnTo>
                <a:lnTo>
                  <a:pt x="3564965" y="327887"/>
                </a:lnTo>
                <a:lnTo>
                  <a:pt x="3600270" y="327887"/>
                </a:lnTo>
                <a:lnTo>
                  <a:pt x="3600270" y="442187"/>
                </a:lnTo>
                <a:close/>
              </a:path>
              <a:path w="3600450" h="1152525">
                <a:moveTo>
                  <a:pt x="3600270" y="594587"/>
                </a:moveTo>
                <a:lnTo>
                  <a:pt x="3564965" y="594587"/>
                </a:lnTo>
                <a:lnTo>
                  <a:pt x="3564965" y="480287"/>
                </a:lnTo>
                <a:lnTo>
                  <a:pt x="3600270" y="480287"/>
                </a:lnTo>
                <a:lnTo>
                  <a:pt x="3600270" y="594587"/>
                </a:lnTo>
                <a:close/>
              </a:path>
              <a:path w="3600450" h="1152525">
                <a:moveTo>
                  <a:pt x="3600270" y="746987"/>
                </a:moveTo>
                <a:lnTo>
                  <a:pt x="3564965" y="746987"/>
                </a:lnTo>
                <a:lnTo>
                  <a:pt x="3564965" y="632687"/>
                </a:lnTo>
                <a:lnTo>
                  <a:pt x="3600270" y="632687"/>
                </a:lnTo>
                <a:lnTo>
                  <a:pt x="3600270" y="746987"/>
                </a:lnTo>
                <a:close/>
              </a:path>
              <a:path w="3600450" h="1152525">
                <a:moveTo>
                  <a:pt x="3600270" y="899387"/>
                </a:moveTo>
                <a:lnTo>
                  <a:pt x="3564965" y="899387"/>
                </a:lnTo>
                <a:lnTo>
                  <a:pt x="3564965" y="785087"/>
                </a:lnTo>
                <a:lnTo>
                  <a:pt x="3600270" y="785087"/>
                </a:lnTo>
                <a:lnTo>
                  <a:pt x="3600270" y="899387"/>
                </a:lnTo>
                <a:close/>
              </a:path>
              <a:path w="3600450" h="1152525">
                <a:moveTo>
                  <a:pt x="3582559" y="1048805"/>
                </a:moveTo>
                <a:lnTo>
                  <a:pt x="3548741" y="1031746"/>
                </a:lnTo>
                <a:lnTo>
                  <a:pt x="3555839" y="1015403"/>
                </a:lnTo>
                <a:lnTo>
                  <a:pt x="3560909" y="998537"/>
                </a:lnTo>
                <a:lnTo>
                  <a:pt x="3563951" y="981147"/>
                </a:lnTo>
                <a:lnTo>
                  <a:pt x="3564965" y="963235"/>
                </a:lnTo>
                <a:lnTo>
                  <a:pt x="3564965" y="937487"/>
                </a:lnTo>
                <a:lnTo>
                  <a:pt x="3600270" y="937487"/>
                </a:lnTo>
                <a:lnTo>
                  <a:pt x="3600270" y="987500"/>
                </a:lnTo>
                <a:lnTo>
                  <a:pt x="3598034" y="1006911"/>
                </a:lnTo>
                <a:lnTo>
                  <a:pt x="3583704" y="1047004"/>
                </a:lnTo>
                <a:lnTo>
                  <a:pt x="3582559" y="1048805"/>
                </a:lnTo>
                <a:close/>
              </a:path>
              <a:path w="3600450" h="1152525">
                <a:moveTo>
                  <a:pt x="3468761" y="1144217"/>
                </a:moveTo>
                <a:lnTo>
                  <a:pt x="3457784" y="1108810"/>
                </a:lnTo>
                <a:lnTo>
                  <a:pt x="3479334" y="1100369"/>
                </a:lnTo>
                <a:lnTo>
                  <a:pt x="3498932" y="1089014"/>
                </a:lnTo>
                <a:lnTo>
                  <a:pt x="3516577" y="1074745"/>
                </a:lnTo>
                <a:lnTo>
                  <a:pt x="3532268" y="1057564"/>
                </a:lnTo>
                <a:lnTo>
                  <a:pt x="3562045" y="1081072"/>
                </a:lnTo>
                <a:lnTo>
                  <a:pt x="3561219" y="1082371"/>
                </a:lnTo>
                <a:lnTo>
                  <a:pt x="3531721" y="1111869"/>
                </a:lnTo>
                <a:lnTo>
                  <a:pt x="3496353" y="1134355"/>
                </a:lnTo>
                <a:lnTo>
                  <a:pt x="3468761" y="1144217"/>
                </a:lnTo>
                <a:close/>
              </a:path>
              <a:path w="3600450" h="1152525">
                <a:moveTo>
                  <a:pt x="3422924" y="1152524"/>
                </a:moveTo>
                <a:lnTo>
                  <a:pt x="3317319" y="1152524"/>
                </a:lnTo>
                <a:lnTo>
                  <a:pt x="3317319" y="1115615"/>
                </a:lnTo>
                <a:lnTo>
                  <a:pt x="3417756" y="1115615"/>
                </a:lnTo>
                <a:lnTo>
                  <a:pt x="3422896" y="1115359"/>
                </a:lnTo>
                <a:lnTo>
                  <a:pt x="3428005" y="1114847"/>
                </a:lnTo>
                <a:lnTo>
                  <a:pt x="3431679" y="1151516"/>
                </a:lnTo>
                <a:lnTo>
                  <a:pt x="3422924" y="1152524"/>
                </a:lnTo>
                <a:close/>
              </a:path>
              <a:path w="3600450" h="1152525">
                <a:moveTo>
                  <a:pt x="3279219" y="1152524"/>
                </a:moveTo>
                <a:lnTo>
                  <a:pt x="3164919" y="1152524"/>
                </a:lnTo>
                <a:lnTo>
                  <a:pt x="3164919" y="1115615"/>
                </a:lnTo>
                <a:lnTo>
                  <a:pt x="3279219" y="1115615"/>
                </a:lnTo>
                <a:lnTo>
                  <a:pt x="3279219" y="1152524"/>
                </a:lnTo>
                <a:close/>
              </a:path>
              <a:path w="3600450" h="1152525">
                <a:moveTo>
                  <a:pt x="3126819" y="1152524"/>
                </a:moveTo>
                <a:lnTo>
                  <a:pt x="3012519" y="1152524"/>
                </a:lnTo>
                <a:lnTo>
                  <a:pt x="3012519" y="1115615"/>
                </a:lnTo>
                <a:lnTo>
                  <a:pt x="3126819" y="1115615"/>
                </a:lnTo>
                <a:lnTo>
                  <a:pt x="3126819" y="1152524"/>
                </a:lnTo>
                <a:close/>
              </a:path>
              <a:path w="3600450" h="1152525">
                <a:moveTo>
                  <a:pt x="2974419" y="1152524"/>
                </a:moveTo>
                <a:lnTo>
                  <a:pt x="2860119" y="1152524"/>
                </a:lnTo>
                <a:lnTo>
                  <a:pt x="2860119" y="1115615"/>
                </a:lnTo>
                <a:lnTo>
                  <a:pt x="2974419" y="1115615"/>
                </a:lnTo>
                <a:lnTo>
                  <a:pt x="2974419" y="1152524"/>
                </a:lnTo>
                <a:close/>
              </a:path>
              <a:path w="3600450" h="1152525">
                <a:moveTo>
                  <a:pt x="2822019" y="1152524"/>
                </a:moveTo>
                <a:lnTo>
                  <a:pt x="2707719" y="1152524"/>
                </a:lnTo>
                <a:lnTo>
                  <a:pt x="2707719" y="1115615"/>
                </a:lnTo>
                <a:lnTo>
                  <a:pt x="2822019" y="1115615"/>
                </a:lnTo>
                <a:lnTo>
                  <a:pt x="2822019" y="1152524"/>
                </a:lnTo>
                <a:close/>
              </a:path>
              <a:path w="3600450" h="1152525">
                <a:moveTo>
                  <a:pt x="2669619" y="1152524"/>
                </a:moveTo>
                <a:lnTo>
                  <a:pt x="2555319" y="1152524"/>
                </a:lnTo>
                <a:lnTo>
                  <a:pt x="2555319" y="1115615"/>
                </a:lnTo>
                <a:lnTo>
                  <a:pt x="2669619" y="1115615"/>
                </a:lnTo>
                <a:lnTo>
                  <a:pt x="2669619" y="1152524"/>
                </a:lnTo>
                <a:close/>
              </a:path>
              <a:path w="3600450" h="1152525">
                <a:moveTo>
                  <a:pt x="2517219" y="1152524"/>
                </a:moveTo>
                <a:lnTo>
                  <a:pt x="2402919" y="1152524"/>
                </a:lnTo>
                <a:lnTo>
                  <a:pt x="2402919" y="1115615"/>
                </a:lnTo>
                <a:lnTo>
                  <a:pt x="2517219" y="1115615"/>
                </a:lnTo>
                <a:lnTo>
                  <a:pt x="2517219" y="1152524"/>
                </a:lnTo>
                <a:close/>
              </a:path>
              <a:path w="3600450" h="1152525">
                <a:moveTo>
                  <a:pt x="2364819" y="1152524"/>
                </a:moveTo>
                <a:lnTo>
                  <a:pt x="2250519" y="1152524"/>
                </a:lnTo>
                <a:lnTo>
                  <a:pt x="2250519" y="1115615"/>
                </a:lnTo>
                <a:lnTo>
                  <a:pt x="2364819" y="1115615"/>
                </a:lnTo>
                <a:lnTo>
                  <a:pt x="2364819" y="1152524"/>
                </a:lnTo>
                <a:close/>
              </a:path>
              <a:path w="3600450" h="1152525">
                <a:moveTo>
                  <a:pt x="2212419" y="1152524"/>
                </a:moveTo>
                <a:lnTo>
                  <a:pt x="2098119" y="1152524"/>
                </a:lnTo>
                <a:lnTo>
                  <a:pt x="2098119" y="1115615"/>
                </a:lnTo>
                <a:lnTo>
                  <a:pt x="2212419" y="1115615"/>
                </a:lnTo>
                <a:lnTo>
                  <a:pt x="2212419" y="1152524"/>
                </a:lnTo>
                <a:close/>
              </a:path>
              <a:path w="3600450" h="1152525">
                <a:moveTo>
                  <a:pt x="2060019" y="1152524"/>
                </a:moveTo>
                <a:lnTo>
                  <a:pt x="1945719" y="1152524"/>
                </a:lnTo>
                <a:lnTo>
                  <a:pt x="1945719" y="1115615"/>
                </a:lnTo>
                <a:lnTo>
                  <a:pt x="2060019" y="1115615"/>
                </a:lnTo>
                <a:lnTo>
                  <a:pt x="2060019" y="1152524"/>
                </a:lnTo>
                <a:close/>
              </a:path>
              <a:path w="3600450" h="1152525">
                <a:moveTo>
                  <a:pt x="1907619" y="1152524"/>
                </a:moveTo>
                <a:lnTo>
                  <a:pt x="1793319" y="1152524"/>
                </a:lnTo>
                <a:lnTo>
                  <a:pt x="1793319" y="1115615"/>
                </a:lnTo>
                <a:lnTo>
                  <a:pt x="1907619" y="1115615"/>
                </a:lnTo>
                <a:lnTo>
                  <a:pt x="1907619" y="1152524"/>
                </a:lnTo>
                <a:close/>
              </a:path>
              <a:path w="3600450" h="1152525">
                <a:moveTo>
                  <a:pt x="1755219" y="1152524"/>
                </a:moveTo>
                <a:lnTo>
                  <a:pt x="1640919" y="1152524"/>
                </a:lnTo>
                <a:lnTo>
                  <a:pt x="1640919" y="1115615"/>
                </a:lnTo>
                <a:lnTo>
                  <a:pt x="1755219" y="1115615"/>
                </a:lnTo>
                <a:lnTo>
                  <a:pt x="1755219" y="1152524"/>
                </a:lnTo>
                <a:close/>
              </a:path>
              <a:path w="3600450" h="1152525">
                <a:moveTo>
                  <a:pt x="1602818" y="1152524"/>
                </a:moveTo>
                <a:lnTo>
                  <a:pt x="1488519" y="1152524"/>
                </a:lnTo>
                <a:lnTo>
                  <a:pt x="1488519" y="1115615"/>
                </a:lnTo>
                <a:lnTo>
                  <a:pt x="1602818" y="1115615"/>
                </a:lnTo>
                <a:lnTo>
                  <a:pt x="1602818" y="1152524"/>
                </a:lnTo>
                <a:close/>
              </a:path>
              <a:path w="3600450" h="1152525">
                <a:moveTo>
                  <a:pt x="1450418" y="1152524"/>
                </a:moveTo>
                <a:lnTo>
                  <a:pt x="1336118" y="1152524"/>
                </a:lnTo>
                <a:lnTo>
                  <a:pt x="1336118" y="1115615"/>
                </a:lnTo>
                <a:lnTo>
                  <a:pt x="1450418" y="1115615"/>
                </a:lnTo>
                <a:lnTo>
                  <a:pt x="1450418" y="1152524"/>
                </a:lnTo>
                <a:close/>
              </a:path>
              <a:path w="3600450" h="1152525">
                <a:moveTo>
                  <a:pt x="1298019" y="1152524"/>
                </a:moveTo>
                <a:lnTo>
                  <a:pt x="1183719" y="1152524"/>
                </a:lnTo>
                <a:lnTo>
                  <a:pt x="1183719" y="1115615"/>
                </a:lnTo>
                <a:lnTo>
                  <a:pt x="1298019" y="1115615"/>
                </a:lnTo>
                <a:lnTo>
                  <a:pt x="1298019" y="1152524"/>
                </a:lnTo>
                <a:close/>
              </a:path>
              <a:path w="3600450" h="1152525">
                <a:moveTo>
                  <a:pt x="1145619" y="1152524"/>
                </a:moveTo>
                <a:lnTo>
                  <a:pt x="1031319" y="1152524"/>
                </a:lnTo>
                <a:lnTo>
                  <a:pt x="1031319" y="1115615"/>
                </a:lnTo>
                <a:lnTo>
                  <a:pt x="1145619" y="1115615"/>
                </a:lnTo>
                <a:lnTo>
                  <a:pt x="1145619" y="1152524"/>
                </a:lnTo>
                <a:close/>
              </a:path>
              <a:path w="3600450" h="1152525">
                <a:moveTo>
                  <a:pt x="993219" y="1152524"/>
                </a:moveTo>
                <a:lnTo>
                  <a:pt x="878919" y="1152524"/>
                </a:lnTo>
                <a:lnTo>
                  <a:pt x="878919" y="1115615"/>
                </a:lnTo>
                <a:lnTo>
                  <a:pt x="993219" y="1115615"/>
                </a:lnTo>
                <a:lnTo>
                  <a:pt x="993219" y="1152524"/>
                </a:lnTo>
                <a:close/>
              </a:path>
              <a:path w="3600450" h="1152525">
                <a:moveTo>
                  <a:pt x="840819" y="1152524"/>
                </a:moveTo>
                <a:lnTo>
                  <a:pt x="726519" y="1152524"/>
                </a:lnTo>
                <a:lnTo>
                  <a:pt x="726519" y="1115615"/>
                </a:lnTo>
                <a:lnTo>
                  <a:pt x="840819" y="1115615"/>
                </a:lnTo>
                <a:lnTo>
                  <a:pt x="840819" y="1152524"/>
                </a:lnTo>
                <a:close/>
              </a:path>
              <a:path w="3600450" h="1152525">
                <a:moveTo>
                  <a:pt x="688419" y="1152524"/>
                </a:moveTo>
                <a:lnTo>
                  <a:pt x="574119" y="1152524"/>
                </a:lnTo>
                <a:lnTo>
                  <a:pt x="574119" y="1115615"/>
                </a:lnTo>
                <a:lnTo>
                  <a:pt x="688419" y="1115615"/>
                </a:lnTo>
                <a:lnTo>
                  <a:pt x="688419" y="1152524"/>
                </a:lnTo>
                <a:close/>
              </a:path>
              <a:path w="3600450" h="1152525">
                <a:moveTo>
                  <a:pt x="536019" y="1152524"/>
                </a:moveTo>
                <a:lnTo>
                  <a:pt x="421719" y="1152524"/>
                </a:lnTo>
                <a:lnTo>
                  <a:pt x="421719" y="1115615"/>
                </a:lnTo>
                <a:lnTo>
                  <a:pt x="536019" y="1115615"/>
                </a:lnTo>
                <a:lnTo>
                  <a:pt x="536019" y="1152524"/>
                </a:lnTo>
                <a:close/>
              </a:path>
              <a:path w="3600450" h="1152525">
                <a:moveTo>
                  <a:pt x="383619" y="1152524"/>
                </a:moveTo>
                <a:lnTo>
                  <a:pt x="269319" y="1152524"/>
                </a:lnTo>
                <a:lnTo>
                  <a:pt x="269319" y="1115615"/>
                </a:lnTo>
                <a:lnTo>
                  <a:pt x="383619" y="1115615"/>
                </a:lnTo>
                <a:lnTo>
                  <a:pt x="383619" y="1152524"/>
                </a:lnTo>
                <a:close/>
              </a:path>
              <a:path w="3600450" h="1152525">
                <a:moveTo>
                  <a:pt x="231219" y="1152524"/>
                </a:moveTo>
                <a:lnTo>
                  <a:pt x="180141" y="1152524"/>
                </a:lnTo>
                <a:lnTo>
                  <a:pt x="146804" y="1148685"/>
                </a:lnTo>
                <a:lnTo>
                  <a:pt x="118975" y="1138738"/>
                </a:lnTo>
                <a:lnTo>
                  <a:pt x="132978" y="1104403"/>
                </a:lnTo>
                <a:lnTo>
                  <a:pt x="146880" y="1109308"/>
                </a:lnTo>
                <a:lnTo>
                  <a:pt x="161098" y="1112812"/>
                </a:lnTo>
                <a:lnTo>
                  <a:pt x="175631" y="1114914"/>
                </a:lnTo>
                <a:lnTo>
                  <a:pt x="190479" y="1115615"/>
                </a:lnTo>
                <a:lnTo>
                  <a:pt x="231219" y="1115615"/>
                </a:lnTo>
                <a:lnTo>
                  <a:pt x="231219" y="1152524"/>
                </a:lnTo>
                <a:close/>
              </a:path>
              <a:path w="3600450" h="1152525">
                <a:moveTo>
                  <a:pt x="85321" y="1120755"/>
                </a:moveTo>
                <a:lnTo>
                  <a:pt x="71344" y="1111869"/>
                </a:lnTo>
                <a:lnTo>
                  <a:pt x="41846" y="1082371"/>
                </a:lnTo>
                <a:lnTo>
                  <a:pt x="19360" y="1047004"/>
                </a:lnTo>
                <a:lnTo>
                  <a:pt x="14500" y="1033404"/>
                </a:lnTo>
                <a:lnTo>
                  <a:pt x="48885" y="1019681"/>
                </a:lnTo>
                <a:lnTo>
                  <a:pt x="59020" y="1040544"/>
                </a:lnTo>
                <a:lnTo>
                  <a:pt x="71899" y="1059219"/>
                </a:lnTo>
                <a:lnTo>
                  <a:pt x="87523" y="1075706"/>
                </a:lnTo>
                <a:lnTo>
                  <a:pt x="105890" y="1090004"/>
                </a:lnTo>
                <a:lnTo>
                  <a:pt x="85321" y="1120755"/>
                </a:lnTo>
                <a:close/>
              </a:path>
              <a:path w="3600450" h="1152525">
                <a:moveTo>
                  <a:pt x="3895" y="997055"/>
                </a:moveTo>
                <a:lnTo>
                  <a:pt x="0" y="963235"/>
                </a:lnTo>
                <a:lnTo>
                  <a:pt x="0" y="882961"/>
                </a:lnTo>
                <a:lnTo>
                  <a:pt x="38099" y="882961"/>
                </a:lnTo>
                <a:lnTo>
                  <a:pt x="38099" y="963235"/>
                </a:lnTo>
                <a:lnTo>
                  <a:pt x="38250" y="970109"/>
                </a:lnTo>
                <a:lnTo>
                  <a:pt x="38704" y="976938"/>
                </a:lnTo>
                <a:lnTo>
                  <a:pt x="39460" y="983722"/>
                </a:lnTo>
                <a:lnTo>
                  <a:pt x="40518" y="990460"/>
                </a:lnTo>
                <a:lnTo>
                  <a:pt x="3895" y="997055"/>
                </a:lnTo>
                <a:close/>
              </a:path>
              <a:path w="3600450" h="1152525">
                <a:moveTo>
                  <a:pt x="38099" y="844861"/>
                </a:moveTo>
                <a:lnTo>
                  <a:pt x="0" y="844861"/>
                </a:lnTo>
                <a:lnTo>
                  <a:pt x="0" y="730561"/>
                </a:lnTo>
                <a:lnTo>
                  <a:pt x="38099" y="730561"/>
                </a:lnTo>
                <a:lnTo>
                  <a:pt x="38099" y="844861"/>
                </a:lnTo>
                <a:close/>
              </a:path>
              <a:path w="3600450" h="1152525">
                <a:moveTo>
                  <a:pt x="38099" y="692461"/>
                </a:moveTo>
                <a:lnTo>
                  <a:pt x="0" y="692461"/>
                </a:lnTo>
                <a:lnTo>
                  <a:pt x="0" y="578161"/>
                </a:lnTo>
                <a:lnTo>
                  <a:pt x="38099" y="578161"/>
                </a:lnTo>
                <a:lnTo>
                  <a:pt x="38099" y="692461"/>
                </a:lnTo>
                <a:close/>
              </a:path>
              <a:path w="3600450" h="1152525">
                <a:moveTo>
                  <a:pt x="38099" y="540061"/>
                </a:moveTo>
                <a:lnTo>
                  <a:pt x="0" y="540061"/>
                </a:lnTo>
                <a:lnTo>
                  <a:pt x="0" y="425761"/>
                </a:lnTo>
                <a:lnTo>
                  <a:pt x="38099" y="425761"/>
                </a:lnTo>
                <a:lnTo>
                  <a:pt x="38099" y="540061"/>
                </a:lnTo>
                <a:close/>
              </a:path>
              <a:path w="3600450" h="1152525">
                <a:moveTo>
                  <a:pt x="38099" y="387661"/>
                </a:moveTo>
                <a:lnTo>
                  <a:pt x="0" y="387661"/>
                </a:lnTo>
                <a:lnTo>
                  <a:pt x="0" y="273361"/>
                </a:lnTo>
                <a:lnTo>
                  <a:pt x="38099" y="273361"/>
                </a:lnTo>
                <a:lnTo>
                  <a:pt x="38099" y="387661"/>
                </a:lnTo>
                <a:close/>
              </a:path>
              <a:path w="3600450" h="1152525">
                <a:moveTo>
                  <a:pt x="38099" y="235261"/>
                </a:moveTo>
                <a:lnTo>
                  <a:pt x="0" y="235261"/>
                </a:lnTo>
                <a:lnTo>
                  <a:pt x="0" y="190479"/>
                </a:lnTo>
                <a:lnTo>
                  <a:pt x="5030" y="146804"/>
                </a:lnTo>
                <a:lnTo>
                  <a:pt x="13632" y="122737"/>
                </a:lnTo>
                <a:lnTo>
                  <a:pt x="48131" y="135960"/>
                </a:lnTo>
                <a:lnTo>
                  <a:pt x="43742" y="149182"/>
                </a:lnTo>
                <a:lnTo>
                  <a:pt x="40607" y="162676"/>
                </a:lnTo>
                <a:lnTo>
                  <a:pt x="38726" y="176442"/>
                </a:lnTo>
                <a:lnTo>
                  <a:pt x="38099" y="190479"/>
                </a:lnTo>
                <a:lnTo>
                  <a:pt x="38099" y="235261"/>
                </a:lnTo>
                <a:close/>
              </a:path>
              <a:path w="3600450" h="1152525">
                <a:moveTo>
                  <a:pt x="61930" y="108613"/>
                </a:moveTo>
                <a:lnTo>
                  <a:pt x="30792" y="88731"/>
                </a:lnTo>
                <a:lnTo>
                  <a:pt x="41846" y="71344"/>
                </a:lnTo>
                <a:lnTo>
                  <a:pt x="71344" y="41846"/>
                </a:lnTo>
                <a:lnTo>
                  <a:pt x="106711" y="19360"/>
                </a:lnTo>
                <a:lnTo>
                  <a:pt x="116545" y="15846"/>
                </a:lnTo>
                <a:lnTo>
                  <a:pt x="131067" y="50105"/>
                </a:lnTo>
                <a:lnTo>
                  <a:pt x="110406" y="60688"/>
                </a:lnTo>
                <a:lnTo>
                  <a:pt x="91996" y="73968"/>
                </a:lnTo>
                <a:lnTo>
                  <a:pt x="75838" y="89942"/>
                </a:lnTo>
                <a:lnTo>
                  <a:pt x="61930" y="108613"/>
                </a:lnTo>
                <a:close/>
              </a:path>
              <a:path w="3600450" h="1152525">
                <a:moveTo>
                  <a:pt x="160125" y="41115"/>
                </a:moveTo>
                <a:lnTo>
                  <a:pt x="152705" y="4351"/>
                </a:lnTo>
                <a:lnTo>
                  <a:pt x="190480" y="0"/>
                </a:lnTo>
                <a:lnTo>
                  <a:pt x="304779" y="0"/>
                </a:lnTo>
                <a:lnTo>
                  <a:pt x="304779" y="38099"/>
                </a:lnTo>
                <a:lnTo>
                  <a:pt x="190479" y="38099"/>
                </a:lnTo>
                <a:lnTo>
                  <a:pt x="182802" y="38288"/>
                </a:lnTo>
                <a:lnTo>
                  <a:pt x="175184" y="38853"/>
                </a:lnTo>
                <a:lnTo>
                  <a:pt x="167625" y="39796"/>
                </a:lnTo>
                <a:lnTo>
                  <a:pt x="160125" y="41115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1302987" y="8310342"/>
            <a:ext cx="2629535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65">
                <a:solidFill>
                  <a:srgbClr val="4A4237"/>
                </a:solidFill>
                <a:latin typeface="Lucida Sans Unicode"/>
                <a:cs typeface="Lucida Sans Unicode"/>
              </a:rPr>
              <a:t>RMSE:</a:t>
            </a:r>
            <a:r>
              <a:rPr dirty="0" sz="2400" spc="-10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85" b="1">
                <a:solidFill>
                  <a:srgbClr val="4A4237"/>
                </a:solidFill>
                <a:latin typeface="Trebuchet MS"/>
                <a:cs typeface="Trebuchet MS"/>
              </a:rPr>
              <a:t>16.71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75">
                <a:solidFill>
                  <a:srgbClr val="4A4237"/>
                </a:solidFill>
                <a:latin typeface="Lucida Sans Unicode"/>
                <a:cs typeface="Lucida Sans Unicode"/>
              </a:rPr>
              <a:t>R-</a:t>
            </a:r>
            <a:r>
              <a:rPr dirty="0" sz="2400">
                <a:solidFill>
                  <a:srgbClr val="4A4237"/>
                </a:solidFill>
                <a:latin typeface="Lucida Sans Unicode"/>
                <a:cs typeface="Lucida Sans Unicode"/>
              </a:rPr>
              <a:t>squared:</a:t>
            </a:r>
            <a:r>
              <a:rPr dirty="0" sz="2400" spc="204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0" b="1">
                <a:solidFill>
                  <a:srgbClr val="4A4237"/>
                </a:solidFill>
                <a:latin typeface="Trebuchet MS"/>
                <a:cs typeface="Trebuchet MS"/>
              </a:rPr>
              <a:t>0.987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556496" y="8256861"/>
            <a:ext cx="3600450" cy="1152525"/>
          </a:xfrm>
          <a:custGeom>
            <a:avLst/>
            <a:gdLst/>
            <a:ahLst/>
            <a:cxnLst/>
            <a:rect l="l" t="t" r="r" b="b"/>
            <a:pathLst>
              <a:path w="3600450" h="1152525">
                <a:moveTo>
                  <a:pt x="457179" y="38099"/>
                </a:moveTo>
                <a:lnTo>
                  <a:pt x="342879" y="38099"/>
                </a:lnTo>
                <a:lnTo>
                  <a:pt x="342879" y="0"/>
                </a:lnTo>
                <a:lnTo>
                  <a:pt x="457179" y="0"/>
                </a:lnTo>
                <a:lnTo>
                  <a:pt x="457179" y="38099"/>
                </a:lnTo>
                <a:close/>
              </a:path>
              <a:path w="3600450" h="1152525">
                <a:moveTo>
                  <a:pt x="609579" y="38099"/>
                </a:moveTo>
                <a:lnTo>
                  <a:pt x="495279" y="38099"/>
                </a:lnTo>
                <a:lnTo>
                  <a:pt x="495279" y="0"/>
                </a:lnTo>
                <a:lnTo>
                  <a:pt x="609579" y="0"/>
                </a:lnTo>
                <a:lnTo>
                  <a:pt x="609579" y="38099"/>
                </a:lnTo>
                <a:close/>
              </a:path>
              <a:path w="3600450" h="1152525">
                <a:moveTo>
                  <a:pt x="761979" y="38099"/>
                </a:moveTo>
                <a:lnTo>
                  <a:pt x="647679" y="38099"/>
                </a:lnTo>
                <a:lnTo>
                  <a:pt x="647679" y="0"/>
                </a:lnTo>
                <a:lnTo>
                  <a:pt x="761979" y="0"/>
                </a:lnTo>
                <a:lnTo>
                  <a:pt x="761979" y="38099"/>
                </a:lnTo>
                <a:close/>
              </a:path>
              <a:path w="3600450" h="1152525">
                <a:moveTo>
                  <a:pt x="914379" y="38099"/>
                </a:moveTo>
                <a:lnTo>
                  <a:pt x="800079" y="38099"/>
                </a:lnTo>
                <a:lnTo>
                  <a:pt x="800079" y="0"/>
                </a:lnTo>
                <a:lnTo>
                  <a:pt x="914379" y="0"/>
                </a:lnTo>
                <a:lnTo>
                  <a:pt x="914379" y="38099"/>
                </a:lnTo>
                <a:close/>
              </a:path>
              <a:path w="3600450" h="1152525">
                <a:moveTo>
                  <a:pt x="1066779" y="38099"/>
                </a:moveTo>
                <a:lnTo>
                  <a:pt x="952479" y="38099"/>
                </a:lnTo>
                <a:lnTo>
                  <a:pt x="952479" y="0"/>
                </a:lnTo>
                <a:lnTo>
                  <a:pt x="1066779" y="0"/>
                </a:lnTo>
                <a:lnTo>
                  <a:pt x="1066779" y="38099"/>
                </a:lnTo>
                <a:close/>
              </a:path>
              <a:path w="3600450" h="1152525">
                <a:moveTo>
                  <a:pt x="1219179" y="38099"/>
                </a:moveTo>
                <a:lnTo>
                  <a:pt x="1104879" y="38099"/>
                </a:lnTo>
                <a:lnTo>
                  <a:pt x="1104879" y="0"/>
                </a:lnTo>
                <a:lnTo>
                  <a:pt x="1219179" y="0"/>
                </a:lnTo>
                <a:lnTo>
                  <a:pt x="1219179" y="38099"/>
                </a:lnTo>
                <a:close/>
              </a:path>
              <a:path w="3600450" h="1152525">
                <a:moveTo>
                  <a:pt x="1371579" y="38099"/>
                </a:moveTo>
                <a:lnTo>
                  <a:pt x="1257279" y="38099"/>
                </a:lnTo>
                <a:lnTo>
                  <a:pt x="1257279" y="0"/>
                </a:lnTo>
                <a:lnTo>
                  <a:pt x="1371579" y="0"/>
                </a:lnTo>
                <a:lnTo>
                  <a:pt x="1371579" y="38099"/>
                </a:lnTo>
                <a:close/>
              </a:path>
              <a:path w="3600450" h="1152525">
                <a:moveTo>
                  <a:pt x="1523979" y="38099"/>
                </a:moveTo>
                <a:lnTo>
                  <a:pt x="1409679" y="38099"/>
                </a:lnTo>
                <a:lnTo>
                  <a:pt x="1409679" y="0"/>
                </a:lnTo>
                <a:lnTo>
                  <a:pt x="1523979" y="0"/>
                </a:lnTo>
                <a:lnTo>
                  <a:pt x="1523979" y="38099"/>
                </a:lnTo>
                <a:close/>
              </a:path>
              <a:path w="3600450" h="1152525">
                <a:moveTo>
                  <a:pt x="1676379" y="38099"/>
                </a:moveTo>
                <a:lnTo>
                  <a:pt x="1562079" y="38099"/>
                </a:lnTo>
                <a:lnTo>
                  <a:pt x="1562079" y="0"/>
                </a:lnTo>
                <a:lnTo>
                  <a:pt x="1676379" y="0"/>
                </a:lnTo>
                <a:lnTo>
                  <a:pt x="1676379" y="38099"/>
                </a:lnTo>
                <a:close/>
              </a:path>
              <a:path w="3600450" h="1152525">
                <a:moveTo>
                  <a:pt x="1828779" y="38099"/>
                </a:moveTo>
                <a:lnTo>
                  <a:pt x="1714479" y="38099"/>
                </a:lnTo>
                <a:lnTo>
                  <a:pt x="1714479" y="0"/>
                </a:lnTo>
                <a:lnTo>
                  <a:pt x="1828779" y="0"/>
                </a:lnTo>
                <a:lnTo>
                  <a:pt x="1828779" y="38099"/>
                </a:lnTo>
                <a:close/>
              </a:path>
              <a:path w="3600450" h="1152525">
                <a:moveTo>
                  <a:pt x="1981179" y="38099"/>
                </a:moveTo>
                <a:lnTo>
                  <a:pt x="1866879" y="38099"/>
                </a:lnTo>
                <a:lnTo>
                  <a:pt x="1866879" y="0"/>
                </a:lnTo>
                <a:lnTo>
                  <a:pt x="1981179" y="0"/>
                </a:lnTo>
                <a:lnTo>
                  <a:pt x="1981179" y="38099"/>
                </a:lnTo>
                <a:close/>
              </a:path>
              <a:path w="3600450" h="1152525">
                <a:moveTo>
                  <a:pt x="2133579" y="38099"/>
                </a:moveTo>
                <a:lnTo>
                  <a:pt x="2019279" y="38099"/>
                </a:lnTo>
                <a:lnTo>
                  <a:pt x="2019279" y="0"/>
                </a:lnTo>
                <a:lnTo>
                  <a:pt x="2133579" y="0"/>
                </a:lnTo>
                <a:lnTo>
                  <a:pt x="2133579" y="38099"/>
                </a:lnTo>
                <a:close/>
              </a:path>
              <a:path w="3600450" h="1152525">
                <a:moveTo>
                  <a:pt x="2285979" y="38099"/>
                </a:moveTo>
                <a:lnTo>
                  <a:pt x="2171679" y="38099"/>
                </a:lnTo>
                <a:lnTo>
                  <a:pt x="2171679" y="0"/>
                </a:lnTo>
                <a:lnTo>
                  <a:pt x="2285979" y="0"/>
                </a:lnTo>
                <a:lnTo>
                  <a:pt x="2285979" y="38099"/>
                </a:lnTo>
                <a:close/>
              </a:path>
              <a:path w="3600450" h="1152525">
                <a:moveTo>
                  <a:pt x="2438379" y="38099"/>
                </a:moveTo>
                <a:lnTo>
                  <a:pt x="2324079" y="38099"/>
                </a:lnTo>
                <a:lnTo>
                  <a:pt x="2324079" y="0"/>
                </a:lnTo>
                <a:lnTo>
                  <a:pt x="2438379" y="0"/>
                </a:lnTo>
                <a:lnTo>
                  <a:pt x="2438379" y="38099"/>
                </a:lnTo>
                <a:close/>
              </a:path>
              <a:path w="3600450" h="1152525">
                <a:moveTo>
                  <a:pt x="2590779" y="38099"/>
                </a:moveTo>
                <a:lnTo>
                  <a:pt x="2476479" y="38099"/>
                </a:lnTo>
                <a:lnTo>
                  <a:pt x="2476479" y="0"/>
                </a:lnTo>
                <a:lnTo>
                  <a:pt x="2590779" y="0"/>
                </a:lnTo>
                <a:lnTo>
                  <a:pt x="2590779" y="38099"/>
                </a:lnTo>
                <a:close/>
              </a:path>
              <a:path w="3600450" h="1152525">
                <a:moveTo>
                  <a:pt x="2743179" y="38099"/>
                </a:moveTo>
                <a:lnTo>
                  <a:pt x="2628879" y="38099"/>
                </a:lnTo>
                <a:lnTo>
                  <a:pt x="2628879" y="0"/>
                </a:lnTo>
                <a:lnTo>
                  <a:pt x="2743179" y="0"/>
                </a:lnTo>
                <a:lnTo>
                  <a:pt x="2743179" y="38099"/>
                </a:lnTo>
                <a:close/>
              </a:path>
              <a:path w="3600450" h="1152525">
                <a:moveTo>
                  <a:pt x="2895579" y="38099"/>
                </a:moveTo>
                <a:lnTo>
                  <a:pt x="2781279" y="38099"/>
                </a:lnTo>
                <a:lnTo>
                  <a:pt x="2781279" y="0"/>
                </a:lnTo>
                <a:lnTo>
                  <a:pt x="2895579" y="0"/>
                </a:lnTo>
                <a:lnTo>
                  <a:pt x="2895579" y="38099"/>
                </a:lnTo>
                <a:close/>
              </a:path>
              <a:path w="3600450" h="1152525">
                <a:moveTo>
                  <a:pt x="3047979" y="38099"/>
                </a:moveTo>
                <a:lnTo>
                  <a:pt x="2933679" y="38099"/>
                </a:lnTo>
                <a:lnTo>
                  <a:pt x="2933679" y="0"/>
                </a:lnTo>
                <a:lnTo>
                  <a:pt x="3047979" y="0"/>
                </a:lnTo>
                <a:lnTo>
                  <a:pt x="3047979" y="38099"/>
                </a:lnTo>
                <a:close/>
              </a:path>
              <a:path w="3600450" h="1152525">
                <a:moveTo>
                  <a:pt x="3200379" y="38099"/>
                </a:moveTo>
                <a:lnTo>
                  <a:pt x="3086079" y="38099"/>
                </a:lnTo>
                <a:lnTo>
                  <a:pt x="3086079" y="0"/>
                </a:lnTo>
                <a:lnTo>
                  <a:pt x="3200379" y="0"/>
                </a:lnTo>
                <a:lnTo>
                  <a:pt x="3200379" y="38099"/>
                </a:lnTo>
                <a:close/>
              </a:path>
              <a:path w="3600450" h="1152525">
                <a:moveTo>
                  <a:pt x="3352779" y="38099"/>
                </a:moveTo>
                <a:lnTo>
                  <a:pt x="3238479" y="38099"/>
                </a:lnTo>
                <a:lnTo>
                  <a:pt x="3238479" y="0"/>
                </a:lnTo>
                <a:lnTo>
                  <a:pt x="3352779" y="0"/>
                </a:lnTo>
                <a:lnTo>
                  <a:pt x="3352779" y="38099"/>
                </a:lnTo>
                <a:close/>
              </a:path>
              <a:path w="3600450" h="1152525">
                <a:moveTo>
                  <a:pt x="3483996" y="55825"/>
                </a:moveTo>
                <a:lnTo>
                  <a:pt x="3467031" y="48070"/>
                </a:lnTo>
                <a:lnTo>
                  <a:pt x="3449474" y="42531"/>
                </a:lnTo>
                <a:lnTo>
                  <a:pt x="3431325" y="39207"/>
                </a:lnTo>
                <a:lnTo>
                  <a:pt x="3412585" y="38099"/>
                </a:lnTo>
                <a:lnTo>
                  <a:pt x="3390879" y="38099"/>
                </a:lnTo>
                <a:lnTo>
                  <a:pt x="3390879" y="0"/>
                </a:lnTo>
                <a:lnTo>
                  <a:pt x="3412585" y="0"/>
                </a:lnTo>
                <a:lnTo>
                  <a:pt x="3456260" y="5030"/>
                </a:lnTo>
                <a:lnTo>
                  <a:pt x="3496353" y="19360"/>
                </a:lnTo>
                <a:lnTo>
                  <a:pt x="3501608" y="22701"/>
                </a:lnTo>
                <a:lnTo>
                  <a:pt x="3483996" y="55825"/>
                </a:lnTo>
                <a:close/>
              </a:path>
              <a:path w="3600450" h="1152525">
                <a:moveTo>
                  <a:pt x="3559085" y="148380"/>
                </a:moveTo>
                <a:lnTo>
                  <a:pt x="3551109" y="126659"/>
                </a:lnTo>
                <a:lnTo>
                  <a:pt x="3540175" y="106828"/>
                </a:lnTo>
                <a:lnTo>
                  <a:pt x="3526285" y="88886"/>
                </a:lnTo>
                <a:lnTo>
                  <a:pt x="3509439" y="72833"/>
                </a:lnTo>
                <a:lnTo>
                  <a:pt x="3533511" y="43636"/>
                </a:lnTo>
                <a:lnTo>
                  <a:pt x="3561219" y="71344"/>
                </a:lnTo>
                <a:lnTo>
                  <a:pt x="3583704" y="106711"/>
                </a:lnTo>
                <a:lnTo>
                  <a:pt x="3594925" y="138105"/>
                </a:lnTo>
                <a:lnTo>
                  <a:pt x="3559085" y="148380"/>
                </a:lnTo>
                <a:close/>
              </a:path>
              <a:path w="3600450" h="1152525">
                <a:moveTo>
                  <a:pt x="3600269" y="289787"/>
                </a:moveTo>
                <a:lnTo>
                  <a:pt x="3564965" y="289787"/>
                </a:lnTo>
                <a:lnTo>
                  <a:pt x="3564965" y="186398"/>
                </a:lnTo>
                <a:lnTo>
                  <a:pt x="3564806" y="182336"/>
                </a:lnTo>
                <a:lnTo>
                  <a:pt x="3564487" y="178295"/>
                </a:lnTo>
                <a:lnTo>
                  <a:pt x="3600269" y="175473"/>
                </a:lnTo>
                <a:lnTo>
                  <a:pt x="3600269" y="289787"/>
                </a:lnTo>
                <a:close/>
              </a:path>
              <a:path w="3600450" h="1152525">
                <a:moveTo>
                  <a:pt x="3600269" y="442187"/>
                </a:moveTo>
                <a:lnTo>
                  <a:pt x="3564965" y="442187"/>
                </a:lnTo>
                <a:lnTo>
                  <a:pt x="3564965" y="327887"/>
                </a:lnTo>
                <a:lnTo>
                  <a:pt x="3600269" y="327887"/>
                </a:lnTo>
                <a:lnTo>
                  <a:pt x="3600269" y="442187"/>
                </a:lnTo>
                <a:close/>
              </a:path>
              <a:path w="3600450" h="1152525">
                <a:moveTo>
                  <a:pt x="3600269" y="594587"/>
                </a:moveTo>
                <a:lnTo>
                  <a:pt x="3564965" y="594587"/>
                </a:lnTo>
                <a:lnTo>
                  <a:pt x="3564965" y="480287"/>
                </a:lnTo>
                <a:lnTo>
                  <a:pt x="3600269" y="480287"/>
                </a:lnTo>
                <a:lnTo>
                  <a:pt x="3600269" y="594587"/>
                </a:lnTo>
                <a:close/>
              </a:path>
              <a:path w="3600450" h="1152525">
                <a:moveTo>
                  <a:pt x="3600269" y="746987"/>
                </a:moveTo>
                <a:lnTo>
                  <a:pt x="3564965" y="746987"/>
                </a:lnTo>
                <a:lnTo>
                  <a:pt x="3564965" y="632687"/>
                </a:lnTo>
                <a:lnTo>
                  <a:pt x="3600269" y="632687"/>
                </a:lnTo>
                <a:lnTo>
                  <a:pt x="3600269" y="746987"/>
                </a:lnTo>
                <a:close/>
              </a:path>
              <a:path w="3600450" h="1152525">
                <a:moveTo>
                  <a:pt x="3600269" y="899387"/>
                </a:moveTo>
                <a:lnTo>
                  <a:pt x="3564965" y="899387"/>
                </a:lnTo>
                <a:lnTo>
                  <a:pt x="3564965" y="785087"/>
                </a:lnTo>
                <a:lnTo>
                  <a:pt x="3600269" y="785087"/>
                </a:lnTo>
                <a:lnTo>
                  <a:pt x="3600269" y="899387"/>
                </a:lnTo>
                <a:close/>
              </a:path>
              <a:path w="3600450" h="1152525">
                <a:moveTo>
                  <a:pt x="3582559" y="1048805"/>
                </a:moveTo>
                <a:lnTo>
                  <a:pt x="3548741" y="1031746"/>
                </a:lnTo>
                <a:lnTo>
                  <a:pt x="3555839" y="1015403"/>
                </a:lnTo>
                <a:lnTo>
                  <a:pt x="3560909" y="998537"/>
                </a:lnTo>
                <a:lnTo>
                  <a:pt x="3563951" y="981147"/>
                </a:lnTo>
                <a:lnTo>
                  <a:pt x="3564965" y="963235"/>
                </a:lnTo>
                <a:lnTo>
                  <a:pt x="3564965" y="937487"/>
                </a:lnTo>
                <a:lnTo>
                  <a:pt x="3600269" y="937487"/>
                </a:lnTo>
                <a:lnTo>
                  <a:pt x="3600269" y="987514"/>
                </a:lnTo>
                <a:lnTo>
                  <a:pt x="3598034" y="1006911"/>
                </a:lnTo>
                <a:lnTo>
                  <a:pt x="3583704" y="1047004"/>
                </a:lnTo>
                <a:lnTo>
                  <a:pt x="3582559" y="1048805"/>
                </a:lnTo>
                <a:close/>
              </a:path>
              <a:path w="3600450" h="1152525">
                <a:moveTo>
                  <a:pt x="3468761" y="1144217"/>
                </a:moveTo>
                <a:lnTo>
                  <a:pt x="3457784" y="1108810"/>
                </a:lnTo>
                <a:lnTo>
                  <a:pt x="3479334" y="1100369"/>
                </a:lnTo>
                <a:lnTo>
                  <a:pt x="3498932" y="1089014"/>
                </a:lnTo>
                <a:lnTo>
                  <a:pt x="3516577" y="1074745"/>
                </a:lnTo>
                <a:lnTo>
                  <a:pt x="3532268" y="1057564"/>
                </a:lnTo>
                <a:lnTo>
                  <a:pt x="3562045" y="1081072"/>
                </a:lnTo>
                <a:lnTo>
                  <a:pt x="3561219" y="1082371"/>
                </a:lnTo>
                <a:lnTo>
                  <a:pt x="3531721" y="1111869"/>
                </a:lnTo>
                <a:lnTo>
                  <a:pt x="3496353" y="1134355"/>
                </a:lnTo>
                <a:lnTo>
                  <a:pt x="3468761" y="1144217"/>
                </a:lnTo>
                <a:close/>
              </a:path>
              <a:path w="3600450" h="1152525">
                <a:moveTo>
                  <a:pt x="3422924" y="1152524"/>
                </a:moveTo>
                <a:lnTo>
                  <a:pt x="3317319" y="1152524"/>
                </a:lnTo>
                <a:lnTo>
                  <a:pt x="3317319" y="1115615"/>
                </a:lnTo>
                <a:lnTo>
                  <a:pt x="3417756" y="1115615"/>
                </a:lnTo>
                <a:lnTo>
                  <a:pt x="3422897" y="1115359"/>
                </a:lnTo>
                <a:lnTo>
                  <a:pt x="3428005" y="1114847"/>
                </a:lnTo>
                <a:lnTo>
                  <a:pt x="3431679" y="1151516"/>
                </a:lnTo>
                <a:lnTo>
                  <a:pt x="3422924" y="1152524"/>
                </a:lnTo>
                <a:close/>
              </a:path>
              <a:path w="3600450" h="1152525">
                <a:moveTo>
                  <a:pt x="3279219" y="1152524"/>
                </a:moveTo>
                <a:lnTo>
                  <a:pt x="3164919" y="1152524"/>
                </a:lnTo>
                <a:lnTo>
                  <a:pt x="3164919" y="1115615"/>
                </a:lnTo>
                <a:lnTo>
                  <a:pt x="3279219" y="1115615"/>
                </a:lnTo>
                <a:lnTo>
                  <a:pt x="3279219" y="1152524"/>
                </a:lnTo>
                <a:close/>
              </a:path>
              <a:path w="3600450" h="1152525">
                <a:moveTo>
                  <a:pt x="3126819" y="1152524"/>
                </a:moveTo>
                <a:lnTo>
                  <a:pt x="3012519" y="1152524"/>
                </a:lnTo>
                <a:lnTo>
                  <a:pt x="3012519" y="1115615"/>
                </a:lnTo>
                <a:lnTo>
                  <a:pt x="3126819" y="1115615"/>
                </a:lnTo>
                <a:lnTo>
                  <a:pt x="3126819" y="1152524"/>
                </a:lnTo>
                <a:close/>
              </a:path>
              <a:path w="3600450" h="1152525">
                <a:moveTo>
                  <a:pt x="2974419" y="1152524"/>
                </a:moveTo>
                <a:lnTo>
                  <a:pt x="2860119" y="1152524"/>
                </a:lnTo>
                <a:lnTo>
                  <a:pt x="2860119" y="1115615"/>
                </a:lnTo>
                <a:lnTo>
                  <a:pt x="2974419" y="1115615"/>
                </a:lnTo>
                <a:lnTo>
                  <a:pt x="2974419" y="1152524"/>
                </a:lnTo>
                <a:close/>
              </a:path>
              <a:path w="3600450" h="1152525">
                <a:moveTo>
                  <a:pt x="2822019" y="1152524"/>
                </a:moveTo>
                <a:lnTo>
                  <a:pt x="2707719" y="1152524"/>
                </a:lnTo>
                <a:lnTo>
                  <a:pt x="2707719" y="1115615"/>
                </a:lnTo>
                <a:lnTo>
                  <a:pt x="2822019" y="1115615"/>
                </a:lnTo>
                <a:lnTo>
                  <a:pt x="2822019" y="1152524"/>
                </a:lnTo>
                <a:close/>
              </a:path>
              <a:path w="3600450" h="1152525">
                <a:moveTo>
                  <a:pt x="2669619" y="1152524"/>
                </a:moveTo>
                <a:lnTo>
                  <a:pt x="2555319" y="1152524"/>
                </a:lnTo>
                <a:lnTo>
                  <a:pt x="2555319" y="1115615"/>
                </a:lnTo>
                <a:lnTo>
                  <a:pt x="2669619" y="1115615"/>
                </a:lnTo>
                <a:lnTo>
                  <a:pt x="2669619" y="1152524"/>
                </a:lnTo>
                <a:close/>
              </a:path>
              <a:path w="3600450" h="1152525">
                <a:moveTo>
                  <a:pt x="2517219" y="1152524"/>
                </a:moveTo>
                <a:lnTo>
                  <a:pt x="2402919" y="1152524"/>
                </a:lnTo>
                <a:lnTo>
                  <a:pt x="2402919" y="1115615"/>
                </a:lnTo>
                <a:lnTo>
                  <a:pt x="2517219" y="1115615"/>
                </a:lnTo>
                <a:lnTo>
                  <a:pt x="2517219" y="1152524"/>
                </a:lnTo>
                <a:close/>
              </a:path>
              <a:path w="3600450" h="1152525">
                <a:moveTo>
                  <a:pt x="2364819" y="1152524"/>
                </a:moveTo>
                <a:lnTo>
                  <a:pt x="2250519" y="1152524"/>
                </a:lnTo>
                <a:lnTo>
                  <a:pt x="2250519" y="1115615"/>
                </a:lnTo>
                <a:lnTo>
                  <a:pt x="2364819" y="1115615"/>
                </a:lnTo>
                <a:lnTo>
                  <a:pt x="2364819" y="1152524"/>
                </a:lnTo>
                <a:close/>
              </a:path>
              <a:path w="3600450" h="1152525">
                <a:moveTo>
                  <a:pt x="2212419" y="1152524"/>
                </a:moveTo>
                <a:lnTo>
                  <a:pt x="2098119" y="1152524"/>
                </a:lnTo>
                <a:lnTo>
                  <a:pt x="2098119" y="1115615"/>
                </a:lnTo>
                <a:lnTo>
                  <a:pt x="2212419" y="1115615"/>
                </a:lnTo>
                <a:lnTo>
                  <a:pt x="2212419" y="1152524"/>
                </a:lnTo>
                <a:close/>
              </a:path>
              <a:path w="3600450" h="1152525">
                <a:moveTo>
                  <a:pt x="2060019" y="1152524"/>
                </a:moveTo>
                <a:lnTo>
                  <a:pt x="1945719" y="1152524"/>
                </a:lnTo>
                <a:lnTo>
                  <a:pt x="1945719" y="1115615"/>
                </a:lnTo>
                <a:lnTo>
                  <a:pt x="2060019" y="1115615"/>
                </a:lnTo>
                <a:lnTo>
                  <a:pt x="2060019" y="1152524"/>
                </a:lnTo>
                <a:close/>
              </a:path>
              <a:path w="3600450" h="1152525">
                <a:moveTo>
                  <a:pt x="1907619" y="1152524"/>
                </a:moveTo>
                <a:lnTo>
                  <a:pt x="1793319" y="1152524"/>
                </a:lnTo>
                <a:lnTo>
                  <a:pt x="1793319" y="1115615"/>
                </a:lnTo>
                <a:lnTo>
                  <a:pt x="1907619" y="1115615"/>
                </a:lnTo>
                <a:lnTo>
                  <a:pt x="1907619" y="1152524"/>
                </a:lnTo>
                <a:close/>
              </a:path>
              <a:path w="3600450" h="1152525">
                <a:moveTo>
                  <a:pt x="1755219" y="1152524"/>
                </a:moveTo>
                <a:lnTo>
                  <a:pt x="1640919" y="1152524"/>
                </a:lnTo>
                <a:lnTo>
                  <a:pt x="1640919" y="1115615"/>
                </a:lnTo>
                <a:lnTo>
                  <a:pt x="1755219" y="1115615"/>
                </a:lnTo>
                <a:lnTo>
                  <a:pt x="1755219" y="1152524"/>
                </a:lnTo>
                <a:close/>
              </a:path>
              <a:path w="3600450" h="1152525">
                <a:moveTo>
                  <a:pt x="1602819" y="1152524"/>
                </a:moveTo>
                <a:lnTo>
                  <a:pt x="1488519" y="1152524"/>
                </a:lnTo>
                <a:lnTo>
                  <a:pt x="1488519" y="1115615"/>
                </a:lnTo>
                <a:lnTo>
                  <a:pt x="1602819" y="1115615"/>
                </a:lnTo>
                <a:lnTo>
                  <a:pt x="1602819" y="1152524"/>
                </a:lnTo>
                <a:close/>
              </a:path>
              <a:path w="3600450" h="1152525">
                <a:moveTo>
                  <a:pt x="1450419" y="1152524"/>
                </a:moveTo>
                <a:lnTo>
                  <a:pt x="1336119" y="1152524"/>
                </a:lnTo>
                <a:lnTo>
                  <a:pt x="1336119" y="1115615"/>
                </a:lnTo>
                <a:lnTo>
                  <a:pt x="1450419" y="1115615"/>
                </a:lnTo>
                <a:lnTo>
                  <a:pt x="1450419" y="1152524"/>
                </a:lnTo>
                <a:close/>
              </a:path>
              <a:path w="3600450" h="1152525">
                <a:moveTo>
                  <a:pt x="1298019" y="1152524"/>
                </a:moveTo>
                <a:lnTo>
                  <a:pt x="1183719" y="1152524"/>
                </a:lnTo>
                <a:lnTo>
                  <a:pt x="1183719" y="1115615"/>
                </a:lnTo>
                <a:lnTo>
                  <a:pt x="1298019" y="1115615"/>
                </a:lnTo>
                <a:lnTo>
                  <a:pt x="1298019" y="1152524"/>
                </a:lnTo>
                <a:close/>
              </a:path>
              <a:path w="3600450" h="1152525">
                <a:moveTo>
                  <a:pt x="1145619" y="1152524"/>
                </a:moveTo>
                <a:lnTo>
                  <a:pt x="1031319" y="1152524"/>
                </a:lnTo>
                <a:lnTo>
                  <a:pt x="1031319" y="1115615"/>
                </a:lnTo>
                <a:lnTo>
                  <a:pt x="1145619" y="1115615"/>
                </a:lnTo>
                <a:lnTo>
                  <a:pt x="1145619" y="1152524"/>
                </a:lnTo>
                <a:close/>
              </a:path>
              <a:path w="3600450" h="1152525">
                <a:moveTo>
                  <a:pt x="993219" y="1152524"/>
                </a:moveTo>
                <a:lnTo>
                  <a:pt x="878919" y="1152524"/>
                </a:lnTo>
                <a:lnTo>
                  <a:pt x="878919" y="1115615"/>
                </a:lnTo>
                <a:lnTo>
                  <a:pt x="993219" y="1115615"/>
                </a:lnTo>
                <a:lnTo>
                  <a:pt x="993219" y="1152524"/>
                </a:lnTo>
                <a:close/>
              </a:path>
              <a:path w="3600450" h="1152525">
                <a:moveTo>
                  <a:pt x="840819" y="1152524"/>
                </a:moveTo>
                <a:lnTo>
                  <a:pt x="726519" y="1152524"/>
                </a:lnTo>
                <a:lnTo>
                  <a:pt x="726519" y="1115615"/>
                </a:lnTo>
                <a:lnTo>
                  <a:pt x="840819" y="1115615"/>
                </a:lnTo>
                <a:lnTo>
                  <a:pt x="840819" y="1152524"/>
                </a:lnTo>
                <a:close/>
              </a:path>
              <a:path w="3600450" h="1152525">
                <a:moveTo>
                  <a:pt x="688419" y="1152524"/>
                </a:moveTo>
                <a:lnTo>
                  <a:pt x="574119" y="1152524"/>
                </a:lnTo>
                <a:lnTo>
                  <a:pt x="574119" y="1115615"/>
                </a:lnTo>
                <a:lnTo>
                  <a:pt x="688419" y="1115615"/>
                </a:lnTo>
                <a:lnTo>
                  <a:pt x="688419" y="1152524"/>
                </a:lnTo>
                <a:close/>
              </a:path>
              <a:path w="3600450" h="1152525">
                <a:moveTo>
                  <a:pt x="536019" y="1152524"/>
                </a:moveTo>
                <a:lnTo>
                  <a:pt x="421719" y="1152524"/>
                </a:lnTo>
                <a:lnTo>
                  <a:pt x="421719" y="1115615"/>
                </a:lnTo>
                <a:lnTo>
                  <a:pt x="536019" y="1115615"/>
                </a:lnTo>
                <a:lnTo>
                  <a:pt x="536019" y="1152524"/>
                </a:lnTo>
                <a:close/>
              </a:path>
              <a:path w="3600450" h="1152525">
                <a:moveTo>
                  <a:pt x="383619" y="1152524"/>
                </a:moveTo>
                <a:lnTo>
                  <a:pt x="269319" y="1152524"/>
                </a:lnTo>
                <a:lnTo>
                  <a:pt x="269319" y="1115615"/>
                </a:lnTo>
                <a:lnTo>
                  <a:pt x="383619" y="1115615"/>
                </a:lnTo>
                <a:lnTo>
                  <a:pt x="383619" y="1152524"/>
                </a:lnTo>
                <a:close/>
              </a:path>
              <a:path w="3600450" h="1152525">
                <a:moveTo>
                  <a:pt x="231219" y="1152524"/>
                </a:moveTo>
                <a:lnTo>
                  <a:pt x="180141" y="1152524"/>
                </a:lnTo>
                <a:lnTo>
                  <a:pt x="146804" y="1148685"/>
                </a:lnTo>
                <a:lnTo>
                  <a:pt x="118975" y="1138738"/>
                </a:lnTo>
                <a:lnTo>
                  <a:pt x="132978" y="1104403"/>
                </a:lnTo>
                <a:lnTo>
                  <a:pt x="146880" y="1109308"/>
                </a:lnTo>
                <a:lnTo>
                  <a:pt x="161098" y="1112812"/>
                </a:lnTo>
                <a:lnTo>
                  <a:pt x="175631" y="1114914"/>
                </a:lnTo>
                <a:lnTo>
                  <a:pt x="190479" y="1115615"/>
                </a:lnTo>
                <a:lnTo>
                  <a:pt x="231219" y="1115615"/>
                </a:lnTo>
                <a:lnTo>
                  <a:pt x="231219" y="1152524"/>
                </a:lnTo>
                <a:close/>
              </a:path>
              <a:path w="3600450" h="1152525">
                <a:moveTo>
                  <a:pt x="85321" y="1120755"/>
                </a:moveTo>
                <a:lnTo>
                  <a:pt x="71344" y="1111869"/>
                </a:lnTo>
                <a:lnTo>
                  <a:pt x="41846" y="1082371"/>
                </a:lnTo>
                <a:lnTo>
                  <a:pt x="19360" y="1047004"/>
                </a:lnTo>
                <a:lnTo>
                  <a:pt x="14500" y="1033404"/>
                </a:lnTo>
                <a:lnTo>
                  <a:pt x="48885" y="1019681"/>
                </a:lnTo>
                <a:lnTo>
                  <a:pt x="59020" y="1040544"/>
                </a:lnTo>
                <a:lnTo>
                  <a:pt x="71899" y="1059219"/>
                </a:lnTo>
                <a:lnTo>
                  <a:pt x="87523" y="1075706"/>
                </a:lnTo>
                <a:lnTo>
                  <a:pt x="105891" y="1090004"/>
                </a:lnTo>
                <a:lnTo>
                  <a:pt x="85321" y="1120755"/>
                </a:lnTo>
                <a:close/>
              </a:path>
              <a:path w="3600450" h="1152525">
                <a:moveTo>
                  <a:pt x="3895" y="997055"/>
                </a:moveTo>
                <a:lnTo>
                  <a:pt x="0" y="963235"/>
                </a:lnTo>
                <a:lnTo>
                  <a:pt x="0" y="882961"/>
                </a:lnTo>
                <a:lnTo>
                  <a:pt x="38099" y="882961"/>
                </a:lnTo>
                <a:lnTo>
                  <a:pt x="38099" y="963235"/>
                </a:lnTo>
                <a:lnTo>
                  <a:pt x="38251" y="970109"/>
                </a:lnTo>
                <a:lnTo>
                  <a:pt x="38704" y="976938"/>
                </a:lnTo>
                <a:lnTo>
                  <a:pt x="39460" y="983722"/>
                </a:lnTo>
                <a:lnTo>
                  <a:pt x="40518" y="990460"/>
                </a:lnTo>
                <a:lnTo>
                  <a:pt x="3895" y="997055"/>
                </a:lnTo>
                <a:close/>
              </a:path>
              <a:path w="3600450" h="1152525">
                <a:moveTo>
                  <a:pt x="38099" y="844861"/>
                </a:moveTo>
                <a:lnTo>
                  <a:pt x="0" y="844861"/>
                </a:lnTo>
                <a:lnTo>
                  <a:pt x="0" y="730561"/>
                </a:lnTo>
                <a:lnTo>
                  <a:pt x="38099" y="730561"/>
                </a:lnTo>
                <a:lnTo>
                  <a:pt x="38099" y="844861"/>
                </a:lnTo>
                <a:close/>
              </a:path>
              <a:path w="3600450" h="1152525">
                <a:moveTo>
                  <a:pt x="38099" y="692461"/>
                </a:moveTo>
                <a:lnTo>
                  <a:pt x="0" y="692461"/>
                </a:lnTo>
                <a:lnTo>
                  <a:pt x="0" y="578161"/>
                </a:lnTo>
                <a:lnTo>
                  <a:pt x="38099" y="578161"/>
                </a:lnTo>
                <a:lnTo>
                  <a:pt x="38099" y="692461"/>
                </a:lnTo>
                <a:close/>
              </a:path>
              <a:path w="3600450" h="1152525">
                <a:moveTo>
                  <a:pt x="38099" y="540061"/>
                </a:moveTo>
                <a:lnTo>
                  <a:pt x="0" y="540061"/>
                </a:lnTo>
                <a:lnTo>
                  <a:pt x="0" y="425761"/>
                </a:lnTo>
                <a:lnTo>
                  <a:pt x="38099" y="425761"/>
                </a:lnTo>
                <a:lnTo>
                  <a:pt x="38099" y="540061"/>
                </a:lnTo>
                <a:close/>
              </a:path>
              <a:path w="3600450" h="1152525">
                <a:moveTo>
                  <a:pt x="38099" y="387661"/>
                </a:moveTo>
                <a:lnTo>
                  <a:pt x="0" y="387661"/>
                </a:lnTo>
                <a:lnTo>
                  <a:pt x="0" y="273361"/>
                </a:lnTo>
                <a:lnTo>
                  <a:pt x="38099" y="273361"/>
                </a:lnTo>
                <a:lnTo>
                  <a:pt x="38099" y="387661"/>
                </a:lnTo>
                <a:close/>
              </a:path>
              <a:path w="3600450" h="1152525">
                <a:moveTo>
                  <a:pt x="38099" y="235261"/>
                </a:moveTo>
                <a:lnTo>
                  <a:pt x="0" y="235261"/>
                </a:lnTo>
                <a:lnTo>
                  <a:pt x="0" y="190479"/>
                </a:lnTo>
                <a:lnTo>
                  <a:pt x="5030" y="146804"/>
                </a:lnTo>
                <a:lnTo>
                  <a:pt x="13632" y="122737"/>
                </a:lnTo>
                <a:lnTo>
                  <a:pt x="48131" y="135960"/>
                </a:lnTo>
                <a:lnTo>
                  <a:pt x="43742" y="149182"/>
                </a:lnTo>
                <a:lnTo>
                  <a:pt x="40607" y="162676"/>
                </a:lnTo>
                <a:lnTo>
                  <a:pt x="38726" y="176442"/>
                </a:lnTo>
                <a:lnTo>
                  <a:pt x="38099" y="190479"/>
                </a:lnTo>
                <a:lnTo>
                  <a:pt x="38099" y="235261"/>
                </a:lnTo>
                <a:close/>
              </a:path>
              <a:path w="3600450" h="1152525">
                <a:moveTo>
                  <a:pt x="61930" y="108613"/>
                </a:moveTo>
                <a:lnTo>
                  <a:pt x="30792" y="88731"/>
                </a:lnTo>
                <a:lnTo>
                  <a:pt x="41846" y="71344"/>
                </a:lnTo>
                <a:lnTo>
                  <a:pt x="71344" y="41846"/>
                </a:lnTo>
                <a:lnTo>
                  <a:pt x="106711" y="19360"/>
                </a:lnTo>
                <a:lnTo>
                  <a:pt x="116545" y="15845"/>
                </a:lnTo>
                <a:lnTo>
                  <a:pt x="131067" y="50105"/>
                </a:lnTo>
                <a:lnTo>
                  <a:pt x="110406" y="60688"/>
                </a:lnTo>
                <a:lnTo>
                  <a:pt x="91997" y="73968"/>
                </a:lnTo>
                <a:lnTo>
                  <a:pt x="75838" y="89942"/>
                </a:lnTo>
                <a:lnTo>
                  <a:pt x="61930" y="108613"/>
                </a:lnTo>
                <a:close/>
              </a:path>
              <a:path w="3600450" h="1152525">
                <a:moveTo>
                  <a:pt x="160126" y="41115"/>
                </a:moveTo>
                <a:lnTo>
                  <a:pt x="152705" y="4351"/>
                </a:lnTo>
                <a:lnTo>
                  <a:pt x="190479" y="0"/>
                </a:lnTo>
                <a:lnTo>
                  <a:pt x="304779" y="0"/>
                </a:lnTo>
                <a:lnTo>
                  <a:pt x="304779" y="38099"/>
                </a:lnTo>
                <a:lnTo>
                  <a:pt x="190479" y="38099"/>
                </a:lnTo>
                <a:lnTo>
                  <a:pt x="182802" y="38288"/>
                </a:lnTo>
                <a:lnTo>
                  <a:pt x="175185" y="38853"/>
                </a:lnTo>
                <a:lnTo>
                  <a:pt x="167626" y="39796"/>
                </a:lnTo>
                <a:lnTo>
                  <a:pt x="160126" y="41115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3934828" y="8310342"/>
            <a:ext cx="2665095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65">
                <a:solidFill>
                  <a:srgbClr val="4A4237"/>
                </a:solidFill>
                <a:latin typeface="Lucida Sans Unicode"/>
                <a:cs typeface="Lucida Sans Unicode"/>
              </a:rPr>
              <a:t>RMSE:</a:t>
            </a:r>
            <a:r>
              <a:rPr dirty="0" sz="2400" spc="-10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 b="1">
                <a:solidFill>
                  <a:srgbClr val="4A4237"/>
                </a:solidFill>
                <a:latin typeface="Trebuchet MS"/>
                <a:cs typeface="Trebuchet MS"/>
              </a:rPr>
              <a:t>17.69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75">
                <a:solidFill>
                  <a:srgbClr val="4A4237"/>
                </a:solidFill>
                <a:latin typeface="Lucida Sans Unicode"/>
                <a:cs typeface="Lucida Sans Unicode"/>
              </a:rPr>
              <a:t>R-</a:t>
            </a:r>
            <a:r>
              <a:rPr dirty="0" sz="2400">
                <a:solidFill>
                  <a:srgbClr val="4A4237"/>
                </a:solidFill>
                <a:latin typeface="Lucida Sans Unicode"/>
                <a:cs typeface="Lucida Sans Unicode"/>
              </a:rPr>
              <a:t>squared:</a:t>
            </a:r>
            <a:r>
              <a:rPr dirty="0" sz="2400" spc="204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0" b="1">
                <a:solidFill>
                  <a:srgbClr val="4A4237"/>
                </a:solidFill>
                <a:latin typeface="Trebuchet MS"/>
                <a:cs typeface="Trebuchet MS"/>
              </a:rPr>
              <a:t>0.985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2837600" y="7436180"/>
            <a:ext cx="5041265" cy="556895"/>
          </a:xfrm>
          <a:custGeom>
            <a:avLst/>
            <a:gdLst/>
            <a:ahLst/>
            <a:cxnLst/>
            <a:rect l="l" t="t" r="r" b="b"/>
            <a:pathLst>
              <a:path w="5041265" h="556895">
                <a:moveTo>
                  <a:pt x="4762321" y="556895"/>
                </a:moveTo>
                <a:lnTo>
                  <a:pt x="278447" y="556895"/>
                </a:lnTo>
                <a:lnTo>
                  <a:pt x="233282" y="553251"/>
                </a:lnTo>
                <a:lnTo>
                  <a:pt x="190436" y="542700"/>
                </a:lnTo>
                <a:lnTo>
                  <a:pt x="150484" y="525815"/>
                </a:lnTo>
                <a:lnTo>
                  <a:pt x="114000" y="503171"/>
                </a:lnTo>
                <a:lnTo>
                  <a:pt x="81555" y="475340"/>
                </a:lnTo>
                <a:lnTo>
                  <a:pt x="53724" y="442895"/>
                </a:lnTo>
                <a:lnTo>
                  <a:pt x="31079" y="406410"/>
                </a:lnTo>
                <a:lnTo>
                  <a:pt x="14195" y="366458"/>
                </a:lnTo>
                <a:lnTo>
                  <a:pt x="3644" y="323613"/>
                </a:lnTo>
                <a:lnTo>
                  <a:pt x="0" y="278447"/>
                </a:lnTo>
                <a:lnTo>
                  <a:pt x="3644" y="233282"/>
                </a:lnTo>
                <a:lnTo>
                  <a:pt x="14195" y="190436"/>
                </a:lnTo>
                <a:lnTo>
                  <a:pt x="31079" y="150484"/>
                </a:lnTo>
                <a:lnTo>
                  <a:pt x="53724" y="114000"/>
                </a:lnTo>
                <a:lnTo>
                  <a:pt x="81555" y="81555"/>
                </a:lnTo>
                <a:lnTo>
                  <a:pt x="114000" y="53724"/>
                </a:lnTo>
                <a:lnTo>
                  <a:pt x="150484" y="31079"/>
                </a:lnTo>
                <a:lnTo>
                  <a:pt x="190436" y="14195"/>
                </a:lnTo>
                <a:lnTo>
                  <a:pt x="233282" y="3644"/>
                </a:lnTo>
                <a:lnTo>
                  <a:pt x="278447" y="0"/>
                </a:lnTo>
                <a:lnTo>
                  <a:pt x="4762321" y="0"/>
                </a:lnTo>
                <a:lnTo>
                  <a:pt x="4816898" y="5399"/>
                </a:lnTo>
                <a:lnTo>
                  <a:pt x="4868879" y="21195"/>
                </a:lnTo>
                <a:lnTo>
                  <a:pt x="4916804" y="46782"/>
                </a:lnTo>
                <a:lnTo>
                  <a:pt x="4959214" y="81555"/>
                </a:lnTo>
                <a:lnTo>
                  <a:pt x="4993987" y="123964"/>
                </a:lnTo>
                <a:lnTo>
                  <a:pt x="5019573" y="171890"/>
                </a:lnTo>
                <a:lnTo>
                  <a:pt x="5035369" y="223871"/>
                </a:lnTo>
                <a:lnTo>
                  <a:pt x="5040769" y="278447"/>
                </a:lnTo>
                <a:lnTo>
                  <a:pt x="5035369" y="333023"/>
                </a:lnTo>
                <a:lnTo>
                  <a:pt x="5019573" y="385005"/>
                </a:lnTo>
                <a:lnTo>
                  <a:pt x="4993987" y="432930"/>
                </a:lnTo>
                <a:lnTo>
                  <a:pt x="4959214" y="475340"/>
                </a:lnTo>
                <a:lnTo>
                  <a:pt x="4916804" y="510112"/>
                </a:lnTo>
                <a:lnTo>
                  <a:pt x="4868879" y="535699"/>
                </a:lnTo>
                <a:lnTo>
                  <a:pt x="4816898" y="551495"/>
                </a:lnTo>
                <a:lnTo>
                  <a:pt x="4762321" y="556895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048421" y="7513048"/>
            <a:ext cx="46196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5" b="1">
                <a:solidFill>
                  <a:srgbClr val="FDFBFD"/>
                </a:solidFill>
                <a:latin typeface="Tahoma"/>
                <a:cs typeface="Tahoma"/>
              </a:rPr>
              <a:t>Before</a:t>
            </a:r>
            <a:r>
              <a:rPr dirty="0" sz="2200" spc="-5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200" spc="55" b="1">
                <a:solidFill>
                  <a:srgbClr val="FDFBFD"/>
                </a:solidFill>
                <a:latin typeface="Tahoma"/>
                <a:cs typeface="Tahoma"/>
              </a:rPr>
              <a:t>Hyperparameter</a:t>
            </a:r>
            <a:r>
              <a:rPr dirty="0" sz="220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200" spc="55" b="1">
                <a:solidFill>
                  <a:srgbClr val="FDFBFD"/>
                </a:solidFill>
                <a:latin typeface="Tahoma"/>
                <a:cs typeface="Tahoma"/>
              </a:rPr>
              <a:t>Tuning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0324523" y="7436180"/>
            <a:ext cx="4803775" cy="556895"/>
          </a:xfrm>
          <a:custGeom>
            <a:avLst/>
            <a:gdLst/>
            <a:ahLst/>
            <a:cxnLst/>
            <a:rect l="l" t="t" r="r" b="b"/>
            <a:pathLst>
              <a:path w="4803775" h="556895">
                <a:moveTo>
                  <a:pt x="4524792" y="556895"/>
                </a:moveTo>
                <a:lnTo>
                  <a:pt x="278447" y="556895"/>
                </a:lnTo>
                <a:lnTo>
                  <a:pt x="233282" y="553251"/>
                </a:lnTo>
                <a:lnTo>
                  <a:pt x="190436" y="542700"/>
                </a:lnTo>
                <a:lnTo>
                  <a:pt x="150484" y="525815"/>
                </a:lnTo>
                <a:lnTo>
                  <a:pt x="114000" y="503171"/>
                </a:lnTo>
                <a:lnTo>
                  <a:pt x="81555" y="475340"/>
                </a:lnTo>
                <a:lnTo>
                  <a:pt x="53724" y="442895"/>
                </a:lnTo>
                <a:lnTo>
                  <a:pt x="31079" y="406410"/>
                </a:lnTo>
                <a:lnTo>
                  <a:pt x="14195" y="366458"/>
                </a:lnTo>
                <a:lnTo>
                  <a:pt x="3644" y="323613"/>
                </a:lnTo>
                <a:lnTo>
                  <a:pt x="0" y="278447"/>
                </a:lnTo>
                <a:lnTo>
                  <a:pt x="3644" y="233282"/>
                </a:lnTo>
                <a:lnTo>
                  <a:pt x="14195" y="190436"/>
                </a:lnTo>
                <a:lnTo>
                  <a:pt x="31079" y="150484"/>
                </a:lnTo>
                <a:lnTo>
                  <a:pt x="53724" y="114000"/>
                </a:lnTo>
                <a:lnTo>
                  <a:pt x="81555" y="81555"/>
                </a:lnTo>
                <a:lnTo>
                  <a:pt x="114000" y="53724"/>
                </a:lnTo>
                <a:lnTo>
                  <a:pt x="150484" y="31079"/>
                </a:lnTo>
                <a:lnTo>
                  <a:pt x="190436" y="14195"/>
                </a:lnTo>
                <a:lnTo>
                  <a:pt x="233282" y="3644"/>
                </a:lnTo>
                <a:lnTo>
                  <a:pt x="278447" y="0"/>
                </a:lnTo>
                <a:lnTo>
                  <a:pt x="4524792" y="0"/>
                </a:lnTo>
                <a:lnTo>
                  <a:pt x="4579368" y="5399"/>
                </a:lnTo>
                <a:lnTo>
                  <a:pt x="4631349" y="21195"/>
                </a:lnTo>
                <a:lnTo>
                  <a:pt x="4679275" y="46782"/>
                </a:lnTo>
                <a:lnTo>
                  <a:pt x="4721684" y="81555"/>
                </a:lnTo>
                <a:lnTo>
                  <a:pt x="4756457" y="123964"/>
                </a:lnTo>
                <a:lnTo>
                  <a:pt x="4782044" y="171890"/>
                </a:lnTo>
                <a:lnTo>
                  <a:pt x="4797840" y="223871"/>
                </a:lnTo>
                <a:lnTo>
                  <a:pt x="4803239" y="278447"/>
                </a:lnTo>
                <a:lnTo>
                  <a:pt x="4797840" y="333023"/>
                </a:lnTo>
                <a:lnTo>
                  <a:pt x="4782044" y="385005"/>
                </a:lnTo>
                <a:lnTo>
                  <a:pt x="4756457" y="432930"/>
                </a:lnTo>
                <a:lnTo>
                  <a:pt x="4721684" y="475340"/>
                </a:lnTo>
                <a:lnTo>
                  <a:pt x="4679275" y="510112"/>
                </a:lnTo>
                <a:lnTo>
                  <a:pt x="4631349" y="535699"/>
                </a:lnTo>
                <a:lnTo>
                  <a:pt x="4579368" y="551495"/>
                </a:lnTo>
                <a:lnTo>
                  <a:pt x="4524792" y="556895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0535343" y="7513048"/>
            <a:ext cx="43821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0" b="1">
                <a:solidFill>
                  <a:srgbClr val="FDFBFD"/>
                </a:solidFill>
                <a:latin typeface="Tahoma"/>
                <a:cs typeface="Tahoma"/>
              </a:rPr>
              <a:t>After</a:t>
            </a:r>
            <a:r>
              <a:rPr dirty="0" sz="2200" spc="-5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200" spc="55" b="1">
                <a:solidFill>
                  <a:srgbClr val="FDFBFD"/>
                </a:solidFill>
                <a:latin typeface="Tahoma"/>
                <a:cs typeface="Tahoma"/>
              </a:rPr>
              <a:t>Hyperparameter</a:t>
            </a:r>
            <a:r>
              <a:rPr dirty="0" sz="2200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200" spc="55" b="1">
                <a:solidFill>
                  <a:srgbClr val="FDFBFD"/>
                </a:solidFill>
                <a:latin typeface="Tahoma"/>
                <a:cs typeface="Tahoma"/>
              </a:rPr>
              <a:t>Tuning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229187" y="472170"/>
            <a:ext cx="382905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75" b="1">
                <a:solidFill>
                  <a:srgbClr val="FDFBFD"/>
                </a:solidFill>
                <a:latin typeface="Trebuchet MS"/>
                <a:cs typeface="Trebuchet MS"/>
              </a:rPr>
              <a:t>MODELLING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190" b="1">
                <a:solidFill>
                  <a:srgbClr val="FDFBFD"/>
                </a:solidFill>
                <a:latin typeface="Trebuchet MS"/>
                <a:cs typeface="Trebuchet MS"/>
              </a:rPr>
              <a:t>&amp;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60" b="1">
                <a:solidFill>
                  <a:srgbClr val="FDFBFD"/>
                </a:solidFill>
                <a:latin typeface="Trebuchet MS"/>
                <a:cs typeface="Trebuchet MS"/>
              </a:rPr>
              <a:t>EVALUATION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854" y="2982702"/>
            <a:ext cx="8839199" cy="679132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9886302" y="4606654"/>
            <a:ext cx="7141845" cy="3587750"/>
            <a:chOff x="9886302" y="4606654"/>
            <a:chExt cx="7141845" cy="3587750"/>
          </a:xfrm>
        </p:grpSpPr>
        <p:sp>
          <p:nvSpPr>
            <p:cNvPr id="6" name="object 6" descr=""/>
            <p:cNvSpPr/>
            <p:nvPr/>
          </p:nvSpPr>
          <p:spPr>
            <a:xfrm>
              <a:off x="9886302" y="4606654"/>
              <a:ext cx="7141845" cy="3587750"/>
            </a:xfrm>
            <a:custGeom>
              <a:avLst/>
              <a:gdLst/>
              <a:ahLst/>
              <a:cxnLst/>
              <a:rect l="l" t="t" r="r" b="b"/>
              <a:pathLst>
                <a:path w="7141844" h="3587750">
                  <a:moveTo>
                    <a:pt x="457196" y="38099"/>
                  </a:moveTo>
                  <a:lnTo>
                    <a:pt x="342896" y="38099"/>
                  </a:lnTo>
                  <a:lnTo>
                    <a:pt x="342896" y="0"/>
                  </a:lnTo>
                  <a:lnTo>
                    <a:pt x="457196" y="0"/>
                  </a:lnTo>
                  <a:lnTo>
                    <a:pt x="457196" y="38099"/>
                  </a:lnTo>
                  <a:close/>
                </a:path>
                <a:path w="7141844" h="3587750">
                  <a:moveTo>
                    <a:pt x="609596" y="38099"/>
                  </a:moveTo>
                  <a:lnTo>
                    <a:pt x="495296" y="38099"/>
                  </a:lnTo>
                  <a:lnTo>
                    <a:pt x="495296" y="0"/>
                  </a:lnTo>
                  <a:lnTo>
                    <a:pt x="609596" y="0"/>
                  </a:lnTo>
                  <a:lnTo>
                    <a:pt x="609596" y="38099"/>
                  </a:lnTo>
                  <a:close/>
                </a:path>
                <a:path w="7141844" h="3587750">
                  <a:moveTo>
                    <a:pt x="761996" y="38099"/>
                  </a:moveTo>
                  <a:lnTo>
                    <a:pt x="647696" y="38099"/>
                  </a:lnTo>
                  <a:lnTo>
                    <a:pt x="647696" y="0"/>
                  </a:lnTo>
                  <a:lnTo>
                    <a:pt x="761996" y="0"/>
                  </a:lnTo>
                  <a:lnTo>
                    <a:pt x="761996" y="38099"/>
                  </a:lnTo>
                  <a:close/>
                </a:path>
                <a:path w="7141844" h="3587750">
                  <a:moveTo>
                    <a:pt x="914396" y="38099"/>
                  </a:moveTo>
                  <a:lnTo>
                    <a:pt x="800096" y="38099"/>
                  </a:lnTo>
                  <a:lnTo>
                    <a:pt x="800096" y="0"/>
                  </a:lnTo>
                  <a:lnTo>
                    <a:pt x="914396" y="0"/>
                  </a:lnTo>
                  <a:lnTo>
                    <a:pt x="914396" y="38099"/>
                  </a:lnTo>
                  <a:close/>
                </a:path>
                <a:path w="7141844" h="3587750">
                  <a:moveTo>
                    <a:pt x="1066796" y="38099"/>
                  </a:moveTo>
                  <a:lnTo>
                    <a:pt x="952496" y="38099"/>
                  </a:lnTo>
                  <a:lnTo>
                    <a:pt x="952496" y="0"/>
                  </a:lnTo>
                  <a:lnTo>
                    <a:pt x="1066796" y="0"/>
                  </a:lnTo>
                  <a:lnTo>
                    <a:pt x="1066796" y="38099"/>
                  </a:lnTo>
                  <a:close/>
                </a:path>
                <a:path w="7141844" h="3587750">
                  <a:moveTo>
                    <a:pt x="1219196" y="38099"/>
                  </a:moveTo>
                  <a:lnTo>
                    <a:pt x="1104896" y="38099"/>
                  </a:lnTo>
                  <a:lnTo>
                    <a:pt x="1104896" y="0"/>
                  </a:lnTo>
                  <a:lnTo>
                    <a:pt x="1219196" y="0"/>
                  </a:lnTo>
                  <a:lnTo>
                    <a:pt x="1219196" y="38099"/>
                  </a:lnTo>
                  <a:close/>
                </a:path>
                <a:path w="7141844" h="3587750">
                  <a:moveTo>
                    <a:pt x="1371596" y="38099"/>
                  </a:moveTo>
                  <a:lnTo>
                    <a:pt x="1257296" y="38099"/>
                  </a:lnTo>
                  <a:lnTo>
                    <a:pt x="1257296" y="0"/>
                  </a:lnTo>
                  <a:lnTo>
                    <a:pt x="1371596" y="0"/>
                  </a:lnTo>
                  <a:lnTo>
                    <a:pt x="1371596" y="38099"/>
                  </a:lnTo>
                  <a:close/>
                </a:path>
                <a:path w="7141844" h="3587750">
                  <a:moveTo>
                    <a:pt x="1523996" y="38099"/>
                  </a:moveTo>
                  <a:lnTo>
                    <a:pt x="1409696" y="38099"/>
                  </a:lnTo>
                  <a:lnTo>
                    <a:pt x="1409696" y="0"/>
                  </a:lnTo>
                  <a:lnTo>
                    <a:pt x="1523996" y="0"/>
                  </a:lnTo>
                  <a:lnTo>
                    <a:pt x="1523996" y="38099"/>
                  </a:lnTo>
                  <a:close/>
                </a:path>
                <a:path w="7141844" h="3587750">
                  <a:moveTo>
                    <a:pt x="1676396" y="38099"/>
                  </a:moveTo>
                  <a:lnTo>
                    <a:pt x="1562096" y="38099"/>
                  </a:lnTo>
                  <a:lnTo>
                    <a:pt x="1562096" y="0"/>
                  </a:lnTo>
                  <a:lnTo>
                    <a:pt x="1676396" y="0"/>
                  </a:lnTo>
                  <a:lnTo>
                    <a:pt x="1676396" y="38099"/>
                  </a:lnTo>
                  <a:close/>
                </a:path>
                <a:path w="7141844" h="3587750">
                  <a:moveTo>
                    <a:pt x="1828796" y="38099"/>
                  </a:moveTo>
                  <a:lnTo>
                    <a:pt x="1714496" y="38099"/>
                  </a:lnTo>
                  <a:lnTo>
                    <a:pt x="1714496" y="0"/>
                  </a:lnTo>
                  <a:lnTo>
                    <a:pt x="1828796" y="0"/>
                  </a:lnTo>
                  <a:lnTo>
                    <a:pt x="1828796" y="38099"/>
                  </a:lnTo>
                  <a:close/>
                </a:path>
                <a:path w="7141844" h="3587750">
                  <a:moveTo>
                    <a:pt x="1981196" y="38099"/>
                  </a:moveTo>
                  <a:lnTo>
                    <a:pt x="1866896" y="38099"/>
                  </a:lnTo>
                  <a:lnTo>
                    <a:pt x="1866896" y="0"/>
                  </a:lnTo>
                  <a:lnTo>
                    <a:pt x="1981196" y="0"/>
                  </a:lnTo>
                  <a:lnTo>
                    <a:pt x="1981196" y="38099"/>
                  </a:lnTo>
                  <a:close/>
                </a:path>
                <a:path w="7141844" h="3587750">
                  <a:moveTo>
                    <a:pt x="2133596" y="38099"/>
                  </a:moveTo>
                  <a:lnTo>
                    <a:pt x="2019296" y="38099"/>
                  </a:lnTo>
                  <a:lnTo>
                    <a:pt x="2019296" y="0"/>
                  </a:lnTo>
                  <a:lnTo>
                    <a:pt x="2133596" y="0"/>
                  </a:lnTo>
                  <a:lnTo>
                    <a:pt x="2133596" y="38099"/>
                  </a:lnTo>
                  <a:close/>
                </a:path>
                <a:path w="7141844" h="3587750">
                  <a:moveTo>
                    <a:pt x="2285996" y="38099"/>
                  </a:moveTo>
                  <a:lnTo>
                    <a:pt x="2171696" y="38099"/>
                  </a:lnTo>
                  <a:lnTo>
                    <a:pt x="2171696" y="0"/>
                  </a:lnTo>
                  <a:lnTo>
                    <a:pt x="2285996" y="0"/>
                  </a:lnTo>
                  <a:lnTo>
                    <a:pt x="2285996" y="38099"/>
                  </a:lnTo>
                  <a:close/>
                </a:path>
                <a:path w="7141844" h="3587750">
                  <a:moveTo>
                    <a:pt x="2438396" y="38099"/>
                  </a:moveTo>
                  <a:lnTo>
                    <a:pt x="2324096" y="38099"/>
                  </a:lnTo>
                  <a:lnTo>
                    <a:pt x="2324096" y="0"/>
                  </a:lnTo>
                  <a:lnTo>
                    <a:pt x="2438396" y="0"/>
                  </a:lnTo>
                  <a:lnTo>
                    <a:pt x="2438396" y="38099"/>
                  </a:lnTo>
                  <a:close/>
                </a:path>
                <a:path w="7141844" h="3587750">
                  <a:moveTo>
                    <a:pt x="2590796" y="38099"/>
                  </a:moveTo>
                  <a:lnTo>
                    <a:pt x="2476496" y="38099"/>
                  </a:lnTo>
                  <a:lnTo>
                    <a:pt x="2476496" y="0"/>
                  </a:lnTo>
                  <a:lnTo>
                    <a:pt x="2590796" y="0"/>
                  </a:lnTo>
                  <a:lnTo>
                    <a:pt x="2590796" y="38099"/>
                  </a:lnTo>
                  <a:close/>
                </a:path>
                <a:path w="7141844" h="3587750">
                  <a:moveTo>
                    <a:pt x="2743196" y="38099"/>
                  </a:moveTo>
                  <a:lnTo>
                    <a:pt x="2628896" y="38099"/>
                  </a:lnTo>
                  <a:lnTo>
                    <a:pt x="2628896" y="0"/>
                  </a:lnTo>
                  <a:lnTo>
                    <a:pt x="2743196" y="0"/>
                  </a:lnTo>
                  <a:lnTo>
                    <a:pt x="2743196" y="38099"/>
                  </a:lnTo>
                  <a:close/>
                </a:path>
                <a:path w="7141844" h="3587750">
                  <a:moveTo>
                    <a:pt x="2895596" y="38099"/>
                  </a:moveTo>
                  <a:lnTo>
                    <a:pt x="2781296" y="38099"/>
                  </a:lnTo>
                  <a:lnTo>
                    <a:pt x="2781296" y="0"/>
                  </a:lnTo>
                  <a:lnTo>
                    <a:pt x="2895596" y="0"/>
                  </a:lnTo>
                  <a:lnTo>
                    <a:pt x="2895596" y="38099"/>
                  </a:lnTo>
                  <a:close/>
                </a:path>
                <a:path w="7141844" h="3587750">
                  <a:moveTo>
                    <a:pt x="3047996" y="38099"/>
                  </a:moveTo>
                  <a:lnTo>
                    <a:pt x="2933696" y="38099"/>
                  </a:lnTo>
                  <a:lnTo>
                    <a:pt x="2933696" y="0"/>
                  </a:lnTo>
                  <a:lnTo>
                    <a:pt x="3047996" y="0"/>
                  </a:lnTo>
                  <a:lnTo>
                    <a:pt x="3047996" y="38099"/>
                  </a:lnTo>
                  <a:close/>
                </a:path>
                <a:path w="7141844" h="3587750">
                  <a:moveTo>
                    <a:pt x="3200396" y="38099"/>
                  </a:moveTo>
                  <a:lnTo>
                    <a:pt x="3086096" y="38099"/>
                  </a:lnTo>
                  <a:lnTo>
                    <a:pt x="3086096" y="0"/>
                  </a:lnTo>
                  <a:lnTo>
                    <a:pt x="3200396" y="0"/>
                  </a:lnTo>
                  <a:lnTo>
                    <a:pt x="3200396" y="38099"/>
                  </a:lnTo>
                  <a:close/>
                </a:path>
                <a:path w="7141844" h="3587750">
                  <a:moveTo>
                    <a:pt x="3352796" y="38099"/>
                  </a:moveTo>
                  <a:lnTo>
                    <a:pt x="3238496" y="38099"/>
                  </a:lnTo>
                  <a:lnTo>
                    <a:pt x="3238496" y="0"/>
                  </a:lnTo>
                  <a:lnTo>
                    <a:pt x="3352796" y="0"/>
                  </a:lnTo>
                  <a:lnTo>
                    <a:pt x="3352796" y="38099"/>
                  </a:lnTo>
                  <a:close/>
                </a:path>
                <a:path w="7141844" h="3587750">
                  <a:moveTo>
                    <a:pt x="3505196" y="38099"/>
                  </a:moveTo>
                  <a:lnTo>
                    <a:pt x="3390896" y="38099"/>
                  </a:lnTo>
                  <a:lnTo>
                    <a:pt x="3390896" y="0"/>
                  </a:lnTo>
                  <a:lnTo>
                    <a:pt x="3505196" y="0"/>
                  </a:lnTo>
                  <a:lnTo>
                    <a:pt x="3505196" y="38099"/>
                  </a:lnTo>
                  <a:close/>
                </a:path>
                <a:path w="7141844" h="3587750">
                  <a:moveTo>
                    <a:pt x="3657596" y="38099"/>
                  </a:moveTo>
                  <a:lnTo>
                    <a:pt x="3543296" y="38099"/>
                  </a:lnTo>
                  <a:lnTo>
                    <a:pt x="3543296" y="0"/>
                  </a:lnTo>
                  <a:lnTo>
                    <a:pt x="3657596" y="0"/>
                  </a:lnTo>
                  <a:lnTo>
                    <a:pt x="3657596" y="38099"/>
                  </a:lnTo>
                  <a:close/>
                </a:path>
                <a:path w="7141844" h="3587750">
                  <a:moveTo>
                    <a:pt x="3809996" y="38099"/>
                  </a:moveTo>
                  <a:lnTo>
                    <a:pt x="3695695" y="38099"/>
                  </a:lnTo>
                  <a:lnTo>
                    <a:pt x="3695695" y="0"/>
                  </a:lnTo>
                  <a:lnTo>
                    <a:pt x="3809996" y="0"/>
                  </a:lnTo>
                  <a:lnTo>
                    <a:pt x="3809996" y="38099"/>
                  </a:lnTo>
                  <a:close/>
                </a:path>
                <a:path w="7141844" h="3587750">
                  <a:moveTo>
                    <a:pt x="3962395" y="38099"/>
                  </a:moveTo>
                  <a:lnTo>
                    <a:pt x="3848096" y="38099"/>
                  </a:lnTo>
                  <a:lnTo>
                    <a:pt x="3848096" y="0"/>
                  </a:lnTo>
                  <a:lnTo>
                    <a:pt x="3962395" y="0"/>
                  </a:lnTo>
                  <a:lnTo>
                    <a:pt x="3962395" y="38099"/>
                  </a:lnTo>
                  <a:close/>
                </a:path>
                <a:path w="7141844" h="3587750">
                  <a:moveTo>
                    <a:pt x="4114796" y="38099"/>
                  </a:moveTo>
                  <a:lnTo>
                    <a:pt x="4000496" y="38099"/>
                  </a:lnTo>
                  <a:lnTo>
                    <a:pt x="4000496" y="0"/>
                  </a:lnTo>
                  <a:lnTo>
                    <a:pt x="4114796" y="0"/>
                  </a:lnTo>
                  <a:lnTo>
                    <a:pt x="4114796" y="38099"/>
                  </a:lnTo>
                  <a:close/>
                </a:path>
                <a:path w="7141844" h="3587750">
                  <a:moveTo>
                    <a:pt x="4267196" y="38099"/>
                  </a:moveTo>
                  <a:lnTo>
                    <a:pt x="4152896" y="38099"/>
                  </a:lnTo>
                  <a:lnTo>
                    <a:pt x="4152896" y="0"/>
                  </a:lnTo>
                  <a:lnTo>
                    <a:pt x="4267196" y="0"/>
                  </a:lnTo>
                  <a:lnTo>
                    <a:pt x="4267196" y="38099"/>
                  </a:lnTo>
                  <a:close/>
                </a:path>
                <a:path w="7141844" h="3587750">
                  <a:moveTo>
                    <a:pt x="4419596" y="38099"/>
                  </a:moveTo>
                  <a:lnTo>
                    <a:pt x="4305296" y="38099"/>
                  </a:lnTo>
                  <a:lnTo>
                    <a:pt x="4305296" y="0"/>
                  </a:lnTo>
                  <a:lnTo>
                    <a:pt x="4419596" y="0"/>
                  </a:lnTo>
                  <a:lnTo>
                    <a:pt x="4419596" y="38099"/>
                  </a:lnTo>
                  <a:close/>
                </a:path>
                <a:path w="7141844" h="3587750">
                  <a:moveTo>
                    <a:pt x="4571996" y="38099"/>
                  </a:moveTo>
                  <a:lnTo>
                    <a:pt x="4457695" y="38099"/>
                  </a:lnTo>
                  <a:lnTo>
                    <a:pt x="4457695" y="0"/>
                  </a:lnTo>
                  <a:lnTo>
                    <a:pt x="4571996" y="0"/>
                  </a:lnTo>
                  <a:lnTo>
                    <a:pt x="4571996" y="38099"/>
                  </a:lnTo>
                  <a:close/>
                </a:path>
                <a:path w="7141844" h="3587750">
                  <a:moveTo>
                    <a:pt x="4724395" y="38099"/>
                  </a:moveTo>
                  <a:lnTo>
                    <a:pt x="4610096" y="38099"/>
                  </a:lnTo>
                  <a:lnTo>
                    <a:pt x="4610096" y="0"/>
                  </a:lnTo>
                  <a:lnTo>
                    <a:pt x="4724395" y="0"/>
                  </a:lnTo>
                  <a:lnTo>
                    <a:pt x="4724395" y="38099"/>
                  </a:lnTo>
                  <a:close/>
                </a:path>
                <a:path w="7141844" h="3587750">
                  <a:moveTo>
                    <a:pt x="4876796" y="38099"/>
                  </a:moveTo>
                  <a:lnTo>
                    <a:pt x="4762496" y="38099"/>
                  </a:lnTo>
                  <a:lnTo>
                    <a:pt x="4762496" y="0"/>
                  </a:lnTo>
                  <a:lnTo>
                    <a:pt x="4876796" y="0"/>
                  </a:lnTo>
                  <a:lnTo>
                    <a:pt x="4876796" y="38099"/>
                  </a:lnTo>
                  <a:close/>
                </a:path>
                <a:path w="7141844" h="3587750">
                  <a:moveTo>
                    <a:pt x="5029196" y="38099"/>
                  </a:moveTo>
                  <a:lnTo>
                    <a:pt x="4914896" y="38099"/>
                  </a:lnTo>
                  <a:lnTo>
                    <a:pt x="4914896" y="0"/>
                  </a:lnTo>
                  <a:lnTo>
                    <a:pt x="5029196" y="0"/>
                  </a:lnTo>
                  <a:lnTo>
                    <a:pt x="5029196" y="38099"/>
                  </a:lnTo>
                  <a:close/>
                </a:path>
                <a:path w="7141844" h="3587750">
                  <a:moveTo>
                    <a:pt x="5181596" y="38099"/>
                  </a:moveTo>
                  <a:lnTo>
                    <a:pt x="5067296" y="38099"/>
                  </a:lnTo>
                  <a:lnTo>
                    <a:pt x="5067296" y="0"/>
                  </a:lnTo>
                  <a:lnTo>
                    <a:pt x="5181596" y="0"/>
                  </a:lnTo>
                  <a:lnTo>
                    <a:pt x="5181596" y="38099"/>
                  </a:lnTo>
                  <a:close/>
                </a:path>
                <a:path w="7141844" h="3587750">
                  <a:moveTo>
                    <a:pt x="5333996" y="38099"/>
                  </a:moveTo>
                  <a:lnTo>
                    <a:pt x="5219696" y="38099"/>
                  </a:lnTo>
                  <a:lnTo>
                    <a:pt x="5219696" y="0"/>
                  </a:lnTo>
                  <a:lnTo>
                    <a:pt x="5333996" y="0"/>
                  </a:lnTo>
                  <a:lnTo>
                    <a:pt x="5333996" y="38099"/>
                  </a:lnTo>
                  <a:close/>
                </a:path>
                <a:path w="7141844" h="3587750">
                  <a:moveTo>
                    <a:pt x="5486396" y="38099"/>
                  </a:moveTo>
                  <a:lnTo>
                    <a:pt x="5372096" y="38099"/>
                  </a:lnTo>
                  <a:lnTo>
                    <a:pt x="5372096" y="0"/>
                  </a:lnTo>
                  <a:lnTo>
                    <a:pt x="5486396" y="0"/>
                  </a:lnTo>
                  <a:lnTo>
                    <a:pt x="5486396" y="38099"/>
                  </a:lnTo>
                  <a:close/>
                </a:path>
                <a:path w="7141844" h="3587750">
                  <a:moveTo>
                    <a:pt x="5638796" y="38099"/>
                  </a:moveTo>
                  <a:lnTo>
                    <a:pt x="5524496" y="38099"/>
                  </a:lnTo>
                  <a:lnTo>
                    <a:pt x="5524496" y="0"/>
                  </a:lnTo>
                  <a:lnTo>
                    <a:pt x="5638796" y="0"/>
                  </a:lnTo>
                  <a:lnTo>
                    <a:pt x="5638796" y="38099"/>
                  </a:lnTo>
                  <a:close/>
                </a:path>
                <a:path w="7141844" h="3587750">
                  <a:moveTo>
                    <a:pt x="5791196" y="38099"/>
                  </a:moveTo>
                  <a:lnTo>
                    <a:pt x="5676896" y="38099"/>
                  </a:lnTo>
                  <a:lnTo>
                    <a:pt x="5676896" y="0"/>
                  </a:lnTo>
                  <a:lnTo>
                    <a:pt x="5791196" y="0"/>
                  </a:lnTo>
                  <a:lnTo>
                    <a:pt x="5791196" y="38099"/>
                  </a:lnTo>
                  <a:close/>
                </a:path>
                <a:path w="7141844" h="3587750">
                  <a:moveTo>
                    <a:pt x="5943596" y="38099"/>
                  </a:moveTo>
                  <a:lnTo>
                    <a:pt x="5829296" y="38099"/>
                  </a:lnTo>
                  <a:lnTo>
                    <a:pt x="5829296" y="0"/>
                  </a:lnTo>
                  <a:lnTo>
                    <a:pt x="5943596" y="0"/>
                  </a:lnTo>
                  <a:lnTo>
                    <a:pt x="5943596" y="38099"/>
                  </a:lnTo>
                  <a:close/>
                </a:path>
                <a:path w="7141844" h="3587750">
                  <a:moveTo>
                    <a:pt x="6095996" y="38099"/>
                  </a:moveTo>
                  <a:lnTo>
                    <a:pt x="5981696" y="38099"/>
                  </a:lnTo>
                  <a:lnTo>
                    <a:pt x="5981696" y="0"/>
                  </a:lnTo>
                  <a:lnTo>
                    <a:pt x="6095996" y="0"/>
                  </a:lnTo>
                  <a:lnTo>
                    <a:pt x="6095996" y="38099"/>
                  </a:lnTo>
                  <a:close/>
                </a:path>
                <a:path w="7141844" h="3587750">
                  <a:moveTo>
                    <a:pt x="6248396" y="38099"/>
                  </a:moveTo>
                  <a:lnTo>
                    <a:pt x="6134096" y="38099"/>
                  </a:lnTo>
                  <a:lnTo>
                    <a:pt x="6134096" y="0"/>
                  </a:lnTo>
                  <a:lnTo>
                    <a:pt x="6248396" y="0"/>
                  </a:lnTo>
                  <a:lnTo>
                    <a:pt x="6248396" y="38099"/>
                  </a:lnTo>
                  <a:close/>
                </a:path>
                <a:path w="7141844" h="3587750">
                  <a:moveTo>
                    <a:pt x="6400796" y="38099"/>
                  </a:moveTo>
                  <a:lnTo>
                    <a:pt x="6286496" y="38099"/>
                  </a:lnTo>
                  <a:lnTo>
                    <a:pt x="6286496" y="0"/>
                  </a:lnTo>
                  <a:lnTo>
                    <a:pt x="6400796" y="0"/>
                  </a:lnTo>
                  <a:lnTo>
                    <a:pt x="6400796" y="38099"/>
                  </a:lnTo>
                  <a:close/>
                </a:path>
                <a:path w="7141844" h="3587750">
                  <a:moveTo>
                    <a:pt x="6553196" y="38099"/>
                  </a:moveTo>
                  <a:lnTo>
                    <a:pt x="6438896" y="38099"/>
                  </a:lnTo>
                  <a:lnTo>
                    <a:pt x="6438896" y="0"/>
                  </a:lnTo>
                  <a:lnTo>
                    <a:pt x="6553196" y="0"/>
                  </a:lnTo>
                  <a:lnTo>
                    <a:pt x="6553196" y="38099"/>
                  </a:lnTo>
                  <a:close/>
                </a:path>
                <a:path w="7141844" h="3587750">
                  <a:moveTo>
                    <a:pt x="6705596" y="38099"/>
                  </a:moveTo>
                  <a:lnTo>
                    <a:pt x="6591296" y="38099"/>
                  </a:lnTo>
                  <a:lnTo>
                    <a:pt x="6591296" y="0"/>
                  </a:lnTo>
                  <a:lnTo>
                    <a:pt x="6705596" y="0"/>
                  </a:lnTo>
                  <a:lnTo>
                    <a:pt x="6705596" y="38099"/>
                  </a:lnTo>
                  <a:close/>
                </a:path>
                <a:path w="7141844" h="3587750">
                  <a:moveTo>
                    <a:pt x="6857996" y="38099"/>
                  </a:moveTo>
                  <a:lnTo>
                    <a:pt x="6743696" y="38099"/>
                  </a:lnTo>
                  <a:lnTo>
                    <a:pt x="6743696" y="0"/>
                  </a:lnTo>
                  <a:lnTo>
                    <a:pt x="6857996" y="0"/>
                  </a:lnTo>
                  <a:lnTo>
                    <a:pt x="6857996" y="38099"/>
                  </a:lnTo>
                  <a:close/>
                </a:path>
                <a:path w="7141844" h="3587750">
                  <a:moveTo>
                    <a:pt x="6997992" y="45377"/>
                  </a:moveTo>
                  <a:lnTo>
                    <a:pt x="6986584" y="42193"/>
                  </a:lnTo>
                  <a:lnTo>
                    <a:pt x="6974998" y="39919"/>
                  </a:lnTo>
                  <a:lnTo>
                    <a:pt x="6963233" y="38554"/>
                  </a:lnTo>
                  <a:lnTo>
                    <a:pt x="6951291" y="38099"/>
                  </a:lnTo>
                  <a:lnTo>
                    <a:pt x="6896096" y="38099"/>
                  </a:lnTo>
                  <a:lnTo>
                    <a:pt x="6896096" y="0"/>
                  </a:lnTo>
                  <a:lnTo>
                    <a:pt x="6951293" y="0"/>
                  </a:lnTo>
                  <a:lnTo>
                    <a:pt x="6994972" y="5031"/>
                  </a:lnTo>
                  <a:lnTo>
                    <a:pt x="7009315" y="10157"/>
                  </a:lnTo>
                  <a:lnTo>
                    <a:pt x="6997992" y="45377"/>
                  </a:lnTo>
                  <a:close/>
                </a:path>
                <a:path w="7141844" h="3587750">
                  <a:moveTo>
                    <a:pt x="7088166" y="123390"/>
                  </a:moveTo>
                  <a:lnTo>
                    <a:pt x="7076446" y="103341"/>
                  </a:lnTo>
                  <a:lnTo>
                    <a:pt x="7062173" y="85695"/>
                  </a:lnTo>
                  <a:lnTo>
                    <a:pt x="7045347" y="70451"/>
                  </a:lnTo>
                  <a:lnTo>
                    <a:pt x="7025967" y="57611"/>
                  </a:lnTo>
                  <a:lnTo>
                    <a:pt x="7044235" y="25190"/>
                  </a:lnTo>
                  <a:lnTo>
                    <a:pt x="7070438" y="41849"/>
                  </a:lnTo>
                  <a:lnTo>
                    <a:pt x="7099939" y="71350"/>
                  </a:lnTo>
                  <a:lnTo>
                    <a:pt x="7122345" y="106593"/>
                  </a:lnTo>
                  <a:lnTo>
                    <a:pt x="7088166" y="123390"/>
                  </a:lnTo>
                  <a:close/>
                </a:path>
                <a:path w="7141844" h="3587750">
                  <a:moveTo>
                    <a:pt x="7141788" y="256288"/>
                  </a:moveTo>
                  <a:lnTo>
                    <a:pt x="7103688" y="256288"/>
                  </a:lnTo>
                  <a:lnTo>
                    <a:pt x="7103688" y="190496"/>
                  </a:lnTo>
                  <a:lnTo>
                    <a:pt x="7103381" y="180697"/>
                  </a:lnTo>
                  <a:lnTo>
                    <a:pt x="7102461" y="171005"/>
                  </a:lnTo>
                  <a:lnTo>
                    <a:pt x="7100927" y="161421"/>
                  </a:lnTo>
                  <a:lnTo>
                    <a:pt x="7098779" y="151945"/>
                  </a:lnTo>
                  <a:lnTo>
                    <a:pt x="7135199" y="142458"/>
                  </a:lnTo>
                  <a:lnTo>
                    <a:pt x="7136757" y="146817"/>
                  </a:lnTo>
                  <a:lnTo>
                    <a:pt x="7141788" y="190496"/>
                  </a:lnTo>
                  <a:lnTo>
                    <a:pt x="7141788" y="256288"/>
                  </a:lnTo>
                  <a:close/>
                </a:path>
                <a:path w="7141844" h="3587750">
                  <a:moveTo>
                    <a:pt x="7141788" y="408688"/>
                  </a:moveTo>
                  <a:lnTo>
                    <a:pt x="7103688" y="408688"/>
                  </a:lnTo>
                  <a:lnTo>
                    <a:pt x="7103688" y="294388"/>
                  </a:lnTo>
                  <a:lnTo>
                    <a:pt x="7141788" y="294388"/>
                  </a:lnTo>
                  <a:lnTo>
                    <a:pt x="7141788" y="408688"/>
                  </a:lnTo>
                  <a:close/>
                </a:path>
                <a:path w="7141844" h="3587750">
                  <a:moveTo>
                    <a:pt x="7141788" y="561087"/>
                  </a:moveTo>
                  <a:lnTo>
                    <a:pt x="7103688" y="561087"/>
                  </a:lnTo>
                  <a:lnTo>
                    <a:pt x="7103688" y="446788"/>
                  </a:lnTo>
                  <a:lnTo>
                    <a:pt x="7141788" y="446788"/>
                  </a:lnTo>
                  <a:lnTo>
                    <a:pt x="7141788" y="561087"/>
                  </a:lnTo>
                  <a:close/>
                </a:path>
                <a:path w="7141844" h="3587750">
                  <a:moveTo>
                    <a:pt x="7141788" y="713487"/>
                  </a:moveTo>
                  <a:lnTo>
                    <a:pt x="7103688" y="713487"/>
                  </a:lnTo>
                  <a:lnTo>
                    <a:pt x="7103688" y="599187"/>
                  </a:lnTo>
                  <a:lnTo>
                    <a:pt x="7141788" y="599187"/>
                  </a:lnTo>
                  <a:lnTo>
                    <a:pt x="7141788" y="713487"/>
                  </a:lnTo>
                  <a:close/>
                </a:path>
                <a:path w="7141844" h="3587750">
                  <a:moveTo>
                    <a:pt x="7141788" y="865887"/>
                  </a:moveTo>
                  <a:lnTo>
                    <a:pt x="7103688" y="865887"/>
                  </a:lnTo>
                  <a:lnTo>
                    <a:pt x="7103688" y="751587"/>
                  </a:lnTo>
                  <a:lnTo>
                    <a:pt x="7141788" y="751587"/>
                  </a:lnTo>
                  <a:lnTo>
                    <a:pt x="7141788" y="865887"/>
                  </a:lnTo>
                  <a:close/>
                </a:path>
                <a:path w="7141844" h="3587750">
                  <a:moveTo>
                    <a:pt x="7141788" y="1018287"/>
                  </a:moveTo>
                  <a:lnTo>
                    <a:pt x="7103688" y="1018287"/>
                  </a:lnTo>
                  <a:lnTo>
                    <a:pt x="7103688" y="903987"/>
                  </a:lnTo>
                  <a:lnTo>
                    <a:pt x="7141788" y="903987"/>
                  </a:lnTo>
                  <a:lnTo>
                    <a:pt x="7141788" y="1018287"/>
                  </a:lnTo>
                  <a:close/>
                </a:path>
                <a:path w="7141844" h="3587750">
                  <a:moveTo>
                    <a:pt x="7141788" y="1170687"/>
                  </a:moveTo>
                  <a:lnTo>
                    <a:pt x="7103688" y="1170687"/>
                  </a:lnTo>
                  <a:lnTo>
                    <a:pt x="7103688" y="1056387"/>
                  </a:lnTo>
                  <a:lnTo>
                    <a:pt x="7141788" y="1056387"/>
                  </a:lnTo>
                  <a:lnTo>
                    <a:pt x="7141788" y="1170687"/>
                  </a:lnTo>
                  <a:close/>
                </a:path>
                <a:path w="7141844" h="3587750">
                  <a:moveTo>
                    <a:pt x="7141788" y="1323087"/>
                  </a:moveTo>
                  <a:lnTo>
                    <a:pt x="7103688" y="1323087"/>
                  </a:lnTo>
                  <a:lnTo>
                    <a:pt x="7103688" y="1208787"/>
                  </a:lnTo>
                  <a:lnTo>
                    <a:pt x="7141788" y="1208787"/>
                  </a:lnTo>
                  <a:lnTo>
                    <a:pt x="7141788" y="1323087"/>
                  </a:lnTo>
                  <a:close/>
                </a:path>
                <a:path w="7141844" h="3587750">
                  <a:moveTo>
                    <a:pt x="7141788" y="1475487"/>
                  </a:moveTo>
                  <a:lnTo>
                    <a:pt x="7103688" y="1475487"/>
                  </a:lnTo>
                  <a:lnTo>
                    <a:pt x="7103688" y="1361187"/>
                  </a:lnTo>
                  <a:lnTo>
                    <a:pt x="7141788" y="1361187"/>
                  </a:lnTo>
                  <a:lnTo>
                    <a:pt x="7141788" y="1475487"/>
                  </a:lnTo>
                  <a:close/>
                </a:path>
                <a:path w="7141844" h="3587750">
                  <a:moveTo>
                    <a:pt x="7141788" y="1627887"/>
                  </a:moveTo>
                  <a:lnTo>
                    <a:pt x="7103688" y="1627887"/>
                  </a:lnTo>
                  <a:lnTo>
                    <a:pt x="7103688" y="1513587"/>
                  </a:lnTo>
                  <a:lnTo>
                    <a:pt x="7141788" y="1513587"/>
                  </a:lnTo>
                  <a:lnTo>
                    <a:pt x="7141788" y="1627887"/>
                  </a:lnTo>
                  <a:close/>
                </a:path>
                <a:path w="7141844" h="3587750">
                  <a:moveTo>
                    <a:pt x="7141788" y="1780287"/>
                  </a:moveTo>
                  <a:lnTo>
                    <a:pt x="7103688" y="1780287"/>
                  </a:lnTo>
                  <a:lnTo>
                    <a:pt x="7103688" y="1665987"/>
                  </a:lnTo>
                  <a:lnTo>
                    <a:pt x="7141788" y="1665987"/>
                  </a:lnTo>
                  <a:lnTo>
                    <a:pt x="7141788" y="1780287"/>
                  </a:lnTo>
                  <a:close/>
                </a:path>
                <a:path w="7141844" h="3587750">
                  <a:moveTo>
                    <a:pt x="7141788" y="1932687"/>
                  </a:moveTo>
                  <a:lnTo>
                    <a:pt x="7103688" y="1932687"/>
                  </a:lnTo>
                  <a:lnTo>
                    <a:pt x="7103688" y="1818387"/>
                  </a:lnTo>
                  <a:lnTo>
                    <a:pt x="7141788" y="1818387"/>
                  </a:lnTo>
                  <a:lnTo>
                    <a:pt x="7141788" y="1932687"/>
                  </a:lnTo>
                  <a:close/>
                </a:path>
                <a:path w="7141844" h="3587750">
                  <a:moveTo>
                    <a:pt x="7141788" y="2085087"/>
                  </a:moveTo>
                  <a:lnTo>
                    <a:pt x="7103688" y="2085087"/>
                  </a:lnTo>
                  <a:lnTo>
                    <a:pt x="7103688" y="1970787"/>
                  </a:lnTo>
                  <a:lnTo>
                    <a:pt x="7141788" y="1970787"/>
                  </a:lnTo>
                  <a:lnTo>
                    <a:pt x="7141788" y="2085087"/>
                  </a:lnTo>
                  <a:close/>
                </a:path>
                <a:path w="7141844" h="3587750">
                  <a:moveTo>
                    <a:pt x="7141788" y="2237487"/>
                  </a:moveTo>
                  <a:lnTo>
                    <a:pt x="7103688" y="2237487"/>
                  </a:lnTo>
                  <a:lnTo>
                    <a:pt x="7103688" y="2123187"/>
                  </a:lnTo>
                  <a:lnTo>
                    <a:pt x="7141788" y="2123187"/>
                  </a:lnTo>
                  <a:lnTo>
                    <a:pt x="7141788" y="2237487"/>
                  </a:lnTo>
                  <a:close/>
                </a:path>
                <a:path w="7141844" h="3587750">
                  <a:moveTo>
                    <a:pt x="7141788" y="2389887"/>
                  </a:moveTo>
                  <a:lnTo>
                    <a:pt x="7103688" y="2389887"/>
                  </a:lnTo>
                  <a:lnTo>
                    <a:pt x="7103688" y="2275587"/>
                  </a:lnTo>
                  <a:lnTo>
                    <a:pt x="7141788" y="2275587"/>
                  </a:lnTo>
                  <a:lnTo>
                    <a:pt x="7141788" y="2389887"/>
                  </a:lnTo>
                  <a:close/>
                </a:path>
                <a:path w="7141844" h="3587750">
                  <a:moveTo>
                    <a:pt x="7141788" y="2542287"/>
                  </a:moveTo>
                  <a:lnTo>
                    <a:pt x="7103688" y="2542287"/>
                  </a:lnTo>
                  <a:lnTo>
                    <a:pt x="7103688" y="2427987"/>
                  </a:lnTo>
                  <a:lnTo>
                    <a:pt x="7141788" y="2427987"/>
                  </a:lnTo>
                  <a:lnTo>
                    <a:pt x="7141788" y="2542287"/>
                  </a:lnTo>
                  <a:close/>
                </a:path>
                <a:path w="7141844" h="3587750">
                  <a:moveTo>
                    <a:pt x="7141788" y="2694687"/>
                  </a:moveTo>
                  <a:lnTo>
                    <a:pt x="7103688" y="2694687"/>
                  </a:lnTo>
                  <a:lnTo>
                    <a:pt x="7103688" y="2580387"/>
                  </a:lnTo>
                  <a:lnTo>
                    <a:pt x="7141788" y="2580387"/>
                  </a:lnTo>
                  <a:lnTo>
                    <a:pt x="7141788" y="2694687"/>
                  </a:lnTo>
                  <a:close/>
                </a:path>
                <a:path w="7141844" h="3587750">
                  <a:moveTo>
                    <a:pt x="7141788" y="2847087"/>
                  </a:moveTo>
                  <a:lnTo>
                    <a:pt x="7103688" y="2847087"/>
                  </a:lnTo>
                  <a:lnTo>
                    <a:pt x="7103688" y="2732787"/>
                  </a:lnTo>
                  <a:lnTo>
                    <a:pt x="7141788" y="2732787"/>
                  </a:lnTo>
                  <a:lnTo>
                    <a:pt x="7141788" y="2847087"/>
                  </a:lnTo>
                  <a:close/>
                </a:path>
                <a:path w="7141844" h="3587750">
                  <a:moveTo>
                    <a:pt x="7141788" y="2999487"/>
                  </a:moveTo>
                  <a:lnTo>
                    <a:pt x="7103688" y="2999487"/>
                  </a:lnTo>
                  <a:lnTo>
                    <a:pt x="7103688" y="2885187"/>
                  </a:lnTo>
                  <a:lnTo>
                    <a:pt x="7141788" y="2885187"/>
                  </a:lnTo>
                  <a:lnTo>
                    <a:pt x="7141788" y="2999487"/>
                  </a:lnTo>
                  <a:close/>
                </a:path>
                <a:path w="7141844" h="3587750">
                  <a:moveTo>
                    <a:pt x="7141788" y="3151887"/>
                  </a:moveTo>
                  <a:lnTo>
                    <a:pt x="7103688" y="3151887"/>
                  </a:lnTo>
                  <a:lnTo>
                    <a:pt x="7103688" y="3037587"/>
                  </a:lnTo>
                  <a:lnTo>
                    <a:pt x="7141788" y="3037587"/>
                  </a:lnTo>
                  <a:lnTo>
                    <a:pt x="7141788" y="3151887"/>
                  </a:lnTo>
                  <a:close/>
                </a:path>
                <a:path w="7141844" h="3587750">
                  <a:moveTo>
                    <a:pt x="7141788" y="3304287"/>
                  </a:moveTo>
                  <a:lnTo>
                    <a:pt x="7103688" y="3304287"/>
                  </a:lnTo>
                  <a:lnTo>
                    <a:pt x="7103688" y="3189987"/>
                  </a:lnTo>
                  <a:lnTo>
                    <a:pt x="7141788" y="3189987"/>
                  </a:lnTo>
                  <a:lnTo>
                    <a:pt x="7141788" y="3304287"/>
                  </a:lnTo>
                  <a:close/>
                </a:path>
                <a:path w="7141844" h="3587750">
                  <a:moveTo>
                    <a:pt x="7131387" y="3455561"/>
                  </a:moveTo>
                  <a:lnTo>
                    <a:pt x="7096231" y="3444108"/>
                  </a:lnTo>
                  <a:lnTo>
                    <a:pt x="7099494" y="3432571"/>
                  </a:lnTo>
                  <a:lnTo>
                    <a:pt x="7101824" y="3420849"/>
                  </a:lnTo>
                  <a:lnTo>
                    <a:pt x="7103222" y="3408944"/>
                  </a:lnTo>
                  <a:lnTo>
                    <a:pt x="7103688" y="3396855"/>
                  </a:lnTo>
                  <a:lnTo>
                    <a:pt x="7103688" y="3342387"/>
                  </a:lnTo>
                  <a:lnTo>
                    <a:pt x="7141788" y="3342387"/>
                  </a:lnTo>
                  <a:lnTo>
                    <a:pt x="7141788" y="3396855"/>
                  </a:lnTo>
                  <a:lnTo>
                    <a:pt x="7136757" y="3440535"/>
                  </a:lnTo>
                  <a:lnTo>
                    <a:pt x="7131387" y="3455561"/>
                  </a:lnTo>
                  <a:close/>
                </a:path>
                <a:path w="7141844" h="3587750">
                  <a:moveTo>
                    <a:pt x="7034513" y="3568189"/>
                  </a:moveTo>
                  <a:lnTo>
                    <a:pt x="7017870" y="3533988"/>
                  </a:lnTo>
                  <a:lnTo>
                    <a:pt x="7037963" y="3522346"/>
                  </a:lnTo>
                  <a:lnTo>
                    <a:pt x="7055664" y="3508141"/>
                  </a:lnTo>
                  <a:lnTo>
                    <a:pt x="7070972" y="3491373"/>
                  </a:lnTo>
                  <a:lnTo>
                    <a:pt x="7083888" y="3472042"/>
                  </a:lnTo>
                  <a:lnTo>
                    <a:pt x="7116205" y="3490416"/>
                  </a:lnTo>
                  <a:lnTo>
                    <a:pt x="7099939" y="3516002"/>
                  </a:lnTo>
                  <a:lnTo>
                    <a:pt x="7070438" y="3545503"/>
                  </a:lnTo>
                  <a:lnTo>
                    <a:pt x="7035068" y="3567990"/>
                  </a:lnTo>
                  <a:lnTo>
                    <a:pt x="7034513" y="3568189"/>
                  </a:lnTo>
                  <a:close/>
                </a:path>
                <a:path w="7141844" h="3587750">
                  <a:moveTo>
                    <a:pt x="6951293" y="3587353"/>
                  </a:moveTo>
                  <a:lnTo>
                    <a:pt x="6884773" y="3587353"/>
                  </a:lnTo>
                  <a:lnTo>
                    <a:pt x="6884773" y="3549252"/>
                  </a:lnTo>
                  <a:lnTo>
                    <a:pt x="6951291" y="3549252"/>
                  </a:lnTo>
                  <a:lnTo>
                    <a:pt x="6960943" y="3548955"/>
                  </a:lnTo>
                  <a:lnTo>
                    <a:pt x="6970491" y="3548061"/>
                  </a:lnTo>
                  <a:lnTo>
                    <a:pt x="6979936" y="3546573"/>
                  </a:lnTo>
                  <a:lnTo>
                    <a:pt x="6989278" y="3544489"/>
                  </a:lnTo>
                  <a:lnTo>
                    <a:pt x="6998640" y="3581010"/>
                  </a:lnTo>
                  <a:lnTo>
                    <a:pt x="6994972" y="3582321"/>
                  </a:lnTo>
                  <a:lnTo>
                    <a:pt x="6951293" y="3587353"/>
                  </a:lnTo>
                  <a:close/>
                </a:path>
                <a:path w="7141844" h="3587750">
                  <a:moveTo>
                    <a:pt x="6846673" y="3587353"/>
                  </a:moveTo>
                  <a:lnTo>
                    <a:pt x="6732373" y="3587353"/>
                  </a:lnTo>
                  <a:lnTo>
                    <a:pt x="6732373" y="3549252"/>
                  </a:lnTo>
                  <a:lnTo>
                    <a:pt x="6846673" y="3549252"/>
                  </a:lnTo>
                  <a:lnTo>
                    <a:pt x="6846673" y="3587353"/>
                  </a:lnTo>
                  <a:close/>
                </a:path>
                <a:path w="7141844" h="3587750">
                  <a:moveTo>
                    <a:pt x="6694273" y="3587353"/>
                  </a:moveTo>
                  <a:lnTo>
                    <a:pt x="6579973" y="3587353"/>
                  </a:lnTo>
                  <a:lnTo>
                    <a:pt x="6579973" y="3549252"/>
                  </a:lnTo>
                  <a:lnTo>
                    <a:pt x="6694273" y="3549252"/>
                  </a:lnTo>
                  <a:lnTo>
                    <a:pt x="6694273" y="3587353"/>
                  </a:lnTo>
                  <a:close/>
                </a:path>
                <a:path w="7141844" h="3587750">
                  <a:moveTo>
                    <a:pt x="6541873" y="3587353"/>
                  </a:moveTo>
                  <a:lnTo>
                    <a:pt x="6427573" y="3587353"/>
                  </a:lnTo>
                  <a:lnTo>
                    <a:pt x="6427573" y="3549252"/>
                  </a:lnTo>
                  <a:lnTo>
                    <a:pt x="6541873" y="3549252"/>
                  </a:lnTo>
                  <a:lnTo>
                    <a:pt x="6541873" y="3587353"/>
                  </a:lnTo>
                  <a:close/>
                </a:path>
                <a:path w="7141844" h="3587750">
                  <a:moveTo>
                    <a:pt x="6389473" y="3587353"/>
                  </a:moveTo>
                  <a:lnTo>
                    <a:pt x="6275173" y="3587353"/>
                  </a:lnTo>
                  <a:lnTo>
                    <a:pt x="6275173" y="3549252"/>
                  </a:lnTo>
                  <a:lnTo>
                    <a:pt x="6389473" y="3549252"/>
                  </a:lnTo>
                  <a:lnTo>
                    <a:pt x="6389473" y="3587353"/>
                  </a:lnTo>
                  <a:close/>
                </a:path>
                <a:path w="7141844" h="3587750">
                  <a:moveTo>
                    <a:pt x="6237073" y="3587353"/>
                  </a:moveTo>
                  <a:lnTo>
                    <a:pt x="6122773" y="3587353"/>
                  </a:lnTo>
                  <a:lnTo>
                    <a:pt x="6122773" y="3549252"/>
                  </a:lnTo>
                  <a:lnTo>
                    <a:pt x="6237073" y="3549252"/>
                  </a:lnTo>
                  <a:lnTo>
                    <a:pt x="6237073" y="3587353"/>
                  </a:lnTo>
                  <a:close/>
                </a:path>
                <a:path w="7141844" h="3587750">
                  <a:moveTo>
                    <a:pt x="6084673" y="3587353"/>
                  </a:moveTo>
                  <a:lnTo>
                    <a:pt x="5970373" y="3587353"/>
                  </a:lnTo>
                  <a:lnTo>
                    <a:pt x="5970373" y="3549252"/>
                  </a:lnTo>
                  <a:lnTo>
                    <a:pt x="6084673" y="3549252"/>
                  </a:lnTo>
                  <a:lnTo>
                    <a:pt x="6084673" y="3587353"/>
                  </a:lnTo>
                  <a:close/>
                </a:path>
                <a:path w="7141844" h="3587750">
                  <a:moveTo>
                    <a:pt x="5932273" y="3587353"/>
                  </a:moveTo>
                  <a:lnTo>
                    <a:pt x="5817973" y="3587353"/>
                  </a:lnTo>
                  <a:lnTo>
                    <a:pt x="5817973" y="3549252"/>
                  </a:lnTo>
                  <a:lnTo>
                    <a:pt x="5932273" y="3549252"/>
                  </a:lnTo>
                  <a:lnTo>
                    <a:pt x="5932273" y="3587353"/>
                  </a:lnTo>
                  <a:close/>
                </a:path>
                <a:path w="7141844" h="3587750">
                  <a:moveTo>
                    <a:pt x="5779873" y="3587353"/>
                  </a:moveTo>
                  <a:lnTo>
                    <a:pt x="5665573" y="3587353"/>
                  </a:lnTo>
                  <a:lnTo>
                    <a:pt x="5665573" y="3549252"/>
                  </a:lnTo>
                  <a:lnTo>
                    <a:pt x="5779873" y="3549252"/>
                  </a:lnTo>
                  <a:lnTo>
                    <a:pt x="5779873" y="3587353"/>
                  </a:lnTo>
                  <a:close/>
                </a:path>
                <a:path w="7141844" h="3587750">
                  <a:moveTo>
                    <a:pt x="5627473" y="3587353"/>
                  </a:moveTo>
                  <a:lnTo>
                    <a:pt x="5513173" y="3587353"/>
                  </a:lnTo>
                  <a:lnTo>
                    <a:pt x="5513173" y="3549252"/>
                  </a:lnTo>
                  <a:lnTo>
                    <a:pt x="5627473" y="3549252"/>
                  </a:lnTo>
                  <a:lnTo>
                    <a:pt x="5627473" y="3587353"/>
                  </a:lnTo>
                  <a:close/>
                </a:path>
                <a:path w="7141844" h="3587750">
                  <a:moveTo>
                    <a:pt x="5475073" y="3587353"/>
                  </a:moveTo>
                  <a:lnTo>
                    <a:pt x="5360773" y="3587353"/>
                  </a:lnTo>
                  <a:lnTo>
                    <a:pt x="5360773" y="3549252"/>
                  </a:lnTo>
                  <a:lnTo>
                    <a:pt x="5475073" y="3549252"/>
                  </a:lnTo>
                  <a:lnTo>
                    <a:pt x="5475073" y="3587353"/>
                  </a:lnTo>
                  <a:close/>
                </a:path>
                <a:path w="7141844" h="3587750">
                  <a:moveTo>
                    <a:pt x="5322673" y="3587353"/>
                  </a:moveTo>
                  <a:lnTo>
                    <a:pt x="5208373" y="3587353"/>
                  </a:lnTo>
                  <a:lnTo>
                    <a:pt x="5208373" y="3549252"/>
                  </a:lnTo>
                  <a:lnTo>
                    <a:pt x="5322673" y="3549252"/>
                  </a:lnTo>
                  <a:lnTo>
                    <a:pt x="5322673" y="3587353"/>
                  </a:lnTo>
                  <a:close/>
                </a:path>
                <a:path w="7141844" h="3587750">
                  <a:moveTo>
                    <a:pt x="5170273" y="3587353"/>
                  </a:moveTo>
                  <a:lnTo>
                    <a:pt x="5055973" y="3587353"/>
                  </a:lnTo>
                  <a:lnTo>
                    <a:pt x="5055973" y="3549252"/>
                  </a:lnTo>
                  <a:lnTo>
                    <a:pt x="5170273" y="3549252"/>
                  </a:lnTo>
                  <a:lnTo>
                    <a:pt x="5170273" y="3587353"/>
                  </a:lnTo>
                  <a:close/>
                </a:path>
                <a:path w="7141844" h="3587750">
                  <a:moveTo>
                    <a:pt x="5017873" y="3587353"/>
                  </a:moveTo>
                  <a:lnTo>
                    <a:pt x="4903573" y="3587353"/>
                  </a:lnTo>
                  <a:lnTo>
                    <a:pt x="4903573" y="3549252"/>
                  </a:lnTo>
                  <a:lnTo>
                    <a:pt x="5017873" y="3549252"/>
                  </a:lnTo>
                  <a:lnTo>
                    <a:pt x="5017873" y="3587353"/>
                  </a:lnTo>
                  <a:close/>
                </a:path>
                <a:path w="7141844" h="3587750">
                  <a:moveTo>
                    <a:pt x="4865473" y="3587353"/>
                  </a:moveTo>
                  <a:lnTo>
                    <a:pt x="4751173" y="3587353"/>
                  </a:lnTo>
                  <a:lnTo>
                    <a:pt x="4751173" y="3549252"/>
                  </a:lnTo>
                  <a:lnTo>
                    <a:pt x="4865473" y="3549252"/>
                  </a:lnTo>
                  <a:lnTo>
                    <a:pt x="4865473" y="3587353"/>
                  </a:lnTo>
                  <a:close/>
                </a:path>
                <a:path w="7141844" h="3587750">
                  <a:moveTo>
                    <a:pt x="4713073" y="3587353"/>
                  </a:moveTo>
                  <a:lnTo>
                    <a:pt x="4598773" y="3587353"/>
                  </a:lnTo>
                  <a:lnTo>
                    <a:pt x="4598773" y="3549252"/>
                  </a:lnTo>
                  <a:lnTo>
                    <a:pt x="4713073" y="3549252"/>
                  </a:lnTo>
                  <a:lnTo>
                    <a:pt x="4713073" y="3587353"/>
                  </a:lnTo>
                  <a:close/>
                </a:path>
                <a:path w="7141844" h="3587750">
                  <a:moveTo>
                    <a:pt x="4560673" y="3587353"/>
                  </a:moveTo>
                  <a:lnTo>
                    <a:pt x="4446373" y="3587353"/>
                  </a:lnTo>
                  <a:lnTo>
                    <a:pt x="4446373" y="3549252"/>
                  </a:lnTo>
                  <a:lnTo>
                    <a:pt x="4560673" y="3549252"/>
                  </a:lnTo>
                  <a:lnTo>
                    <a:pt x="4560673" y="3587353"/>
                  </a:lnTo>
                  <a:close/>
                </a:path>
                <a:path w="7141844" h="3587750">
                  <a:moveTo>
                    <a:pt x="4408273" y="3587353"/>
                  </a:moveTo>
                  <a:lnTo>
                    <a:pt x="4293973" y="3587353"/>
                  </a:lnTo>
                  <a:lnTo>
                    <a:pt x="4293973" y="3549252"/>
                  </a:lnTo>
                  <a:lnTo>
                    <a:pt x="4408273" y="3549252"/>
                  </a:lnTo>
                  <a:lnTo>
                    <a:pt x="4408273" y="3587353"/>
                  </a:lnTo>
                  <a:close/>
                </a:path>
                <a:path w="7141844" h="3587750">
                  <a:moveTo>
                    <a:pt x="4255873" y="3587353"/>
                  </a:moveTo>
                  <a:lnTo>
                    <a:pt x="4141573" y="3587353"/>
                  </a:lnTo>
                  <a:lnTo>
                    <a:pt x="4141573" y="3549252"/>
                  </a:lnTo>
                  <a:lnTo>
                    <a:pt x="4255873" y="3549252"/>
                  </a:lnTo>
                  <a:lnTo>
                    <a:pt x="4255873" y="3587353"/>
                  </a:lnTo>
                  <a:close/>
                </a:path>
                <a:path w="7141844" h="3587750">
                  <a:moveTo>
                    <a:pt x="4103473" y="3587353"/>
                  </a:moveTo>
                  <a:lnTo>
                    <a:pt x="3989173" y="3587353"/>
                  </a:lnTo>
                  <a:lnTo>
                    <a:pt x="3989173" y="3549252"/>
                  </a:lnTo>
                  <a:lnTo>
                    <a:pt x="4103473" y="3549252"/>
                  </a:lnTo>
                  <a:lnTo>
                    <a:pt x="4103473" y="3587353"/>
                  </a:lnTo>
                  <a:close/>
                </a:path>
                <a:path w="7141844" h="3587750">
                  <a:moveTo>
                    <a:pt x="3951073" y="3587353"/>
                  </a:moveTo>
                  <a:lnTo>
                    <a:pt x="3836773" y="3587353"/>
                  </a:lnTo>
                  <a:lnTo>
                    <a:pt x="3836773" y="3549252"/>
                  </a:lnTo>
                  <a:lnTo>
                    <a:pt x="3951073" y="3549252"/>
                  </a:lnTo>
                  <a:lnTo>
                    <a:pt x="3951073" y="3587353"/>
                  </a:lnTo>
                  <a:close/>
                </a:path>
                <a:path w="7141844" h="3587750">
                  <a:moveTo>
                    <a:pt x="3798673" y="3587353"/>
                  </a:moveTo>
                  <a:lnTo>
                    <a:pt x="3684373" y="3587353"/>
                  </a:lnTo>
                  <a:lnTo>
                    <a:pt x="3684373" y="3549252"/>
                  </a:lnTo>
                  <a:lnTo>
                    <a:pt x="3798673" y="3549252"/>
                  </a:lnTo>
                  <a:lnTo>
                    <a:pt x="3798673" y="3587353"/>
                  </a:lnTo>
                  <a:close/>
                </a:path>
                <a:path w="7141844" h="3587750">
                  <a:moveTo>
                    <a:pt x="3646273" y="3587353"/>
                  </a:moveTo>
                  <a:lnTo>
                    <a:pt x="3531974" y="3587353"/>
                  </a:lnTo>
                  <a:lnTo>
                    <a:pt x="3531974" y="3549252"/>
                  </a:lnTo>
                  <a:lnTo>
                    <a:pt x="3646273" y="3549252"/>
                  </a:lnTo>
                  <a:lnTo>
                    <a:pt x="3646273" y="3587353"/>
                  </a:lnTo>
                  <a:close/>
                </a:path>
                <a:path w="7141844" h="3587750">
                  <a:moveTo>
                    <a:pt x="3493873" y="3587353"/>
                  </a:moveTo>
                  <a:lnTo>
                    <a:pt x="3379573" y="3587353"/>
                  </a:lnTo>
                  <a:lnTo>
                    <a:pt x="3379573" y="3549252"/>
                  </a:lnTo>
                  <a:lnTo>
                    <a:pt x="3493873" y="3549252"/>
                  </a:lnTo>
                  <a:lnTo>
                    <a:pt x="3493873" y="3587353"/>
                  </a:lnTo>
                  <a:close/>
                </a:path>
                <a:path w="7141844" h="3587750">
                  <a:moveTo>
                    <a:pt x="3341473" y="3587353"/>
                  </a:moveTo>
                  <a:lnTo>
                    <a:pt x="3227174" y="3587353"/>
                  </a:lnTo>
                  <a:lnTo>
                    <a:pt x="3227174" y="3549252"/>
                  </a:lnTo>
                  <a:lnTo>
                    <a:pt x="3341473" y="3549252"/>
                  </a:lnTo>
                  <a:lnTo>
                    <a:pt x="3341473" y="3587353"/>
                  </a:lnTo>
                  <a:close/>
                </a:path>
                <a:path w="7141844" h="3587750">
                  <a:moveTo>
                    <a:pt x="3189074" y="3587353"/>
                  </a:moveTo>
                  <a:lnTo>
                    <a:pt x="3074774" y="3587353"/>
                  </a:lnTo>
                  <a:lnTo>
                    <a:pt x="3074774" y="3549252"/>
                  </a:lnTo>
                  <a:lnTo>
                    <a:pt x="3189074" y="3549252"/>
                  </a:lnTo>
                  <a:lnTo>
                    <a:pt x="3189074" y="3587353"/>
                  </a:lnTo>
                  <a:close/>
                </a:path>
                <a:path w="7141844" h="3587750">
                  <a:moveTo>
                    <a:pt x="3036673" y="3587353"/>
                  </a:moveTo>
                  <a:lnTo>
                    <a:pt x="2922374" y="3587353"/>
                  </a:lnTo>
                  <a:lnTo>
                    <a:pt x="2922374" y="3549252"/>
                  </a:lnTo>
                  <a:lnTo>
                    <a:pt x="3036673" y="3549252"/>
                  </a:lnTo>
                  <a:lnTo>
                    <a:pt x="3036673" y="3587353"/>
                  </a:lnTo>
                  <a:close/>
                </a:path>
                <a:path w="7141844" h="3587750">
                  <a:moveTo>
                    <a:pt x="2884274" y="3587353"/>
                  </a:moveTo>
                  <a:lnTo>
                    <a:pt x="2769973" y="3587353"/>
                  </a:lnTo>
                  <a:lnTo>
                    <a:pt x="2769973" y="3549252"/>
                  </a:lnTo>
                  <a:lnTo>
                    <a:pt x="2884274" y="3549252"/>
                  </a:lnTo>
                  <a:lnTo>
                    <a:pt x="2884274" y="3587353"/>
                  </a:lnTo>
                  <a:close/>
                </a:path>
                <a:path w="7141844" h="3587750">
                  <a:moveTo>
                    <a:pt x="2731874" y="3587353"/>
                  </a:moveTo>
                  <a:lnTo>
                    <a:pt x="2617574" y="3587353"/>
                  </a:lnTo>
                  <a:lnTo>
                    <a:pt x="2617574" y="3549252"/>
                  </a:lnTo>
                  <a:lnTo>
                    <a:pt x="2731874" y="3549252"/>
                  </a:lnTo>
                  <a:lnTo>
                    <a:pt x="2731874" y="3587353"/>
                  </a:lnTo>
                  <a:close/>
                </a:path>
                <a:path w="7141844" h="3587750">
                  <a:moveTo>
                    <a:pt x="2579474" y="3587353"/>
                  </a:moveTo>
                  <a:lnTo>
                    <a:pt x="2465174" y="3587353"/>
                  </a:lnTo>
                  <a:lnTo>
                    <a:pt x="2465174" y="3549252"/>
                  </a:lnTo>
                  <a:lnTo>
                    <a:pt x="2579474" y="3549252"/>
                  </a:lnTo>
                  <a:lnTo>
                    <a:pt x="2579474" y="3587353"/>
                  </a:lnTo>
                  <a:close/>
                </a:path>
                <a:path w="7141844" h="3587750">
                  <a:moveTo>
                    <a:pt x="2427074" y="3587353"/>
                  </a:moveTo>
                  <a:lnTo>
                    <a:pt x="2312774" y="3587353"/>
                  </a:lnTo>
                  <a:lnTo>
                    <a:pt x="2312774" y="3549252"/>
                  </a:lnTo>
                  <a:lnTo>
                    <a:pt x="2427074" y="3549252"/>
                  </a:lnTo>
                  <a:lnTo>
                    <a:pt x="2427074" y="3587353"/>
                  </a:lnTo>
                  <a:close/>
                </a:path>
                <a:path w="7141844" h="3587750">
                  <a:moveTo>
                    <a:pt x="2274673" y="3587353"/>
                  </a:moveTo>
                  <a:lnTo>
                    <a:pt x="2160374" y="3587353"/>
                  </a:lnTo>
                  <a:lnTo>
                    <a:pt x="2160374" y="3549252"/>
                  </a:lnTo>
                  <a:lnTo>
                    <a:pt x="2274673" y="3549252"/>
                  </a:lnTo>
                  <a:lnTo>
                    <a:pt x="2274673" y="3587353"/>
                  </a:lnTo>
                  <a:close/>
                </a:path>
                <a:path w="7141844" h="3587750">
                  <a:moveTo>
                    <a:pt x="2122274" y="3587353"/>
                  </a:moveTo>
                  <a:lnTo>
                    <a:pt x="2007974" y="3587353"/>
                  </a:lnTo>
                  <a:lnTo>
                    <a:pt x="2007974" y="3549252"/>
                  </a:lnTo>
                  <a:lnTo>
                    <a:pt x="2122274" y="3549252"/>
                  </a:lnTo>
                  <a:lnTo>
                    <a:pt x="2122274" y="3587353"/>
                  </a:lnTo>
                  <a:close/>
                </a:path>
                <a:path w="7141844" h="3587750">
                  <a:moveTo>
                    <a:pt x="1969874" y="3587353"/>
                  </a:moveTo>
                  <a:lnTo>
                    <a:pt x="1855574" y="3587353"/>
                  </a:lnTo>
                  <a:lnTo>
                    <a:pt x="1855574" y="3549252"/>
                  </a:lnTo>
                  <a:lnTo>
                    <a:pt x="1969874" y="3549252"/>
                  </a:lnTo>
                  <a:lnTo>
                    <a:pt x="1969874" y="3587353"/>
                  </a:lnTo>
                  <a:close/>
                </a:path>
                <a:path w="7141844" h="3587750">
                  <a:moveTo>
                    <a:pt x="1817474" y="3587353"/>
                  </a:moveTo>
                  <a:lnTo>
                    <a:pt x="1703174" y="3587353"/>
                  </a:lnTo>
                  <a:lnTo>
                    <a:pt x="1703174" y="3549252"/>
                  </a:lnTo>
                  <a:lnTo>
                    <a:pt x="1817474" y="3549252"/>
                  </a:lnTo>
                  <a:lnTo>
                    <a:pt x="1817474" y="3587353"/>
                  </a:lnTo>
                  <a:close/>
                </a:path>
                <a:path w="7141844" h="3587750">
                  <a:moveTo>
                    <a:pt x="1665074" y="3587353"/>
                  </a:moveTo>
                  <a:lnTo>
                    <a:pt x="1550774" y="3587353"/>
                  </a:lnTo>
                  <a:lnTo>
                    <a:pt x="1550774" y="3549252"/>
                  </a:lnTo>
                  <a:lnTo>
                    <a:pt x="1665074" y="3549252"/>
                  </a:lnTo>
                  <a:lnTo>
                    <a:pt x="1665074" y="3587353"/>
                  </a:lnTo>
                  <a:close/>
                </a:path>
                <a:path w="7141844" h="3587750">
                  <a:moveTo>
                    <a:pt x="1512674" y="3587353"/>
                  </a:moveTo>
                  <a:lnTo>
                    <a:pt x="1398374" y="3587353"/>
                  </a:lnTo>
                  <a:lnTo>
                    <a:pt x="1398374" y="3549252"/>
                  </a:lnTo>
                  <a:lnTo>
                    <a:pt x="1512674" y="3549252"/>
                  </a:lnTo>
                  <a:lnTo>
                    <a:pt x="1512674" y="3587353"/>
                  </a:lnTo>
                  <a:close/>
                </a:path>
                <a:path w="7141844" h="3587750">
                  <a:moveTo>
                    <a:pt x="1360274" y="3587353"/>
                  </a:moveTo>
                  <a:lnTo>
                    <a:pt x="1245974" y="3587353"/>
                  </a:lnTo>
                  <a:lnTo>
                    <a:pt x="1245974" y="3549252"/>
                  </a:lnTo>
                  <a:lnTo>
                    <a:pt x="1360274" y="3549252"/>
                  </a:lnTo>
                  <a:lnTo>
                    <a:pt x="1360274" y="3587353"/>
                  </a:lnTo>
                  <a:close/>
                </a:path>
                <a:path w="7141844" h="3587750">
                  <a:moveTo>
                    <a:pt x="1207874" y="3587353"/>
                  </a:moveTo>
                  <a:lnTo>
                    <a:pt x="1093574" y="3587353"/>
                  </a:lnTo>
                  <a:lnTo>
                    <a:pt x="1093574" y="3549252"/>
                  </a:lnTo>
                  <a:lnTo>
                    <a:pt x="1207874" y="3549252"/>
                  </a:lnTo>
                  <a:lnTo>
                    <a:pt x="1207874" y="3587353"/>
                  </a:lnTo>
                  <a:close/>
                </a:path>
                <a:path w="7141844" h="3587750">
                  <a:moveTo>
                    <a:pt x="1055474" y="3587353"/>
                  </a:moveTo>
                  <a:lnTo>
                    <a:pt x="941174" y="3587353"/>
                  </a:lnTo>
                  <a:lnTo>
                    <a:pt x="941174" y="3549252"/>
                  </a:lnTo>
                  <a:lnTo>
                    <a:pt x="1055474" y="3549252"/>
                  </a:lnTo>
                  <a:lnTo>
                    <a:pt x="1055474" y="3587353"/>
                  </a:lnTo>
                  <a:close/>
                </a:path>
                <a:path w="7141844" h="3587750">
                  <a:moveTo>
                    <a:pt x="903074" y="3587353"/>
                  </a:moveTo>
                  <a:lnTo>
                    <a:pt x="788774" y="3587353"/>
                  </a:lnTo>
                  <a:lnTo>
                    <a:pt x="788774" y="3549252"/>
                  </a:lnTo>
                  <a:lnTo>
                    <a:pt x="903074" y="3549252"/>
                  </a:lnTo>
                  <a:lnTo>
                    <a:pt x="903074" y="3587353"/>
                  </a:lnTo>
                  <a:close/>
                </a:path>
                <a:path w="7141844" h="3587750">
                  <a:moveTo>
                    <a:pt x="750674" y="3587353"/>
                  </a:moveTo>
                  <a:lnTo>
                    <a:pt x="636374" y="3587353"/>
                  </a:lnTo>
                  <a:lnTo>
                    <a:pt x="636374" y="3549252"/>
                  </a:lnTo>
                  <a:lnTo>
                    <a:pt x="750674" y="3549252"/>
                  </a:lnTo>
                  <a:lnTo>
                    <a:pt x="750674" y="3587353"/>
                  </a:lnTo>
                  <a:close/>
                </a:path>
                <a:path w="7141844" h="3587750">
                  <a:moveTo>
                    <a:pt x="598274" y="3587353"/>
                  </a:moveTo>
                  <a:lnTo>
                    <a:pt x="483974" y="3587353"/>
                  </a:lnTo>
                  <a:lnTo>
                    <a:pt x="483974" y="3549252"/>
                  </a:lnTo>
                  <a:lnTo>
                    <a:pt x="598274" y="3549252"/>
                  </a:lnTo>
                  <a:lnTo>
                    <a:pt x="598274" y="3587353"/>
                  </a:lnTo>
                  <a:close/>
                </a:path>
                <a:path w="7141844" h="3587750">
                  <a:moveTo>
                    <a:pt x="445874" y="3587353"/>
                  </a:moveTo>
                  <a:lnTo>
                    <a:pt x="331574" y="3587353"/>
                  </a:lnTo>
                  <a:lnTo>
                    <a:pt x="331574" y="3549252"/>
                  </a:lnTo>
                  <a:lnTo>
                    <a:pt x="445874" y="3549252"/>
                  </a:lnTo>
                  <a:lnTo>
                    <a:pt x="445874" y="3587353"/>
                  </a:lnTo>
                  <a:close/>
                </a:path>
                <a:path w="7141844" h="3587750">
                  <a:moveTo>
                    <a:pt x="293474" y="3587353"/>
                  </a:moveTo>
                  <a:lnTo>
                    <a:pt x="190496" y="3587353"/>
                  </a:lnTo>
                  <a:lnTo>
                    <a:pt x="179061" y="3586035"/>
                  </a:lnTo>
                  <a:lnTo>
                    <a:pt x="181265" y="3548978"/>
                  </a:lnTo>
                  <a:lnTo>
                    <a:pt x="184334" y="3549161"/>
                  </a:lnTo>
                  <a:lnTo>
                    <a:pt x="187411" y="3549252"/>
                  </a:lnTo>
                  <a:lnTo>
                    <a:pt x="293474" y="3549252"/>
                  </a:lnTo>
                  <a:lnTo>
                    <a:pt x="293474" y="3587353"/>
                  </a:lnTo>
                  <a:close/>
                </a:path>
                <a:path w="7141844" h="3587750">
                  <a:moveTo>
                    <a:pt x="141590" y="3580453"/>
                  </a:moveTo>
                  <a:lnTo>
                    <a:pt x="106721" y="3567990"/>
                  </a:lnTo>
                  <a:lnTo>
                    <a:pt x="71350" y="3545503"/>
                  </a:lnTo>
                  <a:lnTo>
                    <a:pt x="46255" y="3520407"/>
                  </a:lnTo>
                  <a:lnTo>
                    <a:pt x="74741" y="3495985"/>
                  </a:lnTo>
                  <a:lnTo>
                    <a:pt x="91117" y="3512519"/>
                  </a:lnTo>
                  <a:lnTo>
                    <a:pt x="109324" y="3526060"/>
                  </a:lnTo>
                  <a:lnTo>
                    <a:pt x="129363" y="3536605"/>
                  </a:lnTo>
                  <a:lnTo>
                    <a:pt x="151234" y="3544157"/>
                  </a:lnTo>
                  <a:lnTo>
                    <a:pt x="141590" y="3580453"/>
                  </a:lnTo>
                  <a:close/>
                </a:path>
                <a:path w="7141844" h="3587750">
                  <a:moveTo>
                    <a:pt x="24698" y="3489024"/>
                  </a:moveTo>
                  <a:lnTo>
                    <a:pt x="19362" y="3480631"/>
                  </a:lnTo>
                  <a:lnTo>
                    <a:pt x="5031" y="3440535"/>
                  </a:lnTo>
                  <a:lnTo>
                    <a:pt x="0" y="3396855"/>
                  </a:lnTo>
                  <a:lnTo>
                    <a:pt x="0" y="3378846"/>
                  </a:lnTo>
                  <a:lnTo>
                    <a:pt x="38099" y="3378846"/>
                  </a:lnTo>
                  <a:lnTo>
                    <a:pt x="38099" y="3396855"/>
                  </a:lnTo>
                  <a:lnTo>
                    <a:pt x="39296" y="3416354"/>
                  </a:lnTo>
                  <a:lnTo>
                    <a:pt x="42887" y="3435192"/>
                  </a:lnTo>
                  <a:lnTo>
                    <a:pt x="48872" y="3453371"/>
                  </a:lnTo>
                  <a:lnTo>
                    <a:pt x="57250" y="3470889"/>
                  </a:lnTo>
                  <a:lnTo>
                    <a:pt x="24698" y="3489024"/>
                  </a:lnTo>
                  <a:close/>
                </a:path>
                <a:path w="7141844" h="3587750">
                  <a:moveTo>
                    <a:pt x="38099" y="3340746"/>
                  </a:moveTo>
                  <a:lnTo>
                    <a:pt x="0" y="3340746"/>
                  </a:lnTo>
                  <a:lnTo>
                    <a:pt x="0" y="3226446"/>
                  </a:lnTo>
                  <a:lnTo>
                    <a:pt x="38099" y="3226446"/>
                  </a:lnTo>
                  <a:lnTo>
                    <a:pt x="38099" y="3340746"/>
                  </a:lnTo>
                  <a:close/>
                </a:path>
                <a:path w="7141844" h="3587750">
                  <a:moveTo>
                    <a:pt x="38099" y="3188346"/>
                  </a:moveTo>
                  <a:lnTo>
                    <a:pt x="0" y="3188346"/>
                  </a:lnTo>
                  <a:lnTo>
                    <a:pt x="0" y="3074046"/>
                  </a:lnTo>
                  <a:lnTo>
                    <a:pt x="38099" y="3074046"/>
                  </a:lnTo>
                  <a:lnTo>
                    <a:pt x="38099" y="3188346"/>
                  </a:lnTo>
                  <a:close/>
                </a:path>
                <a:path w="7141844" h="3587750">
                  <a:moveTo>
                    <a:pt x="38099" y="3035946"/>
                  </a:moveTo>
                  <a:lnTo>
                    <a:pt x="0" y="3035946"/>
                  </a:lnTo>
                  <a:lnTo>
                    <a:pt x="0" y="2921646"/>
                  </a:lnTo>
                  <a:lnTo>
                    <a:pt x="38099" y="2921646"/>
                  </a:lnTo>
                  <a:lnTo>
                    <a:pt x="38099" y="3035946"/>
                  </a:lnTo>
                  <a:close/>
                </a:path>
                <a:path w="7141844" h="3587750">
                  <a:moveTo>
                    <a:pt x="38099" y="2883546"/>
                  </a:moveTo>
                  <a:lnTo>
                    <a:pt x="0" y="2883546"/>
                  </a:lnTo>
                  <a:lnTo>
                    <a:pt x="0" y="2769246"/>
                  </a:lnTo>
                  <a:lnTo>
                    <a:pt x="38099" y="2769246"/>
                  </a:lnTo>
                  <a:lnTo>
                    <a:pt x="38099" y="2883546"/>
                  </a:lnTo>
                  <a:close/>
                </a:path>
                <a:path w="7141844" h="3587750">
                  <a:moveTo>
                    <a:pt x="38099" y="2731146"/>
                  </a:moveTo>
                  <a:lnTo>
                    <a:pt x="0" y="2731146"/>
                  </a:lnTo>
                  <a:lnTo>
                    <a:pt x="0" y="2616846"/>
                  </a:lnTo>
                  <a:lnTo>
                    <a:pt x="38099" y="2616846"/>
                  </a:lnTo>
                  <a:lnTo>
                    <a:pt x="38099" y="2731146"/>
                  </a:lnTo>
                  <a:close/>
                </a:path>
                <a:path w="7141844" h="3587750">
                  <a:moveTo>
                    <a:pt x="38099" y="2578746"/>
                  </a:moveTo>
                  <a:lnTo>
                    <a:pt x="0" y="2578746"/>
                  </a:lnTo>
                  <a:lnTo>
                    <a:pt x="0" y="2464446"/>
                  </a:lnTo>
                  <a:lnTo>
                    <a:pt x="38099" y="2464446"/>
                  </a:lnTo>
                  <a:lnTo>
                    <a:pt x="38099" y="2578746"/>
                  </a:lnTo>
                  <a:close/>
                </a:path>
                <a:path w="7141844" h="3587750">
                  <a:moveTo>
                    <a:pt x="38099" y="2426346"/>
                  </a:moveTo>
                  <a:lnTo>
                    <a:pt x="0" y="2426346"/>
                  </a:lnTo>
                  <a:lnTo>
                    <a:pt x="0" y="2312046"/>
                  </a:lnTo>
                  <a:lnTo>
                    <a:pt x="38099" y="2312046"/>
                  </a:lnTo>
                  <a:lnTo>
                    <a:pt x="38099" y="2426346"/>
                  </a:lnTo>
                  <a:close/>
                </a:path>
                <a:path w="7141844" h="3587750">
                  <a:moveTo>
                    <a:pt x="38099" y="2273946"/>
                  </a:moveTo>
                  <a:lnTo>
                    <a:pt x="0" y="2273946"/>
                  </a:lnTo>
                  <a:lnTo>
                    <a:pt x="0" y="2159646"/>
                  </a:lnTo>
                  <a:lnTo>
                    <a:pt x="38099" y="2159646"/>
                  </a:lnTo>
                  <a:lnTo>
                    <a:pt x="38099" y="2273946"/>
                  </a:lnTo>
                  <a:close/>
                </a:path>
                <a:path w="7141844" h="3587750">
                  <a:moveTo>
                    <a:pt x="38099" y="2121546"/>
                  </a:moveTo>
                  <a:lnTo>
                    <a:pt x="0" y="2121546"/>
                  </a:lnTo>
                  <a:lnTo>
                    <a:pt x="0" y="2007246"/>
                  </a:lnTo>
                  <a:lnTo>
                    <a:pt x="38099" y="2007246"/>
                  </a:lnTo>
                  <a:lnTo>
                    <a:pt x="38099" y="2121546"/>
                  </a:lnTo>
                  <a:close/>
                </a:path>
                <a:path w="7141844" h="3587750">
                  <a:moveTo>
                    <a:pt x="38099" y="1969146"/>
                  </a:moveTo>
                  <a:lnTo>
                    <a:pt x="0" y="1969146"/>
                  </a:lnTo>
                  <a:lnTo>
                    <a:pt x="0" y="1854846"/>
                  </a:lnTo>
                  <a:lnTo>
                    <a:pt x="38099" y="1854846"/>
                  </a:lnTo>
                  <a:lnTo>
                    <a:pt x="38099" y="1969146"/>
                  </a:lnTo>
                  <a:close/>
                </a:path>
                <a:path w="7141844" h="3587750">
                  <a:moveTo>
                    <a:pt x="38099" y="1816746"/>
                  </a:moveTo>
                  <a:lnTo>
                    <a:pt x="0" y="1816746"/>
                  </a:lnTo>
                  <a:lnTo>
                    <a:pt x="0" y="1702446"/>
                  </a:lnTo>
                  <a:lnTo>
                    <a:pt x="38099" y="1702446"/>
                  </a:lnTo>
                  <a:lnTo>
                    <a:pt x="38099" y="1816746"/>
                  </a:lnTo>
                  <a:close/>
                </a:path>
                <a:path w="7141844" h="3587750">
                  <a:moveTo>
                    <a:pt x="38099" y="1664346"/>
                  </a:moveTo>
                  <a:lnTo>
                    <a:pt x="0" y="1664346"/>
                  </a:lnTo>
                  <a:lnTo>
                    <a:pt x="0" y="1550046"/>
                  </a:lnTo>
                  <a:lnTo>
                    <a:pt x="38099" y="1550046"/>
                  </a:lnTo>
                  <a:lnTo>
                    <a:pt x="38099" y="1664346"/>
                  </a:lnTo>
                  <a:close/>
                </a:path>
                <a:path w="7141844" h="3587750">
                  <a:moveTo>
                    <a:pt x="38099" y="1511946"/>
                  </a:moveTo>
                  <a:lnTo>
                    <a:pt x="0" y="1511946"/>
                  </a:lnTo>
                  <a:lnTo>
                    <a:pt x="0" y="1397646"/>
                  </a:lnTo>
                  <a:lnTo>
                    <a:pt x="38099" y="1397646"/>
                  </a:lnTo>
                  <a:lnTo>
                    <a:pt x="38099" y="1511946"/>
                  </a:lnTo>
                  <a:close/>
                </a:path>
                <a:path w="7141844" h="3587750">
                  <a:moveTo>
                    <a:pt x="38099" y="1359546"/>
                  </a:moveTo>
                  <a:lnTo>
                    <a:pt x="0" y="1359546"/>
                  </a:lnTo>
                  <a:lnTo>
                    <a:pt x="0" y="1245246"/>
                  </a:lnTo>
                  <a:lnTo>
                    <a:pt x="38099" y="1245246"/>
                  </a:lnTo>
                  <a:lnTo>
                    <a:pt x="38099" y="1359546"/>
                  </a:lnTo>
                  <a:close/>
                </a:path>
                <a:path w="7141844" h="3587750">
                  <a:moveTo>
                    <a:pt x="38099" y="1207146"/>
                  </a:moveTo>
                  <a:lnTo>
                    <a:pt x="0" y="1207146"/>
                  </a:lnTo>
                  <a:lnTo>
                    <a:pt x="0" y="1092846"/>
                  </a:lnTo>
                  <a:lnTo>
                    <a:pt x="38099" y="1092846"/>
                  </a:lnTo>
                  <a:lnTo>
                    <a:pt x="38099" y="1207146"/>
                  </a:lnTo>
                  <a:close/>
                </a:path>
                <a:path w="7141844" h="3587750">
                  <a:moveTo>
                    <a:pt x="38099" y="1054746"/>
                  </a:moveTo>
                  <a:lnTo>
                    <a:pt x="0" y="1054746"/>
                  </a:lnTo>
                  <a:lnTo>
                    <a:pt x="0" y="940446"/>
                  </a:lnTo>
                  <a:lnTo>
                    <a:pt x="38099" y="940446"/>
                  </a:lnTo>
                  <a:lnTo>
                    <a:pt x="38099" y="1054746"/>
                  </a:lnTo>
                  <a:close/>
                </a:path>
                <a:path w="7141844" h="3587750">
                  <a:moveTo>
                    <a:pt x="38099" y="902346"/>
                  </a:moveTo>
                  <a:lnTo>
                    <a:pt x="0" y="902346"/>
                  </a:lnTo>
                  <a:lnTo>
                    <a:pt x="0" y="788046"/>
                  </a:lnTo>
                  <a:lnTo>
                    <a:pt x="38099" y="788046"/>
                  </a:lnTo>
                  <a:lnTo>
                    <a:pt x="38099" y="902346"/>
                  </a:lnTo>
                  <a:close/>
                </a:path>
                <a:path w="7141844" h="3587750">
                  <a:moveTo>
                    <a:pt x="38099" y="749946"/>
                  </a:moveTo>
                  <a:lnTo>
                    <a:pt x="0" y="749946"/>
                  </a:lnTo>
                  <a:lnTo>
                    <a:pt x="0" y="635646"/>
                  </a:lnTo>
                  <a:lnTo>
                    <a:pt x="38099" y="635646"/>
                  </a:lnTo>
                  <a:lnTo>
                    <a:pt x="38099" y="749946"/>
                  </a:lnTo>
                  <a:close/>
                </a:path>
                <a:path w="7141844" h="3587750">
                  <a:moveTo>
                    <a:pt x="38099" y="597546"/>
                  </a:moveTo>
                  <a:lnTo>
                    <a:pt x="0" y="597546"/>
                  </a:lnTo>
                  <a:lnTo>
                    <a:pt x="0" y="483246"/>
                  </a:lnTo>
                  <a:lnTo>
                    <a:pt x="38099" y="483246"/>
                  </a:lnTo>
                  <a:lnTo>
                    <a:pt x="38099" y="597546"/>
                  </a:lnTo>
                  <a:close/>
                </a:path>
                <a:path w="7141844" h="3587750">
                  <a:moveTo>
                    <a:pt x="38099" y="445146"/>
                  </a:moveTo>
                  <a:lnTo>
                    <a:pt x="0" y="445146"/>
                  </a:lnTo>
                  <a:lnTo>
                    <a:pt x="0" y="330846"/>
                  </a:lnTo>
                  <a:lnTo>
                    <a:pt x="38099" y="330846"/>
                  </a:lnTo>
                  <a:lnTo>
                    <a:pt x="38099" y="445146"/>
                  </a:lnTo>
                  <a:close/>
                </a:path>
                <a:path w="7141844" h="3587750">
                  <a:moveTo>
                    <a:pt x="38099" y="292746"/>
                  </a:moveTo>
                  <a:lnTo>
                    <a:pt x="0" y="292746"/>
                  </a:lnTo>
                  <a:lnTo>
                    <a:pt x="0" y="190496"/>
                  </a:lnTo>
                  <a:lnTo>
                    <a:pt x="1400" y="178334"/>
                  </a:lnTo>
                  <a:lnTo>
                    <a:pt x="38409" y="180678"/>
                  </a:lnTo>
                  <a:lnTo>
                    <a:pt x="38203" y="183939"/>
                  </a:lnTo>
                  <a:lnTo>
                    <a:pt x="38099" y="292746"/>
                  </a:lnTo>
                  <a:close/>
                </a:path>
                <a:path w="7141844" h="3587750">
                  <a:moveTo>
                    <a:pt x="43346" y="150669"/>
                  </a:moveTo>
                  <a:lnTo>
                    <a:pt x="7145" y="140901"/>
                  </a:lnTo>
                  <a:lnTo>
                    <a:pt x="19362" y="106721"/>
                  </a:lnTo>
                  <a:lnTo>
                    <a:pt x="41849" y="71350"/>
                  </a:lnTo>
                  <a:lnTo>
                    <a:pt x="67461" y="45739"/>
                  </a:lnTo>
                  <a:lnTo>
                    <a:pt x="91812" y="74361"/>
                  </a:lnTo>
                  <a:lnTo>
                    <a:pt x="75215" y="90673"/>
                  </a:lnTo>
                  <a:lnTo>
                    <a:pt x="61605" y="108829"/>
                  </a:lnTo>
                  <a:lnTo>
                    <a:pt x="50982" y="128827"/>
                  </a:lnTo>
                  <a:lnTo>
                    <a:pt x="43346" y="150669"/>
                  </a:lnTo>
                  <a:close/>
                </a:path>
                <a:path w="7141844" h="3587750">
                  <a:moveTo>
                    <a:pt x="116977" y="56965"/>
                  </a:moveTo>
                  <a:lnTo>
                    <a:pt x="98947" y="24304"/>
                  </a:lnTo>
                  <a:lnTo>
                    <a:pt x="106721" y="19362"/>
                  </a:lnTo>
                  <a:lnTo>
                    <a:pt x="146817" y="5031"/>
                  </a:lnTo>
                  <a:lnTo>
                    <a:pt x="190496" y="0"/>
                  </a:lnTo>
                  <a:lnTo>
                    <a:pt x="304796" y="0"/>
                  </a:lnTo>
                  <a:lnTo>
                    <a:pt x="304796" y="38099"/>
                  </a:lnTo>
                  <a:lnTo>
                    <a:pt x="190496" y="38099"/>
                  </a:lnTo>
                  <a:lnTo>
                    <a:pt x="171147" y="39279"/>
                  </a:lnTo>
                  <a:lnTo>
                    <a:pt x="152444" y="42816"/>
                  </a:lnTo>
                  <a:lnTo>
                    <a:pt x="134388" y="48711"/>
                  </a:lnTo>
                  <a:lnTo>
                    <a:pt x="116977" y="56965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9803" y="5055048"/>
              <a:ext cx="104775" cy="10477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0527048" y="4846133"/>
            <a:ext cx="6097905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160">
                <a:solidFill>
                  <a:srgbClr val="4A4237"/>
                </a:solidFill>
                <a:latin typeface="Lucida Sans Unicode"/>
                <a:cs typeface="Lucida Sans Unicode"/>
              </a:rPr>
              <a:t>Secara</a:t>
            </a:r>
            <a:r>
              <a:rPr dirty="0" sz="2400" spc="509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400">
                <a:solidFill>
                  <a:srgbClr val="4A4237"/>
                </a:solidFill>
                <a:latin typeface="Lucida Sans Unicode"/>
                <a:cs typeface="Lucida Sans Unicode"/>
              </a:rPr>
              <a:t>keseluruhan,</a:t>
            </a:r>
            <a:r>
              <a:rPr dirty="0" sz="2400" spc="51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114" b="1">
                <a:solidFill>
                  <a:srgbClr val="4A4237"/>
                </a:solidFill>
                <a:latin typeface="Trebuchet MS"/>
                <a:cs typeface="Trebuchet MS"/>
              </a:rPr>
              <a:t>titik-</a:t>
            </a:r>
            <a:r>
              <a:rPr dirty="0" sz="2400" b="1">
                <a:solidFill>
                  <a:srgbClr val="4A4237"/>
                </a:solidFill>
                <a:latin typeface="Trebuchet MS"/>
                <a:cs typeface="Trebuchet MS"/>
              </a:rPr>
              <a:t>titik</a:t>
            </a:r>
            <a:r>
              <a:rPr dirty="0" sz="2400" spc="480" b="1">
                <a:solidFill>
                  <a:srgbClr val="4A4237"/>
                </a:solidFill>
                <a:latin typeface="Trebuchet MS"/>
                <a:cs typeface="Trebuchet MS"/>
              </a:rPr>
              <a:t>  </a:t>
            </a:r>
            <a:r>
              <a:rPr dirty="0" sz="2400" spc="200" b="1">
                <a:solidFill>
                  <a:srgbClr val="4A4237"/>
                </a:solidFill>
                <a:latin typeface="Trebuchet MS"/>
                <a:cs typeface="Trebuchet MS"/>
              </a:rPr>
              <a:t>data </a:t>
            </a:r>
            <a:r>
              <a:rPr dirty="0" sz="2400" spc="50">
                <a:solidFill>
                  <a:srgbClr val="4A4237"/>
                </a:solidFill>
                <a:latin typeface="Lucida Sans Unicode"/>
                <a:cs typeface="Lucida Sans Unicode"/>
              </a:rPr>
              <a:t>(nilai</a:t>
            </a:r>
            <a:r>
              <a:rPr dirty="0" sz="2400" spc="35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400">
                <a:solidFill>
                  <a:srgbClr val="4A4237"/>
                </a:solidFill>
                <a:latin typeface="Lucida Sans Unicode"/>
                <a:cs typeface="Lucida Sans Unicode"/>
              </a:rPr>
              <a:t>prediksi</a:t>
            </a:r>
            <a:r>
              <a:rPr dirty="0" sz="2400" spc="35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145">
                <a:solidFill>
                  <a:srgbClr val="4A4237"/>
                </a:solidFill>
                <a:latin typeface="Lucida Sans Unicode"/>
                <a:cs typeface="Lucida Sans Unicode"/>
              </a:rPr>
              <a:t>dan</a:t>
            </a:r>
            <a:r>
              <a:rPr dirty="0" sz="2400" spc="35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90">
                <a:solidFill>
                  <a:srgbClr val="4A4237"/>
                </a:solidFill>
                <a:latin typeface="Lucida Sans Unicode"/>
                <a:cs typeface="Lucida Sans Unicode"/>
              </a:rPr>
              <a:t>aktual)</a:t>
            </a:r>
            <a:r>
              <a:rPr dirty="0" sz="2400" spc="355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40">
                <a:solidFill>
                  <a:srgbClr val="4A4237"/>
                </a:solidFill>
                <a:latin typeface="Lucida Sans Unicode"/>
                <a:cs typeface="Lucida Sans Unicode"/>
              </a:rPr>
              <a:t>tersebar </a:t>
            </a:r>
            <a:r>
              <a:rPr dirty="0" sz="2400" spc="200" b="1">
                <a:solidFill>
                  <a:srgbClr val="4A4237"/>
                </a:solidFill>
                <a:latin typeface="Trebuchet MS"/>
                <a:cs typeface="Trebuchet MS"/>
              </a:rPr>
              <a:t>cukup</a:t>
            </a:r>
            <a:r>
              <a:rPr dirty="0" sz="2400" spc="125" b="1">
                <a:solidFill>
                  <a:srgbClr val="4A4237"/>
                </a:solidFill>
                <a:latin typeface="Trebuchet MS"/>
                <a:cs typeface="Trebuchet MS"/>
              </a:rPr>
              <a:t>  </a:t>
            </a:r>
            <a:r>
              <a:rPr dirty="0" sz="2400" spc="170" b="1">
                <a:solidFill>
                  <a:srgbClr val="4A4237"/>
                </a:solidFill>
                <a:latin typeface="Trebuchet MS"/>
                <a:cs typeface="Trebuchet MS"/>
              </a:rPr>
              <a:t>dekat</a:t>
            </a:r>
            <a:r>
              <a:rPr dirty="0" sz="2400" spc="200" b="1">
                <a:solidFill>
                  <a:srgbClr val="4A4237"/>
                </a:solidFill>
                <a:latin typeface="Trebuchet MS"/>
                <a:cs typeface="Trebuchet MS"/>
              </a:rPr>
              <a:t>  </a:t>
            </a:r>
            <a:r>
              <a:rPr dirty="0" sz="2400" spc="125">
                <a:solidFill>
                  <a:srgbClr val="4A4237"/>
                </a:solidFill>
                <a:latin typeface="Lucida Sans Unicode"/>
                <a:cs typeface="Lucida Sans Unicode"/>
              </a:rPr>
              <a:t>dengan</a:t>
            </a:r>
            <a:r>
              <a:rPr dirty="0" sz="2400" spc="160">
                <a:solidFill>
                  <a:srgbClr val="4A4237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210" b="1">
                <a:solidFill>
                  <a:srgbClr val="4A4237"/>
                </a:solidFill>
                <a:latin typeface="Trebuchet MS"/>
                <a:cs typeface="Trebuchet MS"/>
              </a:rPr>
              <a:t>garis</a:t>
            </a:r>
            <a:r>
              <a:rPr dirty="0" sz="2400" spc="130" b="1">
                <a:solidFill>
                  <a:srgbClr val="4A4237"/>
                </a:solidFill>
                <a:latin typeface="Trebuchet MS"/>
                <a:cs typeface="Trebuchet MS"/>
              </a:rPr>
              <a:t>  </a:t>
            </a:r>
            <a:r>
              <a:rPr dirty="0" sz="2400" spc="105" b="1">
                <a:solidFill>
                  <a:srgbClr val="4A4237"/>
                </a:solidFill>
                <a:latin typeface="Trebuchet MS"/>
                <a:cs typeface="Trebuchet MS"/>
              </a:rPr>
              <a:t>prediksi </a:t>
            </a:r>
            <a:r>
              <a:rPr dirty="0" sz="2400" spc="215" b="1">
                <a:solidFill>
                  <a:srgbClr val="4A4237"/>
                </a:solidFill>
                <a:latin typeface="Trebuchet MS"/>
                <a:cs typeface="Trebuchet MS"/>
              </a:rPr>
              <a:t>sempurna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803" y="6731448"/>
            <a:ext cx="104775" cy="1047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5536180" y="6522532"/>
            <a:ext cx="10890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 marR="5080" indent="-56515">
              <a:lnSpc>
                <a:spcPct val="114599"/>
              </a:lnSpc>
              <a:spcBef>
                <a:spcPts val="100"/>
              </a:spcBef>
            </a:pPr>
            <a:r>
              <a:rPr dirty="0" sz="2400" spc="155">
                <a:solidFill>
                  <a:srgbClr val="4A4237"/>
                </a:solidFill>
                <a:latin typeface="Lucida Sans Unicode"/>
                <a:cs typeface="Lucida Sans Unicode"/>
              </a:rPr>
              <a:t>bahwa </a:t>
            </a:r>
            <a:r>
              <a:rPr dirty="0" sz="2400" spc="150">
                <a:solidFill>
                  <a:srgbClr val="4A4237"/>
                </a:solidFill>
                <a:latin typeface="Lucida Sans Unicode"/>
                <a:cs typeface="Lucida Sans Unicode"/>
              </a:rPr>
              <a:t>dalam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0527048" y="6522532"/>
            <a:ext cx="464502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894080" algn="l"/>
                <a:tab pos="1675130" algn="l"/>
                <a:tab pos="2557780" algn="l"/>
                <a:tab pos="3331845" algn="l"/>
              </a:tabLst>
            </a:pPr>
            <a:r>
              <a:rPr dirty="0" sz="2400" spc="-25">
                <a:solidFill>
                  <a:srgbClr val="4A4237"/>
                </a:solidFill>
                <a:latin typeface="Lucida Sans Unicode"/>
                <a:cs typeface="Lucida Sans Unicode"/>
              </a:rPr>
              <a:t>Hal</a:t>
            </a:r>
            <a:r>
              <a:rPr dirty="0" sz="24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4A4237"/>
                </a:solidFill>
                <a:latin typeface="Lucida Sans Unicode"/>
                <a:cs typeface="Lucida Sans Unicode"/>
              </a:rPr>
              <a:t>tersebut</a:t>
            </a:r>
            <a:r>
              <a:rPr dirty="0" sz="24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4A4237"/>
                </a:solidFill>
                <a:latin typeface="Lucida Sans Unicode"/>
                <a:cs typeface="Lucida Sans Unicode"/>
              </a:rPr>
              <a:t>menunjukkan </a:t>
            </a:r>
            <a:r>
              <a:rPr dirty="0" sz="2400" spc="70">
                <a:solidFill>
                  <a:srgbClr val="4A4237"/>
                </a:solidFill>
                <a:latin typeface="Lucida Sans Unicode"/>
                <a:cs typeface="Lucida Sans Unicode"/>
              </a:rPr>
              <a:t>model</a:t>
            </a:r>
            <a:r>
              <a:rPr dirty="0" sz="2400">
                <a:solidFill>
                  <a:srgbClr val="4A4237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180" b="1">
                <a:solidFill>
                  <a:srgbClr val="4A4237"/>
                </a:solidFill>
                <a:latin typeface="Trebuchet MS"/>
                <a:cs typeface="Trebuchet MS"/>
              </a:rPr>
              <a:t>cukup</a:t>
            </a:r>
            <a:r>
              <a:rPr dirty="0" sz="2400" b="1">
                <a:solidFill>
                  <a:srgbClr val="4A4237"/>
                </a:solidFill>
                <a:latin typeface="Trebuchet MS"/>
                <a:cs typeface="Trebuchet MS"/>
              </a:rPr>
              <a:t>	</a:t>
            </a:r>
            <a:r>
              <a:rPr dirty="0" sz="2400" spc="165" b="1">
                <a:solidFill>
                  <a:srgbClr val="4A4237"/>
                </a:solidFill>
                <a:latin typeface="Trebuchet MS"/>
                <a:cs typeface="Trebuchet MS"/>
              </a:rPr>
              <a:t>akurat </a:t>
            </a:r>
            <a:r>
              <a:rPr dirty="0" sz="2400">
                <a:solidFill>
                  <a:srgbClr val="4A4237"/>
                </a:solidFill>
                <a:latin typeface="Lucida Sans Unicode"/>
                <a:cs typeface="Lucida Sans Unicode"/>
              </a:rPr>
              <a:t>memprediksi</a:t>
            </a:r>
            <a:r>
              <a:rPr dirty="0" sz="2400" spc="36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4A4237"/>
                </a:solidFill>
                <a:latin typeface="Lucida Sans Unicode"/>
                <a:cs typeface="Lucida Sans Unicode"/>
              </a:rPr>
              <a:t>nilai.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80940" y="1470767"/>
            <a:ext cx="1272603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305" b="0">
                <a:solidFill>
                  <a:srgbClr val="4A4237"/>
                </a:solidFill>
                <a:latin typeface="Tahoma"/>
                <a:cs typeface="Tahoma"/>
              </a:rPr>
              <a:t>COMPARE</a:t>
            </a:r>
            <a:r>
              <a:rPr dirty="0" sz="9600" spc="-795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70" b="0">
                <a:solidFill>
                  <a:srgbClr val="4A4237"/>
                </a:solidFill>
                <a:latin typeface="Tahoma"/>
                <a:cs typeface="Tahoma"/>
              </a:rPr>
              <a:t>PREDICT</a:t>
            </a:r>
            <a:r>
              <a:rPr dirty="0" sz="9600" spc="-790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295" b="0">
                <a:solidFill>
                  <a:srgbClr val="4A4237"/>
                </a:solidFill>
                <a:latin typeface="Tahoma"/>
                <a:cs typeface="Tahoma"/>
              </a:rPr>
              <a:t>&amp;</a:t>
            </a:r>
            <a:r>
              <a:rPr dirty="0" sz="9600" spc="-790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95" b="0">
                <a:solidFill>
                  <a:srgbClr val="4A4237"/>
                </a:solidFill>
                <a:latin typeface="Tahoma"/>
                <a:cs typeface="Tahoma"/>
              </a:rPr>
              <a:t>ACTUAL</a:t>
            </a:r>
            <a:endParaRPr sz="9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229187" y="472170"/>
            <a:ext cx="382905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75" b="1">
                <a:solidFill>
                  <a:srgbClr val="FDFBFD"/>
                </a:solidFill>
                <a:latin typeface="Trebuchet MS"/>
                <a:cs typeface="Trebuchet MS"/>
              </a:rPr>
              <a:t>MODELLING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190" b="1">
                <a:solidFill>
                  <a:srgbClr val="FDFBFD"/>
                </a:solidFill>
                <a:latin typeface="Trebuchet MS"/>
                <a:cs typeface="Trebuchet MS"/>
              </a:rPr>
              <a:t>&amp;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60" b="1">
                <a:solidFill>
                  <a:srgbClr val="FDFBFD"/>
                </a:solidFill>
                <a:latin typeface="Trebuchet MS"/>
                <a:cs typeface="Trebuchet MS"/>
              </a:rPr>
              <a:t>EVALUATION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0387" y="5479763"/>
            <a:ext cx="6638924" cy="39814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557" y="5479763"/>
            <a:ext cx="6753224" cy="39814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57887" y="1419049"/>
            <a:ext cx="777240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360" b="0">
                <a:solidFill>
                  <a:srgbClr val="4A4237"/>
                </a:solidFill>
                <a:latin typeface="Tahoma"/>
                <a:cs typeface="Tahoma"/>
              </a:rPr>
              <a:t>PREDICT</a:t>
            </a:r>
            <a:r>
              <a:rPr dirty="0" sz="9600" spc="-795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585" b="0">
                <a:solidFill>
                  <a:srgbClr val="4A4237"/>
                </a:solidFill>
                <a:latin typeface="Tahoma"/>
                <a:cs typeface="Tahoma"/>
              </a:rPr>
              <a:t>TEST</a:t>
            </a:r>
            <a:r>
              <a:rPr dirty="0" sz="9600" spc="-795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520" b="0">
                <a:solidFill>
                  <a:srgbClr val="4A4237"/>
                </a:solidFill>
                <a:latin typeface="Tahoma"/>
                <a:cs typeface="Tahoma"/>
              </a:rPr>
              <a:t>SET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35266" y="4652124"/>
            <a:ext cx="3900804" cy="496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225" b="1">
                <a:solidFill>
                  <a:srgbClr val="4A4237"/>
                </a:solidFill>
                <a:latin typeface="Trebuchet MS"/>
                <a:cs typeface="Trebuchet MS"/>
              </a:rPr>
              <a:t>submission.head()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070482" y="4652124"/>
            <a:ext cx="4641850" cy="496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235" b="1">
                <a:solidFill>
                  <a:srgbClr val="4A4237"/>
                </a:solidFill>
                <a:latin typeface="Trebuchet MS"/>
                <a:cs typeface="Trebuchet MS"/>
              </a:rPr>
              <a:t>submission.sample(5)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518873" y="3340560"/>
            <a:ext cx="3250565" cy="615315"/>
          </a:xfrm>
          <a:custGeom>
            <a:avLst/>
            <a:gdLst/>
            <a:ahLst/>
            <a:cxnLst/>
            <a:rect l="l" t="t" r="r" b="b"/>
            <a:pathLst>
              <a:path w="3250565" h="615314">
                <a:moveTo>
                  <a:pt x="2942569" y="615314"/>
                </a:moveTo>
                <a:lnTo>
                  <a:pt x="307657" y="615314"/>
                </a:lnTo>
                <a:lnTo>
                  <a:pt x="262194" y="611979"/>
                </a:lnTo>
                <a:lnTo>
                  <a:pt x="218801" y="602289"/>
                </a:lnTo>
                <a:lnTo>
                  <a:pt x="177956" y="586720"/>
                </a:lnTo>
                <a:lnTo>
                  <a:pt x="140134" y="565749"/>
                </a:lnTo>
                <a:lnTo>
                  <a:pt x="105811" y="539851"/>
                </a:lnTo>
                <a:lnTo>
                  <a:pt x="75463" y="509503"/>
                </a:lnTo>
                <a:lnTo>
                  <a:pt x="49565" y="475180"/>
                </a:lnTo>
                <a:lnTo>
                  <a:pt x="28594" y="437358"/>
                </a:lnTo>
                <a:lnTo>
                  <a:pt x="13025" y="396513"/>
                </a:lnTo>
                <a:lnTo>
                  <a:pt x="3335" y="353120"/>
                </a:lnTo>
                <a:lnTo>
                  <a:pt x="0" y="307657"/>
                </a:lnTo>
                <a:lnTo>
                  <a:pt x="3335" y="262194"/>
                </a:lnTo>
                <a:lnTo>
                  <a:pt x="13025" y="218801"/>
                </a:lnTo>
                <a:lnTo>
                  <a:pt x="28594" y="177956"/>
                </a:lnTo>
                <a:lnTo>
                  <a:pt x="49565" y="140134"/>
                </a:lnTo>
                <a:lnTo>
                  <a:pt x="75463" y="105811"/>
                </a:lnTo>
                <a:lnTo>
                  <a:pt x="105811" y="75463"/>
                </a:lnTo>
                <a:lnTo>
                  <a:pt x="140134" y="49565"/>
                </a:lnTo>
                <a:lnTo>
                  <a:pt x="177956" y="28594"/>
                </a:lnTo>
                <a:lnTo>
                  <a:pt x="218801" y="13025"/>
                </a:lnTo>
                <a:lnTo>
                  <a:pt x="262194" y="3335"/>
                </a:lnTo>
                <a:lnTo>
                  <a:pt x="307657" y="0"/>
                </a:lnTo>
                <a:lnTo>
                  <a:pt x="2942569" y="0"/>
                </a:lnTo>
                <a:lnTo>
                  <a:pt x="2990988" y="3832"/>
                </a:lnTo>
                <a:lnTo>
                  <a:pt x="3037778" y="15102"/>
                </a:lnTo>
                <a:lnTo>
                  <a:pt x="3082114" y="33466"/>
                </a:lnTo>
                <a:lnTo>
                  <a:pt x="3123169" y="58583"/>
                </a:lnTo>
                <a:lnTo>
                  <a:pt x="3160116" y="90110"/>
                </a:lnTo>
                <a:lnTo>
                  <a:pt x="3191643" y="127058"/>
                </a:lnTo>
                <a:lnTo>
                  <a:pt x="3216760" y="168112"/>
                </a:lnTo>
                <a:lnTo>
                  <a:pt x="3235125" y="212448"/>
                </a:lnTo>
                <a:lnTo>
                  <a:pt x="3246394" y="259238"/>
                </a:lnTo>
                <a:lnTo>
                  <a:pt x="3250227" y="307657"/>
                </a:lnTo>
                <a:lnTo>
                  <a:pt x="3246394" y="356076"/>
                </a:lnTo>
                <a:lnTo>
                  <a:pt x="3235125" y="402866"/>
                </a:lnTo>
                <a:lnTo>
                  <a:pt x="3216760" y="447202"/>
                </a:lnTo>
                <a:lnTo>
                  <a:pt x="3191643" y="488256"/>
                </a:lnTo>
                <a:lnTo>
                  <a:pt x="3160116" y="525204"/>
                </a:lnTo>
                <a:lnTo>
                  <a:pt x="3123169" y="556731"/>
                </a:lnTo>
                <a:lnTo>
                  <a:pt x="3082114" y="581848"/>
                </a:lnTo>
                <a:lnTo>
                  <a:pt x="3037778" y="600212"/>
                </a:lnTo>
                <a:lnTo>
                  <a:pt x="2990988" y="611482"/>
                </a:lnTo>
                <a:lnTo>
                  <a:pt x="2942569" y="615314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750013" y="3430730"/>
            <a:ext cx="2788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 b="1">
                <a:solidFill>
                  <a:srgbClr val="FDFBFD"/>
                </a:solidFill>
                <a:latin typeface="Tahoma"/>
                <a:cs typeface="Tahoma"/>
              </a:rPr>
              <a:t>Prediction</a:t>
            </a:r>
            <a:r>
              <a:rPr dirty="0" sz="2400" spc="15" b="1">
                <a:solidFill>
                  <a:srgbClr val="FDFBFD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FDFBFD"/>
                </a:solidFill>
                <a:latin typeface="Tahoma"/>
                <a:cs typeface="Tahoma"/>
              </a:rPr>
              <a:t>Result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229187" y="472170"/>
            <a:ext cx="382905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75" b="1">
                <a:solidFill>
                  <a:srgbClr val="FDFBFD"/>
                </a:solidFill>
                <a:latin typeface="Trebuchet MS"/>
                <a:cs typeface="Trebuchet MS"/>
              </a:rPr>
              <a:t>MODELLING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190" b="1">
                <a:solidFill>
                  <a:srgbClr val="FDFBFD"/>
                </a:solidFill>
                <a:latin typeface="Trebuchet MS"/>
                <a:cs typeface="Trebuchet MS"/>
              </a:rPr>
              <a:t>&amp;</a:t>
            </a:r>
            <a:r>
              <a:rPr dirty="0" sz="2250" spc="-12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60" b="1">
                <a:solidFill>
                  <a:srgbClr val="FDFBFD"/>
                </a:solidFill>
                <a:latin typeface="Trebuchet MS"/>
                <a:cs typeface="Trebuchet MS"/>
              </a:rPr>
              <a:t>EVALUATION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363" y="2930985"/>
            <a:ext cx="13973174" cy="500062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6861236" y="8244393"/>
            <a:ext cx="4321810" cy="1428750"/>
            <a:chOff x="6861236" y="8244393"/>
            <a:chExt cx="4321810" cy="1428750"/>
          </a:xfrm>
        </p:grpSpPr>
        <p:sp>
          <p:nvSpPr>
            <p:cNvPr id="6" name="object 6" descr=""/>
            <p:cNvSpPr/>
            <p:nvPr/>
          </p:nvSpPr>
          <p:spPr>
            <a:xfrm>
              <a:off x="6861236" y="8244393"/>
              <a:ext cx="4321810" cy="1428750"/>
            </a:xfrm>
            <a:custGeom>
              <a:avLst/>
              <a:gdLst/>
              <a:ahLst/>
              <a:cxnLst/>
              <a:rect l="l" t="t" r="r" b="b"/>
              <a:pathLst>
                <a:path w="4321809" h="1428750">
                  <a:moveTo>
                    <a:pt x="457198" y="38099"/>
                  </a:moveTo>
                  <a:lnTo>
                    <a:pt x="342898" y="38099"/>
                  </a:lnTo>
                  <a:lnTo>
                    <a:pt x="342898" y="0"/>
                  </a:lnTo>
                  <a:lnTo>
                    <a:pt x="457198" y="0"/>
                  </a:lnTo>
                  <a:lnTo>
                    <a:pt x="457198" y="38099"/>
                  </a:lnTo>
                  <a:close/>
                </a:path>
                <a:path w="4321809" h="1428750">
                  <a:moveTo>
                    <a:pt x="609598" y="38099"/>
                  </a:moveTo>
                  <a:lnTo>
                    <a:pt x="495298" y="38099"/>
                  </a:lnTo>
                  <a:lnTo>
                    <a:pt x="495298" y="0"/>
                  </a:lnTo>
                  <a:lnTo>
                    <a:pt x="609598" y="0"/>
                  </a:lnTo>
                  <a:lnTo>
                    <a:pt x="609598" y="38099"/>
                  </a:lnTo>
                  <a:close/>
                </a:path>
                <a:path w="4321809" h="1428750">
                  <a:moveTo>
                    <a:pt x="761998" y="38099"/>
                  </a:moveTo>
                  <a:lnTo>
                    <a:pt x="647698" y="38099"/>
                  </a:lnTo>
                  <a:lnTo>
                    <a:pt x="647698" y="0"/>
                  </a:lnTo>
                  <a:lnTo>
                    <a:pt x="761998" y="0"/>
                  </a:lnTo>
                  <a:lnTo>
                    <a:pt x="761998" y="38099"/>
                  </a:lnTo>
                  <a:close/>
                </a:path>
                <a:path w="4321809" h="1428750">
                  <a:moveTo>
                    <a:pt x="914398" y="38099"/>
                  </a:moveTo>
                  <a:lnTo>
                    <a:pt x="800098" y="38099"/>
                  </a:lnTo>
                  <a:lnTo>
                    <a:pt x="800098" y="0"/>
                  </a:lnTo>
                  <a:lnTo>
                    <a:pt x="914398" y="0"/>
                  </a:lnTo>
                  <a:lnTo>
                    <a:pt x="914398" y="38099"/>
                  </a:lnTo>
                  <a:close/>
                </a:path>
                <a:path w="4321809" h="1428750">
                  <a:moveTo>
                    <a:pt x="1066798" y="38099"/>
                  </a:moveTo>
                  <a:lnTo>
                    <a:pt x="952498" y="38099"/>
                  </a:lnTo>
                  <a:lnTo>
                    <a:pt x="952498" y="0"/>
                  </a:lnTo>
                  <a:lnTo>
                    <a:pt x="1066798" y="0"/>
                  </a:lnTo>
                  <a:lnTo>
                    <a:pt x="1066798" y="38099"/>
                  </a:lnTo>
                  <a:close/>
                </a:path>
                <a:path w="4321809" h="1428750">
                  <a:moveTo>
                    <a:pt x="1219198" y="38099"/>
                  </a:moveTo>
                  <a:lnTo>
                    <a:pt x="1104898" y="38099"/>
                  </a:lnTo>
                  <a:lnTo>
                    <a:pt x="1104898" y="0"/>
                  </a:lnTo>
                  <a:lnTo>
                    <a:pt x="1219198" y="0"/>
                  </a:lnTo>
                  <a:lnTo>
                    <a:pt x="1219198" y="38099"/>
                  </a:lnTo>
                  <a:close/>
                </a:path>
                <a:path w="4321809" h="1428750">
                  <a:moveTo>
                    <a:pt x="1371598" y="38099"/>
                  </a:moveTo>
                  <a:lnTo>
                    <a:pt x="1257298" y="38099"/>
                  </a:lnTo>
                  <a:lnTo>
                    <a:pt x="1257298" y="0"/>
                  </a:lnTo>
                  <a:lnTo>
                    <a:pt x="1371598" y="0"/>
                  </a:lnTo>
                  <a:lnTo>
                    <a:pt x="1371598" y="38099"/>
                  </a:lnTo>
                  <a:close/>
                </a:path>
                <a:path w="4321809" h="1428750">
                  <a:moveTo>
                    <a:pt x="1523998" y="38099"/>
                  </a:moveTo>
                  <a:lnTo>
                    <a:pt x="1409698" y="38099"/>
                  </a:lnTo>
                  <a:lnTo>
                    <a:pt x="1409698" y="0"/>
                  </a:lnTo>
                  <a:lnTo>
                    <a:pt x="1523998" y="0"/>
                  </a:lnTo>
                  <a:lnTo>
                    <a:pt x="1523998" y="38099"/>
                  </a:lnTo>
                  <a:close/>
                </a:path>
                <a:path w="4321809" h="1428750">
                  <a:moveTo>
                    <a:pt x="1676398" y="38099"/>
                  </a:moveTo>
                  <a:lnTo>
                    <a:pt x="1562098" y="38099"/>
                  </a:lnTo>
                  <a:lnTo>
                    <a:pt x="1562098" y="0"/>
                  </a:lnTo>
                  <a:lnTo>
                    <a:pt x="1676398" y="0"/>
                  </a:lnTo>
                  <a:lnTo>
                    <a:pt x="1676398" y="38099"/>
                  </a:lnTo>
                  <a:close/>
                </a:path>
                <a:path w="4321809" h="1428750">
                  <a:moveTo>
                    <a:pt x="1828798" y="38099"/>
                  </a:moveTo>
                  <a:lnTo>
                    <a:pt x="1714498" y="38099"/>
                  </a:lnTo>
                  <a:lnTo>
                    <a:pt x="1714498" y="0"/>
                  </a:lnTo>
                  <a:lnTo>
                    <a:pt x="1828798" y="0"/>
                  </a:lnTo>
                  <a:lnTo>
                    <a:pt x="1828798" y="38099"/>
                  </a:lnTo>
                  <a:close/>
                </a:path>
                <a:path w="4321809" h="1428750">
                  <a:moveTo>
                    <a:pt x="1981198" y="38099"/>
                  </a:moveTo>
                  <a:lnTo>
                    <a:pt x="1866898" y="38099"/>
                  </a:lnTo>
                  <a:lnTo>
                    <a:pt x="1866898" y="0"/>
                  </a:lnTo>
                  <a:lnTo>
                    <a:pt x="1981198" y="0"/>
                  </a:lnTo>
                  <a:lnTo>
                    <a:pt x="1981198" y="38099"/>
                  </a:lnTo>
                  <a:close/>
                </a:path>
                <a:path w="4321809" h="1428750">
                  <a:moveTo>
                    <a:pt x="2133598" y="38099"/>
                  </a:moveTo>
                  <a:lnTo>
                    <a:pt x="2019298" y="38099"/>
                  </a:lnTo>
                  <a:lnTo>
                    <a:pt x="2019298" y="0"/>
                  </a:lnTo>
                  <a:lnTo>
                    <a:pt x="2133598" y="0"/>
                  </a:lnTo>
                  <a:lnTo>
                    <a:pt x="2133598" y="38099"/>
                  </a:lnTo>
                  <a:close/>
                </a:path>
                <a:path w="4321809" h="1428750">
                  <a:moveTo>
                    <a:pt x="2285998" y="38099"/>
                  </a:moveTo>
                  <a:lnTo>
                    <a:pt x="2171698" y="38099"/>
                  </a:lnTo>
                  <a:lnTo>
                    <a:pt x="2171698" y="0"/>
                  </a:lnTo>
                  <a:lnTo>
                    <a:pt x="2285998" y="0"/>
                  </a:lnTo>
                  <a:lnTo>
                    <a:pt x="2285998" y="38099"/>
                  </a:lnTo>
                  <a:close/>
                </a:path>
                <a:path w="4321809" h="1428750">
                  <a:moveTo>
                    <a:pt x="2438398" y="38099"/>
                  </a:moveTo>
                  <a:lnTo>
                    <a:pt x="2324098" y="38099"/>
                  </a:lnTo>
                  <a:lnTo>
                    <a:pt x="2324098" y="0"/>
                  </a:lnTo>
                  <a:lnTo>
                    <a:pt x="2438398" y="0"/>
                  </a:lnTo>
                  <a:lnTo>
                    <a:pt x="2438398" y="38099"/>
                  </a:lnTo>
                  <a:close/>
                </a:path>
                <a:path w="4321809" h="1428750">
                  <a:moveTo>
                    <a:pt x="2590798" y="38099"/>
                  </a:moveTo>
                  <a:lnTo>
                    <a:pt x="2476498" y="38099"/>
                  </a:lnTo>
                  <a:lnTo>
                    <a:pt x="2476498" y="0"/>
                  </a:lnTo>
                  <a:lnTo>
                    <a:pt x="2590798" y="0"/>
                  </a:lnTo>
                  <a:lnTo>
                    <a:pt x="2590798" y="38099"/>
                  </a:lnTo>
                  <a:close/>
                </a:path>
                <a:path w="4321809" h="1428750">
                  <a:moveTo>
                    <a:pt x="2743198" y="38099"/>
                  </a:moveTo>
                  <a:lnTo>
                    <a:pt x="2628898" y="38099"/>
                  </a:lnTo>
                  <a:lnTo>
                    <a:pt x="2628898" y="0"/>
                  </a:lnTo>
                  <a:lnTo>
                    <a:pt x="2743198" y="0"/>
                  </a:lnTo>
                  <a:lnTo>
                    <a:pt x="2743198" y="38099"/>
                  </a:lnTo>
                  <a:close/>
                </a:path>
                <a:path w="4321809" h="1428750">
                  <a:moveTo>
                    <a:pt x="2895598" y="38099"/>
                  </a:moveTo>
                  <a:lnTo>
                    <a:pt x="2781298" y="38099"/>
                  </a:lnTo>
                  <a:lnTo>
                    <a:pt x="2781298" y="0"/>
                  </a:lnTo>
                  <a:lnTo>
                    <a:pt x="2895598" y="0"/>
                  </a:lnTo>
                  <a:lnTo>
                    <a:pt x="2895598" y="38099"/>
                  </a:lnTo>
                  <a:close/>
                </a:path>
                <a:path w="4321809" h="1428750">
                  <a:moveTo>
                    <a:pt x="3047998" y="38099"/>
                  </a:moveTo>
                  <a:lnTo>
                    <a:pt x="2933698" y="38099"/>
                  </a:lnTo>
                  <a:lnTo>
                    <a:pt x="2933698" y="0"/>
                  </a:lnTo>
                  <a:lnTo>
                    <a:pt x="3047998" y="0"/>
                  </a:lnTo>
                  <a:lnTo>
                    <a:pt x="3047998" y="38099"/>
                  </a:lnTo>
                  <a:close/>
                </a:path>
                <a:path w="4321809" h="1428750">
                  <a:moveTo>
                    <a:pt x="3200398" y="38099"/>
                  </a:moveTo>
                  <a:lnTo>
                    <a:pt x="3086098" y="38099"/>
                  </a:lnTo>
                  <a:lnTo>
                    <a:pt x="3086098" y="0"/>
                  </a:lnTo>
                  <a:lnTo>
                    <a:pt x="3200398" y="0"/>
                  </a:lnTo>
                  <a:lnTo>
                    <a:pt x="3200398" y="38099"/>
                  </a:lnTo>
                  <a:close/>
                </a:path>
                <a:path w="4321809" h="1428750">
                  <a:moveTo>
                    <a:pt x="3352798" y="38099"/>
                  </a:moveTo>
                  <a:lnTo>
                    <a:pt x="3238498" y="38099"/>
                  </a:lnTo>
                  <a:lnTo>
                    <a:pt x="3238498" y="0"/>
                  </a:lnTo>
                  <a:lnTo>
                    <a:pt x="3352798" y="0"/>
                  </a:lnTo>
                  <a:lnTo>
                    <a:pt x="3352798" y="38099"/>
                  </a:lnTo>
                  <a:close/>
                </a:path>
                <a:path w="4321809" h="1428750">
                  <a:moveTo>
                    <a:pt x="3505198" y="38099"/>
                  </a:moveTo>
                  <a:lnTo>
                    <a:pt x="3390898" y="38099"/>
                  </a:lnTo>
                  <a:lnTo>
                    <a:pt x="3390898" y="0"/>
                  </a:lnTo>
                  <a:lnTo>
                    <a:pt x="3505198" y="0"/>
                  </a:lnTo>
                  <a:lnTo>
                    <a:pt x="3505198" y="38099"/>
                  </a:lnTo>
                  <a:close/>
                </a:path>
                <a:path w="4321809" h="1428750">
                  <a:moveTo>
                    <a:pt x="3657598" y="38099"/>
                  </a:moveTo>
                  <a:lnTo>
                    <a:pt x="3543298" y="38099"/>
                  </a:lnTo>
                  <a:lnTo>
                    <a:pt x="3543298" y="0"/>
                  </a:lnTo>
                  <a:lnTo>
                    <a:pt x="3657598" y="0"/>
                  </a:lnTo>
                  <a:lnTo>
                    <a:pt x="3657598" y="38099"/>
                  </a:lnTo>
                  <a:close/>
                </a:path>
                <a:path w="4321809" h="1428750">
                  <a:moveTo>
                    <a:pt x="3809998" y="38099"/>
                  </a:moveTo>
                  <a:lnTo>
                    <a:pt x="3695698" y="38099"/>
                  </a:lnTo>
                  <a:lnTo>
                    <a:pt x="3695698" y="0"/>
                  </a:lnTo>
                  <a:lnTo>
                    <a:pt x="3809998" y="0"/>
                  </a:lnTo>
                  <a:lnTo>
                    <a:pt x="3809998" y="38099"/>
                  </a:lnTo>
                  <a:close/>
                </a:path>
                <a:path w="4321809" h="1428750">
                  <a:moveTo>
                    <a:pt x="3962398" y="38099"/>
                  </a:moveTo>
                  <a:lnTo>
                    <a:pt x="3848098" y="38099"/>
                  </a:lnTo>
                  <a:lnTo>
                    <a:pt x="3848098" y="0"/>
                  </a:lnTo>
                  <a:lnTo>
                    <a:pt x="3962398" y="0"/>
                  </a:lnTo>
                  <a:lnTo>
                    <a:pt x="3962398" y="38099"/>
                  </a:lnTo>
                  <a:close/>
                </a:path>
                <a:path w="4321809" h="1428750">
                  <a:moveTo>
                    <a:pt x="4114798" y="38099"/>
                  </a:moveTo>
                  <a:lnTo>
                    <a:pt x="4000498" y="38099"/>
                  </a:lnTo>
                  <a:lnTo>
                    <a:pt x="4000498" y="0"/>
                  </a:lnTo>
                  <a:lnTo>
                    <a:pt x="4114798" y="0"/>
                  </a:lnTo>
                  <a:lnTo>
                    <a:pt x="4114798" y="38099"/>
                  </a:lnTo>
                  <a:close/>
                </a:path>
                <a:path w="4321809" h="1428750">
                  <a:moveTo>
                    <a:pt x="4231107" y="75848"/>
                  </a:moveTo>
                  <a:lnTo>
                    <a:pt x="4212593" y="61843"/>
                  </a:lnTo>
                  <a:lnTo>
                    <a:pt x="4192677" y="51056"/>
                  </a:lnTo>
                  <a:lnTo>
                    <a:pt x="4171359" y="43489"/>
                  </a:lnTo>
                  <a:lnTo>
                    <a:pt x="4148638" y="39140"/>
                  </a:lnTo>
                  <a:lnTo>
                    <a:pt x="4152916" y="2558"/>
                  </a:lnTo>
                  <a:lnTo>
                    <a:pt x="4174380" y="5031"/>
                  </a:lnTo>
                  <a:lnTo>
                    <a:pt x="4214477" y="19362"/>
                  </a:lnTo>
                  <a:lnTo>
                    <a:pt x="4249847" y="41850"/>
                  </a:lnTo>
                  <a:lnTo>
                    <a:pt x="4255743" y="47746"/>
                  </a:lnTo>
                  <a:lnTo>
                    <a:pt x="4231107" y="75848"/>
                  </a:lnTo>
                  <a:close/>
                </a:path>
                <a:path w="4321809" h="1428750">
                  <a:moveTo>
                    <a:pt x="4282916" y="182971"/>
                  </a:moveTo>
                  <a:lnTo>
                    <a:pt x="4280123" y="159959"/>
                  </a:lnTo>
                  <a:lnTo>
                    <a:pt x="4274030" y="138152"/>
                  </a:lnTo>
                  <a:lnTo>
                    <a:pt x="4264638" y="117551"/>
                  </a:lnTo>
                  <a:lnTo>
                    <a:pt x="4251948" y="98155"/>
                  </a:lnTo>
                  <a:lnTo>
                    <a:pt x="4281872" y="75320"/>
                  </a:lnTo>
                  <a:lnTo>
                    <a:pt x="4301836" y="106721"/>
                  </a:lnTo>
                  <a:lnTo>
                    <a:pt x="4316167" y="146818"/>
                  </a:lnTo>
                  <a:lnTo>
                    <a:pt x="4320124" y="181170"/>
                  </a:lnTo>
                  <a:lnTo>
                    <a:pt x="4282916" y="182971"/>
                  </a:lnTo>
                  <a:close/>
                </a:path>
                <a:path w="4321809" h="1428750">
                  <a:moveTo>
                    <a:pt x="4321199" y="333681"/>
                  </a:moveTo>
                  <a:lnTo>
                    <a:pt x="4283098" y="333681"/>
                  </a:lnTo>
                  <a:lnTo>
                    <a:pt x="4283098" y="219381"/>
                  </a:lnTo>
                  <a:lnTo>
                    <a:pt x="4321199" y="219381"/>
                  </a:lnTo>
                  <a:lnTo>
                    <a:pt x="4321199" y="333681"/>
                  </a:lnTo>
                  <a:close/>
                </a:path>
                <a:path w="4321809" h="1428750">
                  <a:moveTo>
                    <a:pt x="4321199" y="486081"/>
                  </a:moveTo>
                  <a:lnTo>
                    <a:pt x="4283098" y="486081"/>
                  </a:lnTo>
                  <a:lnTo>
                    <a:pt x="4283098" y="371781"/>
                  </a:lnTo>
                  <a:lnTo>
                    <a:pt x="4321199" y="371781"/>
                  </a:lnTo>
                  <a:lnTo>
                    <a:pt x="4321199" y="486081"/>
                  </a:lnTo>
                  <a:close/>
                </a:path>
                <a:path w="4321809" h="1428750">
                  <a:moveTo>
                    <a:pt x="4321199" y="638481"/>
                  </a:moveTo>
                  <a:lnTo>
                    <a:pt x="4283098" y="638481"/>
                  </a:lnTo>
                  <a:lnTo>
                    <a:pt x="4283098" y="524181"/>
                  </a:lnTo>
                  <a:lnTo>
                    <a:pt x="4321199" y="524181"/>
                  </a:lnTo>
                  <a:lnTo>
                    <a:pt x="4321199" y="638481"/>
                  </a:lnTo>
                  <a:close/>
                </a:path>
                <a:path w="4321809" h="1428750">
                  <a:moveTo>
                    <a:pt x="4321199" y="790881"/>
                  </a:moveTo>
                  <a:lnTo>
                    <a:pt x="4283098" y="790881"/>
                  </a:lnTo>
                  <a:lnTo>
                    <a:pt x="4283098" y="676581"/>
                  </a:lnTo>
                  <a:lnTo>
                    <a:pt x="4321199" y="676581"/>
                  </a:lnTo>
                  <a:lnTo>
                    <a:pt x="4321199" y="790881"/>
                  </a:lnTo>
                  <a:close/>
                </a:path>
                <a:path w="4321809" h="1428750">
                  <a:moveTo>
                    <a:pt x="4321199" y="943280"/>
                  </a:moveTo>
                  <a:lnTo>
                    <a:pt x="4283098" y="943280"/>
                  </a:lnTo>
                  <a:lnTo>
                    <a:pt x="4283098" y="828980"/>
                  </a:lnTo>
                  <a:lnTo>
                    <a:pt x="4321199" y="828980"/>
                  </a:lnTo>
                  <a:lnTo>
                    <a:pt x="4321199" y="943280"/>
                  </a:lnTo>
                  <a:close/>
                </a:path>
                <a:path w="4321809" h="1428750">
                  <a:moveTo>
                    <a:pt x="4321199" y="1095680"/>
                  </a:moveTo>
                  <a:lnTo>
                    <a:pt x="4283098" y="1095680"/>
                  </a:lnTo>
                  <a:lnTo>
                    <a:pt x="4283098" y="981380"/>
                  </a:lnTo>
                  <a:lnTo>
                    <a:pt x="4321199" y="981380"/>
                  </a:lnTo>
                  <a:lnTo>
                    <a:pt x="4321199" y="1095680"/>
                  </a:lnTo>
                  <a:close/>
                </a:path>
                <a:path w="4321809" h="1428750">
                  <a:moveTo>
                    <a:pt x="4320571" y="1248167"/>
                  </a:moveTo>
                  <a:lnTo>
                    <a:pt x="4283036" y="1247110"/>
                  </a:lnTo>
                  <a:lnTo>
                    <a:pt x="4283098" y="1133780"/>
                  </a:lnTo>
                  <a:lnTo>
                    <a:pt x="4321199" y="1133780"/>
                  </a:lnTo>
                  <a:lnTo>
                    <a:pt x="4321199" y="1242716"/>
                  </a:lnTo>
                  <a:lnTo>
                    <a:pt x="4320571" y="1248167"/>
                  </a:lnTo>
                  <a:close/>
                </a:path>
                <a:path w="4321809" h="1428750">
                  <a:moveTo>
                    <a:pt x="4258464" y="1382747"/>
                  </a:moveTo>
                  <a:lnTo>
                    <a:pt x="4233411" y="1355303"/>
                  </a:lnTo>
                  <a:lnTo>
                    <a:pt x="4249430" y="1338416"/>
                  </a:lnTo>
                  <a:lnTo>
                    <a:pt x="4262395" y="1319790"/>
                  </a:lnTo>
                  <a:lnTo>
                    <a:pt x="4272305" y="1299426"/>
                  </a:lnTo>
                  <a:lnTo>
                    <a:pt x="4279160" y="1277323"/>
                  </a:lnTo>
                  <a:lnTo>
                    <a:pt x="4316222" y="1285920"/>
                  </a:lnTo>
                  <a:lnTo>
                    <a:pt x="4316167" y="1286395"/>
                  </a:lnTo>
                  <a:lnTo>
                    <a:pt x="4301836" y="1326492"/>
                  </a:lnTo>
                  <a:lnTo>
                    <a:pt x="4279348" y="1361863"/>
                  </a:lnTo>
                  <a:lnTo>
                    <a:pt x="4258464" y="1382747"/>
                  </a:lnTo>
                  <a:close/>
                </a:path>
                <a:path w="4321809" h="1428750">
                  <a:moveTo>
                    <a:pt x="4169464" y="1428749"/>
                  </a:moveTo>
                  <a:lnTo>
                    <a:pt x="4118650" y="1428749"/>
                  </a:lnTo>
                  <a:lnTo>
                    <a:pt x="4118650" y="1395114"/>
                  </a:lnTo>
                  <a:lnTo>
                    <a:pt x="4130699" y="1395114"/>
                  </a:lnTo>
                  <a:lnTo>
                    <a:pt x="4151420" y="1393767"/>
                  </a:lnTo>
                  <a:lnTo>
                    <a:pt x="4171359" y="1389725"/>
                  </a:lnTo>
                  <a:lnTo>
                    <a:pt x="4190516" y="1382989"/>
                  </a:lnTo>
                  <a:lnTo>
                    <a:pt x="4208893" y="1373559"/>
                  </a:lnTo>
                  <a:lnTo>
                    <a:pt x="4227917" y="1405307"/>
                  </a:lnTo>
                  <a:lnTo>
                    <a:pt x="4214477" y="1413852"/>
                  </a:lnTo>
                  <a:lnTo>
                    <a:pt x="4174380" y="1428183"/>
                  </a:lnTo>
                  <a:lnTo>
                    <a:pt x="4169464" y="1428749"/>
                  </a:lnTo>
                  <a:close/>
                </a:path>
                <a:path w="4321809" h="1428750">
                  <a:moveTo>
                    <a:pt x="4080550" y="1428749"/>
                  </a:moveTo>
                  <a:lnTo>
                    <a:pt x="3966250" y="1428749"/>
                  </a:lnTo>
                  <a:lnTo>
                    <a:pt x="3966250" y="1395114"/>
                  </a:lnTo>
                  <a:lnTo>
                    <a:pt x="4080550" y="1395114"/>
                  </a:lnTo>
                  <a:lnTo>
                    <a:pt x="4080550" y="1428749"/>
                  </a:lnTo>
                  <a:close/>
                </a:path>
                <a:path w="4321809" h="1428750">
                  <a:moveTo>
                    <a:pt x="3928150" y="1428749"/>
                  </a:moveTo>
                  <a:lnTo>
                    <a:pt x="3813850" y="1428749"/>
                  </a:lnTo>
                  <a:lnTo>
                    <a:pt x="3813850" y="1395114"/>
                  </a:lnTo>
                  <a:lnTo>
                    <a:pt x="3928150" y="1395114"/>
                  </a:lnTo>
                  <a:lnTo>
                    <a:pt x="3928150" y="1428749"/>
                  </a:lnTo>
                  <a:close/>
                </a:path>
                <a:path w="4321809" h="1428750">
                  <a:moveTo>
                    <a:pt x="3775750" y="1428749"/>
                  </a:moveTo>
                  <a:lnTo>
                    <a:pt x="3661450" y="1428749"/>
                  </a:lnTo>
                  <a:lnTo>
                    <a:pt x="3661450" y="1395114"/>
                  </a:lnTo>
                  <a:lnTo>
                    <a:pt x="3775750" y="1395114"/>
                  </a:lnTo>
                  <a:lnTo>
                    <a:pt x="3775750" y="1428749"/>
                  </a:lnTo>
                  <a:close/>
                </a:path>
                <a:path w="4321809" h="1428750">
                  <a:moveTo>
                    <a:pt x="3623350" y="1428749"/>
                  </a:moveTo>
                  <a:lnTo>
                    <a:pt x="3509050" y="1428749"/>
                  </a:lnTo>
                  <a:lnTo>
                    <a:pt x="3509050" y="1395114"/>
                  </a:lnTo>
                  <a:lnTo>
                    <a:pt x="3623350" y="1395114"/>
                  </a:lnTo>
                  <a:lnTo>
                    <a:pt x="3623350" y="1428749"/>
                  </a:lnTo>
                  <a:close/>
                </a:path>
                <a:path w="4321809" h="1428750">
                  <a:moveTo>
                    <a:pt x="3470950" y="1428749"/>
                  </a:moveTo>
                  <a:lnTo>
                    <a:pt x="3356650" y="1428749"/>
                  </a:lnTo>
                  <a:lnTo>
                    <a:pt x="3356650" y="1395114"/>
                  </a:lnTo>
                  <a:lnTo>
                    <a:pt x="3470950" y="1395114"/>
                  </a:lnTo>
                  <a:lnTo>
                    <a:pt x="3470950" y="1428749"/>
                  </a:lnTo>
                  <a:close/>
                </a:path>
                <a:path w="4321809" h="1428750">
                  <a:moveTo>
                    <a:pt x="3318550" y="1428749"/>
                  </a:moveTo>
                  <a:lnTo>
                    <a:pt x="3204250" y="1428749"/>
                  </a:lnTo>
                  <a:lnTo>
                    <a:pt x="3204250" y="1395114"/>
                  </a:lnTo>
                  <a:lnTo>
                    <a:pt x="3318550" y="1395114"/>
                  </a:lnTo>
                  <a:lnTo>
                    <a:pt x="3318550" y="1428749"/>
                  </a:lnTo>
                  <a:close/>
                </a:path>
                <a:path w="4321809" h="1428750">
                  <a:moveTo>
                    <a:pt x="3166150" y="1428749"/>
                  </a:moveTo>
                  <a:lnTo>
                    <a:pt x="3051850" y="1428749"/>
                  </a:lnTo>
                  <a:lnTo>
                    <a:pt x="3051850" y="1395114"/>
                  </a:lnTo>
                  <a:lnTo>
                    <a:pt x="3166150" y="1395114"/>
                  </a:lnTo>
                  <a:lnTo>
                    <a:pt x="3166150" y="1428749"/>
                  </a:lnTo>
                  <a:close/>
                </a:path>
                <a:path w="4321809" h="1428750">
                  <a:moveTo>
                    <a:pt x="3013750" y="1428749"/>
                  </a:moveTo>
                  <a:lnTo>
                    <a:pt x="2899450" y="1428749"/>
                  </a:lnTo>
                  <a:lnTo>
                    <a:pt x="2899450" y="1395114"/>
                  </a:lnTo>
                  <a:lnTo>
                    <a:pt x="3013750" y="1395114"/>
                  </a:lnTo>
                  <a:lnTo>
                    <a:pt x="3013750" y="1428749"/>
                  </a:lnTo>
                  <a:close/>
                </a:path>
                <a:path w="4321809" h="1428750">
                  <a:moveTo>
                    <a:pt x="2861350" y="1428749"/>
                  </a:moveTo>
                  <a:lnTo>
                    <a:pt x="2747050" y="1428749"/>
                  </a:lnTo>
                  <a:lnTo>
                    <a:pt x="2747050" y="1395114"/>
                  </a:lnTo>
                  <a:lnTo>
                    <a:pt x="2861350" y="1395114"/>
                  </a:lnTo>
                  <a:lnTo>
                    <a:pt x="2861350" y="1428749"/>
                  </a:lnTo>
                  <a:close/>
                </a:path>
                <a:path w="4321809" h="1428750">
                  <a:moveTo>
                    <a:pt x="2708950" y="1428749"/>
                  </a:moveTo>
                  <a:lnTo>
                    <a:pt x="2594650" y="1428749"/>
                  </a:lnTo>
                  <a:lnTo>
                    <a:pt x="2594650" y="1395114"/>
                  </a:lnTo>
                  <a:lnTo>
                    <a:pt x="2708950" y="1395114"/>
                  </a:lnTo>
                  <a:lnTo>
                    <a:pt x="2708950" y="1428749"/>
                  </a:lnTo>
                  <a:close/>
                </a:path>
                <a:path w="4321809" h="1428750">
                  <a:moveTo>
                    <a:pt x="2556550" y="1428749"/>
                  </a:moveTo>
                  <a:lnTo>
                    <a:pt x="2442250" y="1428749"/>
                  </a:lnTo>
                  <a:lnTo>
                    <a:pt x="2442250" y="1395114"/>
                  </a:lnTo>
                  <a:lnTo>
                    <a:pt x="2556550" y="1395114"/>
                  </a:lnTo>
                  <a:lnTo>
                    <a:pt x="2556550" y="1428749"/>
                  </a:lnTo>
                  <a:close/>
                </a:path>
                <a:path w="4321809" h="1428750">
                  <a:moveTo>
                    <a:pt x="2404150" y="1428749"/>
                  </a:moveTo>
                  <a:lnTo>
                    <a:pt x="2289850" y="1428749"/>
                  </a:lnTo>
                  <a:lnTo>
                    <a:pt x="2289850" y="1395114"/>
                  </a:lnTo>
                  <a:lnTo>
                    <a:pt x="2404150" y="1395114"/>
                  </a:lnTo>
                  <a:lnTo>
                    <a:pt x="2404150" y="1428749"/>
                  </a:lnTo>
                  <a:close/>
                </a:path>
                <a:path w="4321809" h="1428750">
                  <a:moveTo>
                    <a:pt x="2251750" y="1428749"/>
                  </a:moveTo>
                  <a:lnTo>
                    <a:pt x="2137450" y="1428749"/>
                  </a:lnTo>
                  <a:lnTo>
                    <a:pt x="2137450" y="1395114"/>
                  </a:lnTo>
                  <a:lnTo>
                    <a:pt x="2251750" y="1395114"/>
                  </a:lnTo>
                  <a:lnTo>
                    <a:pt x="2251750" y="1428749"/>
                  </a:lnTo>
                  <a:close/>
                </a:path>
                <a:path w="4321809" h="1428750">
                  <a:moveTo>
                    <a:pt x="2099350" y="1428749"/>
                  </a:moveTo>
                  <a:lnTo>
                    <a:pt x="1985050" y="1428749"/>
                  </a:lnTo>
                  <a:lnTo>
                    <a:pt x="1985050" y="1395114"/>
                  </a:lnTo>
                  <a:lnTo>
                    <a:pt x="2099350" y="1395114"/>
                  </a:lnTo>
                  <a:lnTo>
                    <a:pt x="2099350" y="1428749"/>
                  </a:lnTo>
                  <a:close/>
                </a:path>
                <a:path w="4321809" h="1428750">
                  <a:moveTo>
                    <a:pt x="1946950" y="1428749"/>
                  </a:moveTo>
                  <a:lnTo>
                    <a:pt x="1832650" y="1428749"/>
                  </a:lnTo>
                  <a:lnTo>
                    <a:pt x="1832650" y="1395114"/>
                  </a:lnTo>
                  <a:lnTo>
                    <a:pt x="1946950" y="1395114"/>
                  </a:lnTo>
                  <a:lnTo>
                    <a:pt x="1946950" y="1428749"/>
                  </a:lnTo>
                  <a:close/>
                </a:path>
                <a:path w="4321809" h="1428750">
                  <a:moveTo>
                    <a:pt x="1794550" y="1428749"/>
                  </a:moveTo>
                  <a:lnTo>
                    <a:pt x="1680250" y="1428749"/>
                  </a:lnTo>
                  <a:lnTo>
                    <a:pt x="1680250" y="1395114"/>
                  </a:lnTo>
                  <a:lnTo>
                    <a:pt x="1794550" y="1395114"/>
                  </a:lnTo>
                  <a:lnTo>
                    <a:pt x="1794550" y="1428749"/>
                  </a:lnTo>
                  <a:close/>
                </a:path>
                <a:path w="4321809" h="1428750">
                  <a:moveTo>
                    <a:pt x="1642150" y="1428749"/>
                  </a:moveTo>
                  <a:lnTo>
                    <a:pt x="1527850" y="1428749"/>
                  </a:lnTo>
                  <a:lnTo>
                    <a:pt x="1527850" y="1395114"/>
                  </a:lnTo>
                  <a:lnTo>
                    <a:pt x="1642150" y="1395114"/>
                  </a:lnTo>
                  <a:lnTo>
                    <a:pt x="1642150" y="1428749"/>
                  </a:lnTo>
                  <a:close/>
                </a:path>
                <a:path w="4321809" h="1428750">
                  <a:moveTo>
                    <a:pt x="1489750" y="1428749"/>
                  </a:moveTo>
                  <a:lnTo>
                    <a:pt x="1375450" y="1428749"/>
                  </a:lnTo>
                  <a:lnTo>
                    <a:pt x="1375450" y="1395114"/>
                  </a:lnTo>
                  <a:lnTo>
                    <a:pt x="1489750" y="1395114"/>
                  </a:lnTo>
                  <a:lnTo>
                    <a:pt x="1489750" y="1428749"/>
                  </a:lnTo>
                  <a:close/>
                </a:path>
                <a:path w="4321809" h="1428750">
                  <a:moveTo>
                    <a:pt x="1337350" y="1428749"/>
                  </a:moveTo>
                  <a:lnTo>
                    <a:pt x="1223050" y="1428749"/>
                  </a:lnTo>
                  <a:lnTo>
                    <a:pt x="1223050" y="1395114"/>
                  </a:lnTo>
                  <a:lnTo>
                    <a:pt x="1337350" y="1395114"/>
                  </a:lnTo>
                  <a:lnTo>
                    <a:pt x="1337350" y="1428749"/>
                  </a:lnTo>
                  <a:close/>
                </a:path>
                <a:path w="4321809" h="1428750">
                  <a:moveTo>
                    <a:pt x="1184950" y="1428749"/>
                  </a:moveTo>
                  <a:lnTo>
                    <a:pt x="1070650" y="1428749"/>
                  </a:lnTo>
                  <a:lnTo>
                    <a:pt x="1070650" y="1395114"/>
                  </a:lnTo>
                  <a:lnTo>
                    <a:pt x="1184950" y="1395114"/>
                  </a:lnTo>
                  <a:lnTo>
                    <a:pt x="1184950" y="1428749"/>
                  </a:lnTo>
                  <a:close/>
                </a:path>
                <a:path w="4321809" h="1428750">
                  <a:moveTo>
                    <a:pt x="1032550" y="1428749"/>
                  </a:moveTo>
                  <a:lnTo>
                    <a:pt x="918250" y="1428749"/>
                  </a:lnTo>
                  <a:lnTo>
                    <a:pt x="918250" y="1395114"/>
                  </a:lnTo>
                  <a:lnTo>
                    <a:pt x="1032550" y="1395114"/>
                  </a:lnTo>
                  <a:lnTo>
                    <a:pt x="1032550" y="1428749"/>
                  </a:lnTo>
                  <a:close/>
                </a:path>
                <a:path w="4321809" h="1428750">
                  <a:moveTo>
                    <a:pt x="880150" y="1428749"/>
                  </a:moveTo>
                  <a:lnTo>
                    <a:pt x="765850" y="1428749"/>
                  </a:lnTo>
                  <a:lnTo>
                    <a:pt x="765850" y="1395114"/>
                  </a:lnTo>
                  <a:lnTo>
                    <a:pt x="880150" y="1395114"/>
                  </a:lnTo>
                  <a:lnTo>
                    <a:pt x="880150" y="1428749"/>
                  </a:lnTo>
                  <a:close/>
                </a:path>
                <a:path w="4321809" h="1428750">
                  <a:moveTo>
                    <a:pt x="727750" y="1428749"/>
                  </a:moveTo>
                  <a:lnTo>
                    <a:pt x="613450" y="1428749"/>
                  </a:lnTo>
                  <a:lnTo>
                    <a:pt x="613450" y="1395114"/>
                  </a:lnTo>
                  <a:lnTo>
                    <a:pt x="727750" y="1395114"/>
                  </a:lnTo>
                  <a:lnTo>
                    <a:pt x="727750" y="1428749"/>
                  </a:lnTo>
                  <a:close/>
                </a:path>
                <a:path w="4321809" h="1428750">
                  <a:moveTo>
                    <a:pt x="575350" y="1428749"/>
                  </a:moveTo>
                  <a:lnTo>
                    <a:pt x="461050" y="1428749"/>
                  </a:lnTo>
                  <a:lnTo>
                    <a:pt x="461050" y="1395114"/>
                  </a:lnTo>
                  <a:lnTo>
                    <a:pt x="575350" y="1395114"/>
                  </a:lnTo>
                  <a:lnTo>
                    <a:pt x="575350" y="1428749"/>
                  </a:lnTo>
                  <a:close/>
                </a:path>
                <a:path w="4321809" h="1428750">
                  <a:moveTo>
                    <a:pt x="422950" y="1428749"/>
                  </a:moveTo>
                  <a:lnTo>
                    <a:pt x="308650" y="1428749"/>
                  </a:lnTo>
                  <a:lnTo>
                    <a:pt x="308650" y="1395114"/>
                  </a:lnTo>
                  <a:lnTo>
                    <a:pt x="422950" y="1395114"/>
                  </a:lnTo>
                  <a:lnTo>
                    <a:pt x="422950" y="1428749"/>
                  </a:lnTo>
                  <a:close/>
                </a:path>
                <a:path w="4321809" h="1428750">
                  <a:moveTo>
                    <a:pt x="270550" y="1428749"/>
                  </a:moveTo>
                  <a:lnTo>
                    <a:pt x="156560" y="1428749"/>
                  </a:lnTo>
                  <a:lnTo>
                    <a:pt x="163099" y="1392665"/>
                  </a:lnTo>
                  <a:lnTo>
                    <a:pt x="169880" y="1393736"/>
                  </a:lnTo>
                  <a:lnTo>
                    <a:pt x="176707" y="1394502"/>
                  </a:lnTo>
                  <a:lnTo>
                    <a:pt x="183579" y="1394961"/>
                  </a:lnTo>
                  <a:lnTo>
                    <a:pt x="190498" y="1395114"/>
                  </a:lnTo>
                  <a:lnTo>
                    <a:pt x="270550" y="1395114"/>
                  </a:lnTo>
                  <a:lnTo>
                    <a:pt x="270550" y="1428749"/>
                  </a:lnTo>
                  <a:close/>
                </a:path>
                <a:path w="4321809" h="1428750">
                  <a:moveTo>
                    <a:pt x="120121" y="1418641"/>
                  </a:moveTo>
                  <a:lnTo>
                    <a:pt x="106721" y="1413852"/>
                  </a:lnTo>
                  <a:lnTo>
                    <a:pt x="71351" y="1391364"/>
                  </a:lnTo>
                  <a:lnTo>
                    <a:pt x="41850" y="1361863"/>
                  </a:lnTo>
                  <a:lnTo>
                    <a:pt x="32853" y="1347712"/>
                  </a:lnTo>
                  <a:lnTo>
                    <a:pt x="63622" y="1327178"/>
                  </a:lnTo>
                  <a:lnTo>
                    <a:pt x="77901" y="1345562"/>
                  </a:lnTo>
                  <a:lnTo>
                    <a:pt x="94371" y="1361204"/>
                  </a:lnTo>
                  <a:lnTo>
                    <a:pt x="113033" y="1374105"/>
                  </a:lnTo>
                  <a:lnTo>
                    <a:pt x="133886" y="1384264"/>
                  </a:lnTo>
                  <a:lnTo>
                    <a:pt x="120121" y="1418641"/>
                  </a:lnTo>
                  <a:close/>
                </a:path>
                <a:path w="4321809" h="1428750">
                  <a:moveTo>
                    <a:pt x="14912" y="1314041"/>
                  </a:moveTo>
                  <a:lnTo>
                    <a:pt x="5031" y="1286395"/>
                  </a:lnTo>
                  <a:lnTo>
                    <a:pt x="0" y="1242716"/>
                  </a:lnTo>
                  <a:lnTo>
                    <a:pt x="0" y="1201782"/>
                  </a:lnTo>
                  <a:lnTo>
                    <a:pt x="38099" y="1201782"/>
                  </a:lnTo>
                  <a:lnTo>
                    <a:pt x="38099" y="1242716"/>
                  </a:lnTo>
                  <a:lnTo>
                    <a:pt x="38796" y="1257526"/>
                  </a:lnTo>
                  <a:lnTo>
                    <a:pt x="40888" y="1272022"/>
                  </a:lnTo>
                  <a:lnTo>
                    <a:pt x="44373" y="1286206"/>
                  </a:lnTo>
                  <a:lnTo>
                    <a:pt x="49252" y="1300077"/>
                  </a:lnTo>
                  <a:lnTo>
                    <a:pt x="14912" y="1314041"/>
                  </a:lnTo>
                  <a:close/>
                </a:path>
                <a:path w="4321809" h="1428750">
                  <a:moveTo>
                    <a:pt x="38099" y="1163682"/>
                  </a:moveTo>
                  <a:lnTo>
                    <a:pt x="0" y="1163682"/>
                  </a:lnTo>
                  <a:lnTo>
                    <a:pt x="0" y="1049382"/>
                  </a:lnTo>
                  <a:lnTo>
                    <a:pt x="38099" y="1049382"/>
                  </a:lnTo>
                  <a:lnTo>
                    <a:pt x="38099" y="1163682"/>
                  </a:lnTo>
                  <a:close/>
                </a:path>
                <a:path w="4321809" h="1428750">
                  <a:moveTo>
                    <a:pt x="38099" y="1011282"/>
                  </a:moveTo>
                  <a:lnTo>
                    <a:pt x="0" y="1011282"/>
                  </a:lnTo>
                  <a:lnTo>
                    <a:pt x="0" y="896982"/>
                  </a:lnTo>
                  <a:lnTo>
                    <a:pt x="38099" y="896982"/>
                  </a:lnTo>
                  <a:lnTo>
                    <a:pt x="38099" y="1011282"/>
                  </a:lnTo>
                  <a:close/>
                </a:path>
                <a:path w="4321809" h="1428750">
                  <a:moveTo>
                    <a:pt x="38099" y="858882"/>
                  </a:moveTo>
                  <a:lnTo>
                    <a:pt x="0" y="858882"/>
                  </a:lnTo>
                  <a:lnTo>
                    <a:pt x="0" y="744582"/>
                  </a:lnTo>
                  <a:lnTo>
                    <a:pt x="38099" y="744582"/>
                  </a:lnTo>
                  <a:lnTo>
                    <a:pt x="38099" y="858882"/>
                  </a:lnTo>
                  <a:close/>
                </a:path>
                <a:path w="4321809" h="1428750">
                  <a:moveTo>
                    <a:pt x="38099" y="706482"/>
                  </a:moveTo>
                  <a:lnTo>
                    <a:pt x="0" y="706482"/>
                  </a:lnTo>
                  <a:lnTo>
                    <a:pt x="0" y="592182"/>
                  </a:lnTo>
                  <a:lnTo>
                    <a:pt x="38099" y="592182"/>
                  </a:lnTo>
                  <a:lnTo>
                    <a:pt x="38099" y="706482"/>
                  </a:lnTo>
                  <a:close/>
                </a:path>
                <a:path w="4321809" h="1428750">
                  <a:moveTo>
                    <a:pt x="38099" y="554082"/>
                  </a:moveTo>
                  <a:lnTo>
                    <a:pt x="0" y="554082"/>
                  </a:lnTo>
                  <a:lnTo>
                    <a:pt x="0" y="439782"/>
                  </a:lnTo>
                  <a:lnTo>
                    <a:pt x="38099" y="439782"/>
                  </a:lnTo>
                  <a:lnTo>
                    <a:pt x="38099" y="554082"/>
                  </a:lnTo>
                  <a:close/>
                </a:path>
                <a:path w="4321809" h="1428750">
                  <a:moveTo>
                    <a:pt x="38099" y="401682"/>
                  </a:moveTo>
                  <a:lnTo>
                    <a:pt x="0" y="401682"/>
                  </a:lnTo>
                  <a:lnTo>
                    <a:pt x="0" y="287383"/>
                  </a:lnTo>
                  <a:lnTo>
                    <a:pt x="38099" y="287383"/>
                  </a:lnTo>
                  <a:lnTo>
                    <a:pt x="38099" y="401682"/>
                  </a:lnTo>
                  <a:close/>
                </a:path>
                <a:path w="4321809" h="1428750">
                  <a:moveTo>
                    <a:pt x="38099" y="249283"/>
                  </a:moveTo>
                  <a:lnTo>
                    <a:pt x="0" y="249283"/>
                  </a:lnTo>
                  <a:lnTo>
                    <a:pt x="0" y="190498"/>
                  </a:lnTo>
                  <a:lnTo>
                    <a:pt x="5031" y="146818"/>
                  </a:lnTo>
                  <a:lnTo>
                    <a:pt x="8954" y="135842"/>
                  </a:lnTo>
                  <a:lnTo>
                    <a:pt x="44525" y="146536"/>
                  </a:lnTo>
                  <a:lnTo>
                    <a:pt x="41714" y="157299"/>
                  </a:lnTo>
                  <a:lnTo>
                    <a:pt x="39706" y="168214"/>
                  </a:lnTo>
                  <a:lnTo>
                    <a:pt x="38501" y="179280"/>
                  </a:lnTo>
                  <a:lnTo>
                    <a:pt x="38099" y="190498"/>
                  </a:lnTo>
                  <a:lnTo>
                    <a:pt x="38099" y="249283"/>
                  </a:lnTo>
                  <a:close/>
                </a:path>
                <a:path w="4321809" h="1428750">
                  <a:moveTo>
                    <a:pt x="56213" y="118358"/>
                  </a:moveTo>
                  <a:lnTo>
                    <a:pt x="23251" y="100604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3516" y="21400"/>
                  </a:lnTo>
                  <a:lnTo>
                    <a:pt x="120797" y="54927"/>
                  </a:lnTo>
                  <a:lnTo>
                    <a:pt x="100970" y="67031"/>
                  </a:lnTo>
                  <a:lnTo>
                    <a:pt x="83596" y="81637"/>
                  </a:lnTo>
                  <a:lnTo>
                    <a:pt x="68677" y="98746"/>
                  </a:lnTo>
                  <a:lnTo>
                    <a:pt x="56213" y="118358"/>
                  </a:lnTo>
                  <a:close/>
                </a:path>
                <a:path w="4321809" h="1428750">
                  <a:moveTo>
                    <a:pt x="149162" y="43762"/>
                  </a:moveTo>
                  <a:lnTo>
                    <a:pt x="139058" y="7804"/>
                  </a:lnTo>
                  <a:lnTo>
                    <a:pt x="146818" y="5031"/>
                  </a:lnTo>
                  <a:lnTo>
                    <a:pt x="190498" y="0"/>
                  </a:lnTo>
                  <a:lnTo>
                    <a:pt x="304798" y="0"/>
                  </a:lnTo>
                  <a:lnTo>
                    <a:pt x="304798" y="38099"/>
                  </a:lnTo>
                  <a:lnTo>
                    <a:pt x="190498" y="38099"/>
                  </a:lnTo>
                  <a:lnTo>
                    <a:pt x="179970" y="38453"/>
                  </a:lnTo>
                  <a:lnTo>
                    <a:pt x="169572" y="39515"/>
                  </a:lnTo>
                  <a:lnTo>
                    <a:pt x="159302" y="41284"/>
                  </a:lnTo>
                  <a:lnTo>
                    <a:pt x="149162" y="43762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8745" y="8705723"/>
              <a:ext cx="104775" cy="10477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8745" y="9124823"/>
              <a:ext cx="104775" cy="1047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2543" y="1419049"/>
            <a:ext cx="1280287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495" b="0">
                <a:solidFill>
                  <a:srgbClr val="4A4237"/>
                </a:solidFill>
                <a:latin typeface="Tahoma"/>
                <a:cs typeface="Tahoma"/>
              </a:rPr>
              <a:t>CO2</a:t>
            </a:r>
            <a:r>
              <a:rPr dirty="0" sz="9600" spc="-790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45" b="0">
                <a:solidFill>
                  <a:srgbClr val="4A4237"/>
                </a:solidFill>
                <a:latin typeface="Tahoma"/>
                <a:cs typeface="Tahoma"/>
              </a:rPr>
              <a:t>EMISSION</a:t>
            </a:r>
            <a:r>
              <a:rPr dirty="0" sz="9600" spc="-785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505" b="0">
                <a:solidFill>
                  <a:srgbClr val="4A4237"/>
                </a:solidFill>
                <a:latin typeface="Tahoma"/>
                <a:cs typeface="Tahoma"/>
              </a:rPr>
              <a:t>WITH</a:t>
            </a:r>
            <a:r>
              <a:rPr dirty="0" sz="9600" spc="-785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9600" spc="-1370" b="0">
                <a:solidFill>
                  <a:srgbClr val="4A4237"/>
                </a:solidFill>
                <a:latin typeface="Tahoma"/>
                <a:cs typeface="Tahoma"/>
              </a:rPr>
              <a:t>PREDICT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7555991" y="8496808"/>
            <a:ext cx="294132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70">
                <a:solidFill>
                  <a:srgbClr val="4A4237"/>
                </a:solidFill>
                <a:latin typeface="Trebuchet MS"/>
                <a:cs typeface="Trebuchet MS"/>
              </a:rPr>
              <a:t>Biru</a:t>
            </a:r>
            <a:r>
              <a:rPr dirty="0" sz="2400" spc="-85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4A4237"/>
                </a:solidFill>
                <a:latin typeface="Trebuchet MS"/>
                <a:cs typeface="Trebuchet MS"/>
              </a:rPr>
              <a:t>=Actual </a:t>
            </a:r>
            <a:r>
              <a:rPr dirty="0" sz="2400" spc="225">
                <a:solidFill>
                  <a:srgbClr val="4A4237"/>
                </a:solidFill>
                <a:latin typeface="Trebuchet MS"/>
                <a:cs typeface="Trebuchet MS"/>
              </a:rPr>
              <a:t>Merah</a:t>
            </a:r>
            <a:r>
              <a:rPr dirty="0" sz="2400" spc="-95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400" spc="590">
                <a:solidFill>
                  <a:srgbClr val="4A4237"/>
                </a:solidFill>
                <a:latin typeface="Trebuchet MS"/>
                <a:cs typeface="Trebuchet MS"/>
              </a:rPr>
              <a:t>=</a:t>
            </a:r>
            <a:r>
              <a:rPr dirty="0" sz="2400" spc="-95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4A4237"/>
                </a:solidFill>
                <a:latin typeface="Trebuchet MS"/>
                <a:cs typeface="Trebuchet MS"/>
              </a:rPr>
              <a:t>Prediction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4" name="object 4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7" name="object 7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189645" y="472170"/>
            <a:ext cx="1908175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50" b="1">
                <a:solidFill>
                  <a:srgbClr val="FDFBFD"/>
                </a:solidFill>
                <a:latin typeface="Trebuchet MS"/>
                <a:cs typeface="Trebuchet MS"/>
              </a:rPr>
              <a:t>DEPLOYMENT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51278" y="3964676"/>
            <a:ext cx="11182349" cy="52959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009185" y="1470767"/>
            <a:ext cx="6269990" cy="21259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dirty="0" sz="9600" spc="-1260" b="0">
                <a:solidFill>
                  <a:srgbClr val="4A4237"/>
                </a:solidFill>
                <a:latin typeface="Tahoma"/>
                <a:cs typeface="Tahoma"/>
              </a:rPr>
              <a:t>DEPLOYMENT</a:t>
            </a:r>
            <a:endParaRPr sz="9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dirty="0" sz="2400" spc="229" b="0">
                <a:solidFill>
                  <a:srgbClr val="3F3F3F"/>
                </a:solidFill>
                <a:latin typeface="Trebuchet MS"/>
                <a:cs typeface="Trebuchet MS"/>
              </a:rPr>
              <a:t>https://pyboys-</a:t>
            </a:r>
            <a:r>
              <a:rPr dirty="0" sz="2400" spc="150" b="0">
                <a:solidFill>
                  <a:srgbClr val="3F3F3F"/>
                </a:solidFill>
                <a:latin typeface="Trebuchet MS"/>
                <a:cs typeface="Trebuchet MS"/>
              </a:rPr>
              <a:t>project.streamlit.app/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5130" y="1909002"/>
            <a:ext cx="6577965" cy="1511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750" spc="-1295" b="0">
                <a:solidFill>
                  <a:srgbClr val="4A4237"/>
                </a:solidFill>
                <a:latin typeface="Tahoma"/>
                <a:cs typeface="Tahoma"/>
              </a:rPr>
              <a:t>REKOMENDASI</a:t>
            </a:r>
            <a:endParaRPr sz="975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759647" y="4019420"/>
            <a:ext cx="7117715" cy="2703830"/>
          </a:xfrm>
          <a:custGeom>
            <a:avLst/>
            <a:gdLst/>
            <a:ahLst/>
            <a:cxnLst/>
            <a:rect l="l" t="t" r="r" b="b"/>
            <a:pathLst>
              <a:path w="7117715" h="2703829">
                <a:moveTo>
                  <a:pt x="6927061" y="2703578"/>
                </a:moveTo>
                <a:lnTo>
                  <a:pt x="190499" y="2703578"/>
                </a:lnTo>
                <a:lnTo>
                  <a:pt x="146820" y="2698547"/>
                </a:lnTo>
                <a:lnTo>
                  <a:pt x="106722" y="2684215"/>
                </a:lnTo>
                <a:lnTo>
                  <a:pt x="71351" y="2661727"/>
                </a:lnTo>
                <a:lnTo>
                  <a:pt x="41850" y="2632226"/>
                </a:lnTo>
                <a:lnTo>
                  <a:pt x="19362" y="2596855"/>
                </a:lnTo>
                <a:lnTo>
                  <a:pt x="5031" y="2556758"/>
                </a:lnTo>
                <a:lnTo>
                  <a:pt x="0" y="2513078"/>
                </a:lnTo>
                <a:lnTo>
                  <a:pt x="0" y="190499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499" y="0"/>
                </a:lnTo>
                <a:lnTo>
                  <a:pt x="6927061" y="0"/>
                </a:lnTo>
                <a:lnTo>
                  <a:pt x="6970741" y="5031"/>
                </a:lnTo>
                <a:lnTo>
                  <a:pt x="7010838" y="19362"/>
                </a:lnTo>
                <a:lnTo>
                  <a:pt x="7046209" y="41850"/>
                </a:lnTo>
                <a:lnTo>
                  <a:pt x="7075710" y="71351"/>
                </a:lnTo>
                <a:lnTo>
                  <a:pt x="7098198" y="106722"/>
                </a:lnTo>
                <a:lnTo>
                  <a:pt x="7112529" y="146820"/>
                </a:lnTo>
                <a:lnTo>
                  <a:pt x="7117560" y="190499"/>
                </a:lnTo>
                <a:lnTo>
                  <a:pt x="7117560" y="2513078"/>
                </a:lnTo>
                <a:lnTo>
                  <a:pt x="7112529" y="2556758"/>
                </a:lnTo>
                <a:lnTo>
                  <a:pt x="7098198" y="2596855"/>
                </a:lnTo>
                <a:lnTo>
                  <a:pt x="7075710" y="2632226"/>
                </a:lnTo>
                <a:lnTo>
                  <a:pt x="7046209" y="2661727"/>
                </a:lnTo>
                <a:lnTo>
                  <a:pt x="7010838" y="2684215"/>
                </a:lnTo>
                <a:lnTo>
                  <a:pt x="6970741" y="2698547"/>
                </a:lnTo>
                <a:lnTo>
                  <a:pt x="6927061" y="2703578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410792" y="4019420"/>
            <a:ext cx="7117715" cy="2703830"/>
          </a:xfrm>
          <a:custGeom>
            <a:avLst/>
            <a:gdLst/>
            <a:ahLst/>
            <a:cxnLst/>
            <a:rect l="l" t="t" r="r" b="b"/>
            <a:pathLst>
              <a:path w="7117715" h="2703829">
                <a:moveTo>
                  <a:pt x="6927061" y="2703578"/>
                </a:moveTo>
                <a:lnTo>
                  <a:pt x="190499" y="2703578"/>
                </a:lnTo>
                <a:lnTo>
                  <a:pt x="146820" y="2698547"/>
                </a:lnTo>
                <a:lnTo>
                  <a:pt x="106722" y="2684215"/>
                </a:lnTo>
                <a:lnTo>
                  <a:pt x="71351" y="2661727"/>
                </a:lnTo>
                <a:lnTo>
                  <a:pt x="41850" y="2632226"/>
                </a:lnTo>
                <a:lnTo>
                  <a:pt x="19362" y="2596855"/>
                </a:lnTo>
                <a:lnTo>
                  <a:pt x="5031" y="2556758"/>
                </a:lnTo>
                <a:lnTo>
                  <a:pt x="0" y="2513078"/>
                </a:lnTo>
                <a:lnTo>
                  <a:pt x="0" y="190499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499" y="0"/>
                </a:lnTo>
                <a:lnTo>
                  <a:pt x="6927061" y="0"/>
                </a:lnTo>
                <a:lnTo>
                  <a:pt x="6970741" y="5031"/>
                </a:lnTo>
                <a:lnTo>
                  <a:pt x="7010838" y="19362"/>
                </a:lnTo>
                <a:lnTo>
                  <a:pt x="7046209" y="41850"/>
                </a:lnTo>
                <a:lnTo>
                  <a:pt x="7075710" y="71351"/>
                </a:lnTo>
                <a:lnTo>
                  <a:pt x="7098197" y="106722"/>
                </a:lnTo>
                <a:lnTo>
                  <a:pt x="7112528" y="146820"/>
                </a:lnTo>
                <a:lnTo>
                  <a:pt x="7117559" y="190499"/>
                </a:lnTo>
                <a:lnTo>
                  <a:pt x="7117559" y="2513078"/>
                </a:lnTo>
                <a:lnTo>
                  <a:pt x="7112528" y="2556758"/>
                </a:lnTo>
                <a:lnTo>
                  <a:pt x="7098197" y="2596855"/>
                </a:lnTo>
                <a:lnTo>
                  <a:pt x="7075710" y="2632226"/>
                </a:lnTo>
                <a:lnTo>
                  <a:pt x="7046209" y="2661727"/>
                </a:lnTo>
                <a:lnTo>
                  <a:pt x="7010838" y="2684215"/>
                </a:lnTo>
                <a:lnTo>
                  <a:pt x="6970741" y="2698547"/>
                </a:lnTo>
                <a:lnTo>
                  <a:pt x="6927061" y="2703578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200892" y="4967985"/>
            <a:ext cx="6235065" cy="1115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 marR="5080">
              <a:lnSpc>
                <a:spcPts val="2850"/>
              </a:lnSpc>
              <a:spcBef>
                <a:spcPts val="219"/>
              </a:spcBef>
            </a:pPr>
            <a:r>
              <a:rPr dirty="0" sz="2400" spc="150">
                <a:solidFill>
                  <a:srgbClr val="E6DFCC"/>
                </a:solidFill>
                <a:latin typeface="Lucida Sans Unicode"/>
                <a:cs typeface="Lucida Sans Unicode"/>
              </a:rPr>
              <a:t>yang</a:t>
            </a:r>
            <a:r>
              <a:rPr dirty="0" sz="2400" spc="40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2400">
                <a:solidFill>
                  <a:srgbClr val="E6DFCC"/>
                </a:solidFill>
                <a:latin typeface="Lucida Sans Unicode"/>
                <a:cs typeface="Lucida Sans Unicode"/>
              </a:rPr>
              <a:t>lebih</a:t>
            </a:r>
            <a:r>
              <a:rPr dirty="0" sz="2400" spc="40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100">
                <a:solidFill>
                  <a:srgbClr val="E6DFCC"/>
                </a:solidFill>
                <a:latin typeface="Lucida Sans Unicode"/>
                <a:cs typeface="Lucida Sans Unicode"/>
              </a:rPr>
              <a:t>tepat</a:t>
            </a:r>
            <a:r>
              <a:rPr dirty="0" sz="2400" spc="40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170">
                <a:solidFill>
                  <a:srgbClr val="E6DFCC"/>
                </a:solidFill>
                <a:latin typeface="Lucida Sans Unicode"/>
                <a:cs typeface="Lucida Sans Unicode"/>
              </a:rPr>
              <a:t>dalam</a:t>
            </a:r>
            <a:r>
              <a:rPr dirty="0" sz="2400" spc="40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75">
                <a:solidFill>
                  <a:srgbClr val="E6DFCC"/>
                </a:solidFill>
                <a:latin typeface="Lucida Sans Unicode"/>
                <a:cs typeface="Lucida Sans Unicode"/>
              </a:rPr>
              <a:t>mengelola </a:t>
            </a:r>
            <a:r>
              <a:rPr dirty="0" sz="2400" spc="55">
                <a:solidFill>
                  <a:srgbClr val="E6DFCC"/>
                </a:solidFill>
                <a:latin typeface="Lucida Sans Unicode"/>
                <a:cs typeface="Lucida Sans Unicode"/>
              </a:rPr>
              <a:t>emisi</a:t>
            </a:r>
            <a:r>
              <a:rPr dirty="0" sz="2400" spc="-5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>
                <a:solidFill>
                  <a:srgbClr val="E6DFCC"/>
                </a:solidFill>
                <a:latin typeface="Lucida Sans Unicode"/>
                <a:cs typeface="Lucida Sans Unicode"/>
              </a:rPr>
              <a:t>karbon</a:t>
            </a:r>
            <a:r>
              <a:rPr dirty="0" sz="2400" spc="-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E6DFCC"/>
                </a:solidFill>
                <a:latin typeface="Lucida Sans Unicode"/>
                <a:cs typeface="Lucida Sans Unicode"/>
              </a:rPr>
              <a:t>dan</a:t>
            </a:r>
            <a:r>
              <a:rPr dirty="0" sz="2400" spc="-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E6DFCC"/>
                </a:solidFill>
                <a:latin typeface="Lucida Sans Unicode"/>
                <a:cs typeface="Lucida Sans Unicode"/>
              </a:rPr>
              <a:t>merancang</a:t>
            </a:r>
            <a:r>
              <a:rPr dirty="0" sz="2400" spc="-5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E6DFCC"/>
                </a:solidFill>
                <a:latin typeface="Lucida Sans Unicode"/>
                <a:cs typeface="Lucida Sans Unicode"/>
              </a:rPr>
              <a:t>kebijakan lingkungan</a:t>
            </a:r>
            <a:r>
              <a:rPr dirty="0" sz="2400" spc="-114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E6DFCC"/>
                </a:solidFill>
                <a:latin typeface="Lucida Sans Unicode"/>
                <a:cs typeface="Lucida Sans Unicode"/>
              </a:rPr>
              <a:t>yang</a:t>
            </a:r>
            <a:r>
              <a:rPr dirty="0" sz="2400" spc="-114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E6DFCC"/>
                </a:solidFill>
                <a:latin typeface="Lucida Sans Unicode"/>
                <a:cs typeface="Lucida Sans Unicode"/>
              </a:rPr>
              <a:t>efektif.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5124792"/>
            <a:ext cx="284480" cy="450850"/>
          </a:xfrm>
          <a:custGeom>
            <a:avLst/>
            <a:gdLst/>
            <a:ahLst/>
            <a:cxnLst/>
            <a:rect l="l" t="t" r="r" b="b"/>
            <a:pathLst>
              <a:path w="284480" h="450850">
                <a:moveTo>
                  <a:pt x="0" y="7916"/>
                </a:moveTo>
                <a:lnTo>
                  <a:pt x="0" y="442787"/>
                </a:lnTo>
                <a:lnTo>
                  <a:pt x="41996" y="450045"/>
                </a:lnTo>
                <a:lnTo>
                  <a:pt x="64105" y="450640"/>
                </a:lnTo>
                <a:lnTo>
                  <a:pt x="71468" y="450356"/>
                </a:lnTo>
                <a:lnTo>
                  <a:pt x="115133" y="443619"/>
                </a:lnTo>
                <a:lnTo>
                  <a:pt x="156644" y="428492"/>
                </a:lnTo>
                <a:lnTo>
                  <a:pt x="194407" y="405558"/>
                </a:lnTo>
                <a:lnTo>
                  <a:pt x="226970" y="375698"/>
                </a:lnTo>
                <a:lnTo>
                  <a:pt x="253082" y="340058"/>
                </a:lnTo>
                <a:lnTo>
                  <a:pt x="271738" y="300009"/>
                </a:lnTo>
                <a:lnTo>
                  <a:pt x="282224" y="257090"/>
                </a:lnTo>
                <a:lnTo>
                  <a:pt x="284419" y="220313"/>
                </a:lnTo>
                <a:lnTo>
                  <a:pt x="284135" y="212950"/>
                </a:lnTo>
                <a:lnTo>
                  <a:pt x="277398" y="169285"/>
                </a:lnTo>
                <a:lnTo>
                  <a:pt x="262271" y="127775"/>
                </a:lnTo>
                <a:lnTo>
                  <a:pt x="239337" y="90011"/>
                </a:lnTo>
                <a:lnTo>
                  <a:pt x="209477" y="57448"/>
                </a:lnTo>
                <a:lnTo>
                  <a:pt x="173838" y="31336"/>
                </a:lnTo>
                <a:lnTo>
                  <a:pt x="133789" y="12679"/>
                </a:lnTo>
                <a:lnTo>
                  <a:pt x="90869" y="2194"/>
                </a:lnTo>
                <a:lnTo>
                  <a:pt x="54092" y="0"/>
                </a:lnTo>
                <a:lnTo>
                  <a:pt x="46729" y="284"/>
                </a:lnTo>
                <a:lnTo>
                  <a:pt x="3065" y="7021"/>
                </a:lnTo>
                <a:lnTo>
                  <a:pt x="0" y="7916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420831"/>
            <a:ext cx="180340" cy="554355"/>
          </a:xfrm>
          <a:custGeom>
            <a:avLst/>
            <a:gdLst/>
            <a:ahLst/>
            <a:cxnLst/>
            <a:rect l="l" t="t" r="r" b="b"/>
            <a:pathLst>
              <a:path w="180340" h="554355">
                <a:moveTo>
                  <a:pt x="0" y="0"/>
                </a:moveTo>
                <a:lnTo>
                  <a:pt x="0" y="554360"/>
                </a:lnTo>
                <a:lnTo>
                  <a:pt x="3235" y="552919"/>
                </a:lnTo>
                <a:lnTo>
                  <a:pt x="9962" y="549723"/>
                </a:lnTo>
                <a:lnTo>
                  <a:pt x="48509" y="527167"/>
                </a:lnTo>
                <a:lnTo>
                  <a:pt x="83322" y="499204"/>
                </a:lnTo>
                <a:lnTo>
                  <a:pt x="113663" y="466428"/>
                </a:lnTo>
                <a:lnTo>
                  <a:pt x="138861" y="429562"/>
                </a:lnTo>
                <a:lnTo>
                  <a:pt x="158380" y="389391"/>
                </a:lnTo>
                <a:lnTo>
                  <a:pt x="171791" y="346800"/>
                </a:lnTo>
                <a:lnTo>
                  <a:pt x="178809" y="302693"/>
                </a:lnTo>
                <a:lnTo>
                  <a:pt x="179866" y="280376"/>
                </a:lnTo>
                <a:lnTo>
                  <a:pt x="179853" y="272925"/>
                </a:lnTo>
                <a:lnTo>
                  <a:pt x="175945" y="228442"/>
                </a:lnTo>
                <a:lnTo>
                  <a:pt x="165549" y="185006"/>
                </a:lnTo>
                <a:lnTo>
                  <a:pt x="148896" y="143574"/>
                </a:lnTo>
                <a:lnTo>
                  <a:pt x="126339" y="105026"/>
                </a:lnTo>
                <a:lnTo>
                  <a:pt x="98376" y="70212"/>
                </a:lnTo>
                <a:lnTo>
                  <a:pt x="65601" y="39872"/>
                </a:lnTo>
                <a:lnTo>
                  <a:pt x="28737" y="14674"/>
                </a:lnTo>
                <a:lnTo>
                  <a:pt x="0" y="0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1541474"/>
            <a:ext cx="738505" cy="3227070"/>
          </a:xfrm>
          <a:custGeom>
            <a:avLst/>
            <a:gdLst/>
            <a:ahLst/>
            <a:cxnLst/>
            <a:rect l="l" t="t" r="r" b="b"/>
            <a:pathLst>
              <a:path w="738505" h="3227070">
                <a:moveTo>
                  <a:pt x="497878" y="2459545"/>
                </a:moveTo>
                <a:lnTo>
                  <a:pt x="495884" y="2411958"/>
                </a:lnTo>
                <a:lnTo>
                  <a:pt x="491147" y="2364740"/>
                </a:lnTo>
                <a:lnTo>
                  <a:pt x="483730" y="2318016"/>
                </a:lnTo>
                <a:lnTo>
                  <a:pt x="473684" y="2271890"/>
                </a:lnTo>
                <a:lnTo>
                  <a:pt x="461035" y="2226487"/>
                </a:lnTo>
                <a:lnTo>
                  <a:pt x="445858" y="2181898"/>
                </a:lnTo>
                <a:lnTo>
                  <a:pt x="428167" y="2138261"/>
                </a:lnTo>
                <a:lnTo>
                  <a:pt x="408038" y="2095677"/>
                </a:lnTo>
                <a:lnTo>
                  <a:pt x="385495" y="2054275"/>
                </a:lnTo>
                <a:lnTo>
                  <a:pt x="360603" y="2014143"/>
                </a:lnTo>
                <a:lnTo>
                  <a:pt x="333400" y="1975421"/>
                </a:lnTo>
                <a:lnTo>
                  <a:pt x="303923" y="1938210"/>
                </a:lnTo>
                <a:lnTo>
                  <a:pt x="263436" y="1966226"/>
                </a:lnTo>
                <a:lnTo>
                  <a:pt x="221437" y="1991702"/>
                </a:lnTo>
                <a:lnTo>
                  <a:pt x="178066" y="2014588"/>
                </a:lnTo>
                <a:lnTo>
                  <a:pt x="133426" y="2034819"/>
                </a:lnTo>
                <a:lnTo>
                  <a:pt x="87680" y="2052345"/>
                </a:lnTo>
                <a:lnTo>
                  <a:pt x="40944" y="2067128"/>
                </a:lnTo>
                <a:lnTo>
                  <a:pt x="0" y="2077415"/>
                </a:lnTo>
                <a:lnTo>
                  <a:pt x="0" y="3226981"/>
                </a:lnTo>
                <a:lnTo>
                  <a:pt x="41402" y="3207740"/>
                </a:lnTo>
                <a:lnTo>
                  <a:pt x="82562" y="3185718"/>
                </a:lnTo>
                <a:lnTo>
                  <a:pt x="122542" y="3161322"/>
                </a:lnTo>
                <a:lnTo>
                  <a:pt x="161163" y="3134652"/>
                </a:lnTo>
                <a:lnTo>
                  <a:pt x="198831" y="3105327"/>
                </a:lnTo>
                <a:lnTo>
                  <a:pt x="234886" y="3073717"/>
                </a:lnTo>
                <a:lnTo>
                  <a:pt x="269214" y="3039884"/>
                </a:lnTo>
                <a:lnTo>
                  <a:pt x="301586" y="3004007"/>
                </a:lnTo>
                <a:lnTo>
                  <a:pt x="332028" y="2965945"/>
                </a:lnTo>
                <a:lnTo>
                  <a:pt x="360375" y="2925813"/>
                </a:lnTo>
                <a:lnTo>
                  <a:pt x="386486" y="2883662"/>
                </a:lnTo>
                <a:lnTo>
                  <a:pt x="410273" y="2839529"/>
                </a:lnTo>
                <a:lnTo>
                  <a:pt x="431609" y="2793454"/>
                </a:lnTo>
                <a:lnTo>
                  <a:pt x="450011" y="2746464"/>
                </a:lnTo>
                <a:lnTo>
                  <a:pt x="465353" y="2699042"/>
                </a:lnTo>
                <a:lnTo>
                  <a:pt x="477685" y="2651315"/>
                </a:lnTo>
                <a:lnTo>
                  <a:pt x="487057" y="2603385"/>
                </a:lnTo>
                <a:lnTo>
                  <a:pt x="493522" y="2555367"/>
                </a:lnTo>
                <a:lnTo>
                  <a:pt x="497116" y="2507386"/>
                </a:lnTo>
                <a:lnTo>
                  <a:pt x="497878" y="2459545"/>
                </a:lnTo>
                <a:close/>
              </a:path>
              <a:path w="738505" h="3227070">
                <a:moveTo>
                  <a:pt x="514438" y="1226197"/>
                </a:moveTo>
                <a:lnTo>
                  <a:pt x="512813" y="1179880"/>
                </a:lnTo>
                <a:lnTo>
                  <a:pt x="508571" y="1133919"/>
                </a:lnTo>
                <a:lnTo>
                  <a:pt x="501751" y="1088390"/>
                </a:lnTo>
                <a:lnTo>
                  <a:pt x="492404" y="1043432"/>
                </a:lnTo>
                <a:lnTo>
                  <a:pt x="480568" y="999134"/>
                </a:lnTo>
                <a:lnTo>
                  <a:pt x="466280" y="955611"/>
                </a:lnTo>
                <a:lnTo>
                  <a:pt x="449592" y="912964"/>
                </a:lnTo>
                <a:lnTo>
                  <a:pt x="430555" y="871308"/>
                </a:lnTo>
                <a:lnTo>
                  <a:pt x="409194" y="830757"/>
                </a:lnTo>
                <a:lnTo>
                  <a:pt x="385495" y="791298"/>
                </a:lnTo>
                <a:lnTo>
                  <a:pt x="359714" y="753351"/>
                </a:lnTo>
                <a:lnTo>
                  <a:pt x="331673" y="716737"/>
                </a:lnTo>
                <a:lnTo>
                  <a:pt x="301498" y="681634"/>
                </a:lnTo>
                <a:lnTo>
                  <a:pt x="269163" y="648119"/>
                </a:lnTo>
                <a:lnTo>
                  <a:pt x="234873" y="616445"/>
                </a:lnTo>
                <a:lnTo>
                  <a:pt x="198539" y="586587"/>
                </a:lnTo>
                <a:lnTo>
                  <a:pt x="160235" y="558673"/>
                </a:lnTo>
                <a:lnTo>
                  <a:pt x="120002" y="532828"/>
                </a:lnTo>
                <a:lnTo>
                  <a:pt x="77889" y="509155"/>
                </a:lnTo>
                <a:lnTo>
                  <a:pt x="41338" y="491096"/>
                </a:lnTo>
                <a:lnTo>
                  <a:pt x="28968" y="485482"/>
                </a:lnTo>
                <a:lnTo>
                  <a:pt x="31699" y="479831"/>
                </a:lnTo>
                <a:lnTo>
                  <a:pt x="52920" y="424929"/>
                </a:lnTo>
                <a:lnTo>
                  <a:pt x="63296" y="380682"/>
                </a:lnTo>
                <a:lnTo>
                  <a:pt x="68491" y="336232"/>
                </a:lnTo>
                <a:lnTo>
                  <a:pt x="68630" y="291998"/>
                </a:lnTo>
                <a:lnTo>
                  <a:pt x="63893" y="248373"/>
                </a:lnTo>
                <a:lnTo>
                  <a:pt x="54432" y="205727"/>
                </a:lnTo>
                <a:lnTo>
                  <a:pt x="40411" y="164477"/>
                </a:lnTo>
                <a:lnTo>
                  <a:pt x="28968" y="139954"/>
                </a:lnTo>
                <a:lnTo>
                  <a:pt x="21983" y="124980"/>
                </a:lnTo>
                <a:lnTo>
                  <a:pt x="0" y="88811"/>
                </a:lnTo>
                <a:lnTo>
                  <a:pt x="0" y="1988439"/>
                </a:lnTo>
                <a:lnTo>
                  <a:pt x="72491" y="1955749"/>
                </a:lnTo>
                <a:lnTo>
                  <a:pt x="112661" y="1933638"/>
                </a:lnTo>
                <a:lnTo>
                  <a:pt x="151587" y="1909267"/>
                </a:lnTo>
                <a:lnTo>
                  <a:pt x="189166" y="1882686"/>
                </a:lnTo>
                <a:lnTo>
                  <a:pt x="225285" y="1853933"/>
                </a:lnTo>
                <a:lnTo>
                  <a:pt x="259842" y="1823046"/>
                </a:lnTo>
                <a:lnTo>
                  <a:pt x="292722" y="1790090"/>
                </a:lnTo>
                <a:lnTo>
                  <a:pt x="323837" y="1755076"/>
                </a:lnTo>
                <a:lnTo>
                  <a:pt x="353047" y="1718081"/>
                </a:lnTo>
                <a:lnTo>
                  <a:pt x="380263" y="1679117"/>
                </a:lnTo>
                <a:lnTo>
                  <a:pt x="405384" y="1638249"/>
                </a:lnTo>
                <a:lnTo>
                  <a:pt x="428294" y="1595513"/>
                </a:lnTo>
                <a:lnTo>
                  <a:pt x="448881" y="1550949"/>
                </a:lnTo>
                <a:lnTo>
                  <a:pt x="466801" y="1505242"/>
                </a:lnTo>
                <a:lnTo>
                  <a:pt x="481787" y="1459141"/>
                </a:lnTo>
                <a:lnTo>
                  <a:pt x="493903" y="1412722"/>
                </a:lnTo>
                <a:lnTo>
                  <a:pt x="503186" y="1366126"/>
                </a:lnTo>
                <a:lnTo>
                  <a:pt x="509663" y="1319428"/>
                </a:lnTo>
                <a:lnTo>
                  <a:pt x="513410" y="1272743"/>
                </a:lnTo>
                <a:lnTo>
                  <a:pt x="514438" y="1226197"/>
                </a:lnTo>
                <a:close/>
              </a:path>
              <a:path w="738505" h="3227070">
                <a:moveTo>
                  <a:pt x="660781" y="185318"/>
                </a:moveTo>
                <a:lnTo>
                  <a:pt x="653440" y="132003"/>
                </a:lnTo>
                <a:lnTo>
                  <a:pt x="630936" y="83108"/>
                </a:lnTo>
                <a:lnTo>
                  <a:pt x="595210" y="42849"/>
                </a:lnTo>
                <a:lnTo>
                  <a:pt x="549338" y="14693"/>
                </a:lnTo>
                <a:lnTo>
                  <a:pt x="497268" y="1066"/>
                </a:lnTo>
                <a:lnTo>
                  <a:pt x="479298" y="0"/>
                </a:lnTo>
                <a:lnTo>
                  <a:pt x="461314" y="685"/>
                </a:lnTo>
                <a:lnTo>
                  <a:pt x="408965" y="13208"/>
                </a:lnTo>
                <a:lnTo>
                  <a:pt x="362508" y="40386"/>
                </a:lnTo>
                <a:lnTo>
                  <a:pt x="325945" y="79883"/>
                </a:lnTo>
                <a:lnTo>
                  <a:pt x="302425" y="128282"/>
                </a:lnTo>
                <a:lnTo>
                  <a:pt x="293979" y="181432"/>
                </a:lnTo>
                <a:lnTo>
                  <a:pt x="294665" y="199415"/>
                </a:lnTo>
                <a:lnTo>
                  <a:pt x="307200" y="251752"/>
                </a:lnTo>
                <a:lnTo>
                  <a:pt x="334391" y="298208"/>
                </a:lnTo>
                <a:lnTo>
                  <a:pt x="373888" y="334772"/>
                </a:lnTo>
                <a:lnTo>
                  <a:pt x="422300" y="358292"/>
                </a:lnTo>
                <a:lnTo>
                  <a:pt x="475462" y="366750"/>
                </a:lnTo>
                <a:lnTo>
                  <a:pt x="493445" y="366064"/>
                </a:lnTo>
                <a:lnTo>
                  <a:pt x="545782" y="353529"/>
                </a:lnTo>
                <a:lnTo>
                  <a:pt x="592239" y="326364"/>
                </a:lnTo>
                <a:lnTo>
                  <a:pt x="628802" y="286867"/>
                </a:lnTo>
                <a:lnTo>
                  <a:pt x="652322" y="238467"/>
                </a:lnTo>
                <a:lnTo>
                  <a:pt x="660781" y="185318"/>
                </a:lnTo>
                <a:close/>
              </a:path>
              <a:path w="738505" h="3227070">
                <a:moveTo>
                  <a:pt x="738327" y="1699628"/>
                </a:moveTo>
                <a:lnTo>
                  <a:pt x="736968" y="1650949"/>
                </a:lnTo>
                <a:lnTo>
                  <a:pt x="727583" y="1603603"/>
                </a:lnTo>
                <a:lnTo>
                  <a:pt x="710603" y="1558607"/>
                </a:lnTo>
                <a:lnTo>
                  <a:pt x="686409" y="1516913"/>
                </a:lnTo>
                <a:lnTo>
                  <a:pt x="655408" y="1479511"/>
                </a:lnTo>
                <a:lnTo>
                  <a:pt x="618007" y="1447393"/>
                </a:lnTo>
                <a:lnTo>
                  <a:pt x="608888" y="1486458"/>
                </a:lnTo>
                <a:lnTo>
                  <a:pt x="597776" y="1525346"/>
                </a:lnTo>
                <a:lnTo>
                  <a:pt x="584631" y="1564005"/>
                </a:lnTo>
                <a:lnTo>
                  <a:pt x="569391" y="1602346"/>
                </a:lnTo>
                <a:lnTo>
                  <a:pt x="548576" y="1647393"/>
                </a:lnTo>
                <a:lnTo>
                  <a:pt x="525373" y="1690547"/>
                </a:lnTo>
                <a:lnTo>
                  <a:pt x="499897" y="1731797"/>
                </a:lnTo>
                <a:lnTo>
                  <a:pt x="472287" y="1771091"/>
                </a:lnTo>
                <a:lnTo>
                  <a:pt x="442633" y="1808378"/>
                </a:lnTo>
                <a:lnTo>
                  <a:pt x="411048" y="1843620"/>
                </a:lnTo>
                <a:lnTo>
                  <a:pt x="377672" y="1876780"/>
                </a:lnTo>
                <a:lnTo>
                  <a:pt x="342595" y="1907806"/>
                </a:lnTo>
                <a:lnTo>
                  <a:pt x="305943" y="1936661"/>
                </a:lnTo>
                <a:lnTo>
                  <a:pt x="333921" y="1950478"/>
                </a:lnTo>
                <a:lnTo>
                  <a:pt x="378790" y="1965490"/>
                </a:lnTo>
                <a:lnTo>
                  <a:pt x="424268" y="1972919"/>
                </a:lnTo>
                <a:lnTo>
                  <a:pt x="469557" y="1973072"/>
                </a:lnTo>
                <a:lnTo>
                  <a:pt x="513880" y="1966264"/>
                </a:lnTo>
                <a:lnTo>
                  <a:pt x="556437" y="1952828"/>
                </a:lnTo>
                <a:lnTo>
                  <a:pt x="596455" y="1933067"/>
                </a:lnTo>
                <a:lnTo>
                  <a:pt x="633158" y="1907298"/>
                </a:lnTo>
                <a:lnTo>
                  <a:pt x="665746" y="1875828"/>
                </a:lnTo>
                <a:lnTo>
                  <a:pt x="693432" y="1838998"/>
                </a:lnTo>
                <a:lnTo>
                  <a:pt x="715441" y="1797100"/>
                </a:lnTo>
                <a:lnTo>
                  <a:pt x="731291" y="1748675"/>
                </a:lnTo>
                <a:lnTo>
                  <a:pt x="738327" y="1699628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8140322" y="4911250"/>
            <a:ext cx="147955" cy="521334"/>
          </a:xfrm>
          <a:custGeom>
            <a:avLst/>
            <a:gdLst/>
            <a:ahLst/>
            <a:cxnLst/>
            <a:rect l="l" t="t" r="r" b="b"/>
            <a:pathLst>
              <a:path w="147955" h="521335">
                <a:moveTo>
                  <a:pt x="147678" y="0"/>
                </a:moveTo>
                <a:lnTo>
                  <a:pt x="147678" y="520893"/>
                </a:lnTo>
                <a:lnTo>
                  <a:pt x="143834" y="518580"/>
                </a:lnTo>
                <a:lnTo>
                  <a:pt x="137545" y="514583"/>
                </a:lnTo>
                <a:lnTo>
                  <a:pt x="102052" y="487480"/>
                </a:lnTo>
                <a:lnTo>
                  <a:pt x="70920" y="455461"/>
                </a:lnTo>
                <a:lnTo>
                  <a:pt x="44822" y="419222"/>
                </a:lnTo>
                <a:lnTo>
                  <a:pt x="24325" y="379546"/>
                </a:lnTo>
                <a:lnTo>
                  <a:pt x="9871" y="337292"/>
                </a:lnTo>
                <a:lnTo>
                  <a:pt x="1774" y="293375"/>
                </a:lnTo>
                <a:lnTo>
                  <a:pt x="0" y="263641"/>
                </a:lnTo>
                <a:lnTo>
                  <a:pt x="12" y="256190"/>
                </a:lnTo>
                <a:lnTo>
                  <a:pt x="3921" y="211707"/>
                </a:lnTo>
                <a:lnTo>
                  <a:pt x="14316" y="168271"/>
                </a:lnTo>
                <a:lnTo>
                  <a:pt x="30969" y="126839"/>
                </a:lnTo>
                <a:lnTo>
                  <a:pt x="53526" y="88291"/>
                </a:lnTo>
                <a:lnTo>
                  <a:pt x="81489" y="53477"/>
                </a:lnTo>
                <a:lnTo>
                  <a:pt x="114264" y="23137"/>
                </a:lnTo>
                <a:lnTo>
                  <a:pt x="147678" y="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7581843" y="6015151"/>
            <a:ext cx="706755" cy="3212465"/>
          </a:xfrm>
          <a:custGeom>
            <a:avLst/>
            <a:gdLst/>
            <a:ahLst/>
            <a:cxnLst/>
            <a:rect l="l" t="t" r="r" b="b"/>
            <a:pathLst>
              <a:path w="706755" h="3212465">
                <a:moveTo>
                  <a:pt x="432396" y="1936673"/>
                </a:moveTo>
                <a:lnTo>
                  <a:pt x="395732" y="1907806"/>
                </a:lnTo>
                <a:lnTo>
                  <a:pt x="360667" y="1876780"/>
                </a:lnTo>
                <a:lnTo>
                  <a:pt x="327279" y="1843620"/>
                </a:lnTo>
                <a:lnTo>
                  <a:pt x="295706" y="1808378"/>
                </a:lnTo>
                <a:lnTo>
                  <a:pt x="266052" y="1771091"/>
                </a:lnTo>
                <a:lnTo>
                  <a:pt x="238429" y="1731810"/>
                </a:lnTo>
                <a:lnTo>
                  <a:pt x="212966" y="1690560"/>
                </a:lnTo>
                <a:lnTo>
                  <a:pt x="189763" y="1647393"/>
                </a:lnTo>
                <a:lnTo>
                  <a:pt x="168935" y="1602359"/>
                </a:lnTo>
                <a:lnTo>
                  <a:pt x="153708" y="1564005"/>
                </a:lnTo>
                <a:lnTo>
                  <a:pt x="140550" y="1525358"/>
                </a:lnTo>
                <a:lnTo>
                  <a:pt x="129438" y="1486458"/>
                </a:lnTo>
                <a:lnTo>
                  <a:pt x="120319" y="1447393"/>
                </a:lnTo>
                <a:lnTo>
                  <a:pt x="82918" y="1479511"/>
                </a:lnTo>
                <a:lnTo>
                  <a:pt x="51917" y="1516913"/>
                </a:lnTo>
                <a:lnTo>
                  <a:pt x="27724" y="1558607"/>
                </a:lnTo>
                <a:lnTo>
                  <a:pt x="10744" y="1603616"/>
                </a:lnTo>
                <a:lnTo>
                  <a:pt x="1371" y="1650949"/>
                </a:lnTo>
                <a:lnTo>
                  <a:pt x="0" y="1699641"/>
                </a:lnTo>
                <a:lnTo>
                  <a:pt x="7035" y="1748688"/>
                </a:lnTo>
                <a:lnTo>
                  <a:pt x="22885" y="1797113"/>
                </a:lnTo>
                <a:lnTo>
                  <a:pt x="44894" y="1839010"/>
                </a:lnTo>
                <a:lnTo>
                  <a:pt x="72580" y="1875840"/>
                </a:lnTo>
                <a:lnTo>
                  <a:pt x="105168" y="1907298"/>
                </a:lnTo>
                <a:lnTo>
                  <a:pt x="141871" y="1933067"/>
                </a:lnTo>
                <a:lnTo>
                  <a:pt x="181889" y="1952828"/>
                </a:lnTo>
                <a:lnTo>
                  <a:pt x="224459" y="1966277"/>
                </a:lnTo>
                <a:lnTo>
                  <a:pt x="268782" y="1973072"/>
                </a:lnTo>
                <a:lnTo>
                  <a:pt x="314071" y="1972919"/>
                </a:lnTo>
                <a:lnTo>
                  <a:pt x="359537" y="1965502"/>
                </a:lnTo>
                <a:lnTo>
                  <a:pt x="404406" y="1950491"/>
                </a:lnTo>
                <a:lnTo>
                  <a:pt x="432396" y="1936673"/>
                </a:lnTo>
                <a:close/>
              </a:path>
              <a:path w="706755" h="3212465">
                <a:moveTo>
                  <a:pt x="444360" y="181444"/>
                </a:moveTo>
                <a:lnTo>
                  <a:pt x="435902" y="128295"/>
                </a:lnTo>
                <a:lnTo>
                  <a:pt x="412381" y="79883"/>
                </a:lnTo>
                <a:lnTo>
                  <a:pt x="375818" y="40398"/>
                </a:lnTo>
                <a:lnTo>
                  <a:pt x="329374" y="13220"/>
                </a:lnTo>
                <a:lnTo>
                  <a:pt x="277025" y="698"/>
                </a:lnTo>
                <a:lnTo>
                  <a:pt x="259041" y="0"/>
                </a:lnTo>
                <a:lnTo>
                  <a:pt x="241071" y="1079"/>
                </a:lnTo>
                <a:lnTo>
                  <a:pt x="189001" y="14706"/>
                </a:lnTo>
                <a:lnTo>
                  <a:pt x="143129" y="42862"/>
                </a:lnTo>
                <a:lnTo>
                  <a:pt x="107403" y="83121"/>
                </a:lnTo>
                <a:lnTo>
                  <a:pt x="84899" y="132003"/>
                </a:lnTo>
                <a:lnTo>
                  <a:pt x="77558" y="185318"/>
                </a:lnTo>
                <a:lnTo>
                  <a:pt x="78625" y="203288"/>
                </a:lnTo>
                <a:lnTo>
                  <a:pt x="92252" y="255346"/>
                </a:lnTo>
                <a:lnTo>
                  <a:pt x="120396" y="301218"/>
                </a:lnTo>
                <a:lnTo>
                  <a:pt x="160655" y="336931"/>
                </a:lnTo>
                <a:lnTo>
                  <a:pt x="209550" y="359435"/>
                </a:lnTo>
                <a:lnTo>
                  <a:pt x="262877" y="366763"/>
                </a:lnTo>
                <a:lnTo>
                  <a:pt x="280847" y="365683"/>
                </a:lnTo>
                <a:lnTo>
                  <a:pt x="332917" y="352056"/>
                </a:lnTo>
                <a:lnTo>
                  <a:pt x="378790" y="323900"/>
                </a:lnTo>
                <a:lnTo>
                  <a:pt x="414515" y="283641"/>
                </a:lnTo>
                <a:lnTo>
                  <a:pt x="437019" y="234759"/>
                </a:lnTo>
                <a:lnTo>
                  <a:pt x="444360" y="181444"/>
                </a:lnTo>
                <a:close/>
              </a:path>
              <a:path w="706755" h="3212465">
                <a:moveTo>
                  <a:pt x="706158" y="2069338"/>
                </a:moveTo>
                <a:lnTo>
                  <a:pt x="650659" y="2052358"/>
                </a:lnTo>
                <a:lnTo>
                  <a:pt x="604901" y="2034832"/>
                </a:lnTo>
                <a:lnTo>
                  <a:pt x="560273" y="2014601"/>
                </a:lnTo>
                <a:lnTo>
                  <a:pt x="516890" y="1991715"/>
                </a:lnTo>
                <a:lnTo>
                  <a:pt x="474891" y="1966239"/>
                </a:lnTo>
                <a:lnTo>
                  <a:pt x="434416" y="1938223"/>
                </a:lnTo>
                <a:lnTo>
                  <a:pt x="404939" y="1975434"/>
                </a:lnTo>
                <a:lnTo>
                  <a:pt x="377723" y="2014156"/>
                </a:lnTo>
                <a:lnTo>
                  <a:pt x="352831" y="2054275"/>
                </a:lnTo>
                <a:lnTo>
                  <a:pt x="330288" y="2095690"/>
                </a:lnTo>
                <a:lnTo>
                  <a:pt x="310159" y="2138273"/>
                </a:lnTo>
                <a:lnTo>
                  <a:pt x="292481" y="2181910"/>
                </a:lnTo>
                <a:lnTo>
                  <a:pt x="277291" y="2226487"/>
                </a:lnTo>
                <a:lnTo>
                  <a:pt x="264655" y="2271903"/>
                </a:lnTo>
                <a:lnTo>
                  <a:pt x="254596" y="2318029"/>
                </a:lnTo>
                <a:lnTo>
                  <a:pt x="247180" y="2364752"/>
                </a:lnTo>
                <a:lnTo>
                  <a:pt x="242455" y="2411958"/>
                </a:lnTo>
                <a:lnTo>
                  <a:pt x="240449" y="2459545"/>
                </a:lnTo>
                <a:lnTo>
                  <a:pt x="241223" y="2507386"/>
                </a:lnTo>
                <a:lnTo>
                  <a:pt x="244817" y="2555379"/>
                </a:lnTo>
                <a:lnTo>
                  <a:pt x="251282" y="2603385"/>
                </a:lnTo>
                <a:lnTo>
                  <a:pt x="260654" y="2651315"/>
                </a:lnTo>
                <a:lnTo>
                  <a:pt x="272986" y="2699054"/>
                </a:lnTo>
                <a:lnTo>
                  <a:pt x="288328" y="2746464"/>
                </a:lnTo>
                <a:lnTo>
                  <a:pt x="306717" y="2793454"/>
                </a:lnTo>
                <a:lnTo>
                  <a:pt x="328053" y="2839529"/>
                </a:lnTo>
                <a:lnTo>
                  <a:pt x="351840" y="2883674"/>
                </a:lnTo>
                <a:lnTo>
                  <a:pt x="377964" y="2925826"/>
                </a:lnTo>
                <a:lnTo>
                  <a:pt x="406311" y="2965958"/>
                </a:lnTo>
                <a:lnTo>
                  <a:pt x="436753" y="3004020"/>
                </a:lnTo>
                <a:lnTo>
                  <a:pt x="469112" y="3039897"/>
                </a:lnTo>
                <a:lnTo>
                  <a:pt x="503440" y="3073730"/>
                </a:lnTo>
                <a:lnTo>
                  <a:pt x="539508" y="3105327"/>
                </a:lnTo>
                <a:lnTo>
                  <a:pt x="577176" y="3134664"/>
                </a:lnTo>
                <a:lnTo>
                  <a:pt x="615784" y="3161334"/>
                </a:lnTo>
                <a:lnTo>
                  <a:pt x="655764" y="3185718"/>
                </a:lnTo>
                <a:lnTo>
                  <a:pt x="696925" y="3207740"/>
                </a:lnTo>
                <a:lnTo>
                  <a:pt x="706158" y="3212033"/>
                </a:lnTo>
                <a:lnTo>
                  <a:pt x="706158" y="2069338"/>
                </a:lnTo>
                <a:close/>
              </a:path>
              <a:path w="706755" h="3212465">
                <a:moveTo>
                  <a:pt x="706158" y="486956"/>
                </a:moveTo>
                <a:lnTo>
                  <a:pt x="660450" y="509168"/>
                </a:lnTo>
                <a:lnTo>
                  <a:pt x="618337" y="532841"/>
                </a:lnTo>
                <a:lnTo>
                  <a:pt x="578104" y="558685"/>
                </a:lnTo>
                <a:lnTo>
                  <a:pt x="539788" y="586600"/>
                </a:lnTo>
                <a:lnTo>
                  <a:pt x="503466" y="616445"/>
                </a:lnTo>
                <a:lnTo>
                  <a:pt x="469176" y="648131"/>
                </a:lnTo>
                <a:lnTo>
                  <a:pt x="436841" y="681647"/>
                </a:lnTo>
                <a:lnTo>
                  <a:pt x="406654" y="716737"/>
                </a:lnTo>
                <a:lnTo>
                  <a:pt x="378625" y="753364"/>
                </a:lnTo>
                <a:lnTo>
                  <a:pt x="352831" y="791311"/>
                </a:lnTo>
                <a:lnTo>
                  <a:pt x="329133" y="830757"/>
                </a:lnTo>
                <a:lnTo>
                  <a:pt x="307784" y="871321"/>
                </a:lnTo>
                <a:lnTo>
                  <a:pt x="288734" y="912977"/>
                </a:lnTo>
                <a:lnTo>
                  <a:pt x="272059" y="955611"/>
                </a:lnTo>
                <a:lnTo>
                  <a:pt x="257771" y="999147"/>
                </a:lnTo>
                <a:lnTo>
                  <a:pt x="245935" y="1043444"/>
                </a:lnTo>
                <a:lnTo>
                  <a:pt x="236588" y="1088402"/>
                </a:lnTo>
                <a:lnTo>
                  <a:pt x="229768" y="1133919"/>
                </a:lnTo>
                <a:lnTo>
                  <a:pt x="225513" y="1179893"/>
                </a:lnTo>
                <a:lnTo>
                  <a:pt x="223888" y="1226210"/>
                </a:lnTo>
                <a:lnTo>
                  <a:pt x="224929" y="1272755"/>
                </a:lnTo>
                <a:lnTo>
                  <a:pt x="228663" y="1319428"/>
                </a:lnTo>
                <a:lnTo>
                  <a:pt x="235153" y="1366126"/>
                </a:lnTo>
                <a:lnTo>
                  <a:pt x="244436" y="1412735"/>
                </a:lnTo>
                <a:lnTo>
                  <a:pt x="256540" y="1459153"/>
                </a:lnTo>
                <a:lnTo>
                  <a:pt x="271538" y="1505254"/>
                </a:lnTo>
                <a:lnTo>
                  <a:pt x="289458" y="1550949"/>
                </a:lnTo>
                <a:lnTo>
                  <a:pt x="310045" y="1595513"/>
                </a:lnTo>
                <a:lnTo>
                  <a:pt x="332943" y="1638261"/>
                </a:lnTo>
                <a:lnTo>
                  <a:pt x="358063" y="1679130"/>
                </a:lnTo>
                <a:lnTo>
                  <a:pt x="385279" y="1718081"/>
                </a:lnTo>
                <a:lnTo>
                  <a:pt x="414502" y="1755089"/>
                </a:lnTo>
                <a:lnTo>
                  <a:pt x="445604" y="1790090"/>
                </a:lnTo>
                <a:lnTo>
                  <a:pt x="478485" y="1823059"/>
                </a:lnTo>
                <a:lnTo>
                  <a:pt x="513041" y="1853933"/>
                </a:lnTo>
                <a:lnTo>
                  <a:pt x="549160" y="1882686"/>
                </a:lnTo>
                <a:lnTo>
                  <a:pt x="586740" y="1909279"/>
                </a:lnTo>
                <a:lnTo>
                  <a:pt x="625665" y="1933638"/>
                </a:lnTo>
                <a:lnTo>
                  <a:pt x="665835" y="1955749"/>
                </a:lnTo>
                <a:lnTo>
                  <a:pt x="706158" y="1975091"/>
                </a:lnTo>
                <a:lnTo>
                  <a:pt x="706158" y="486956"/>
                </a:lnTo>
                <a:close/>
              </a:path>
              <a:path w="706755" h="3212465">
                <a:moveTo>
                  <a:pt x="706158" y="146850"/>
                </a:moveTo>
                <a:lnTo>
                  <a:pt x="697915" y="164477"/>
                </a:lnTo>
                <a:lnTo>
                  <a:pt x="683895" y="205740"/>
                </a:lnTo>
                <a:lnTo>
                  <a:pt x="674433" y="248386"/>
                </a:lnTo>
                <a:lnTo>
                  <a:pt x="669709" y="292011"/>
                </a:lnTo>
                <a:lnTo>
                  <a:pt x="669848" y="336245"/>
                </a:lnTo>
                <a:lnTo>
                  <a:pt x="675030" y="380682"/>
                </a:lnTo>
                <a:lnTo>
                  <a:pt x="685406" y="424942"/>
                </a:lnTo>
                <a:lnTo>
                  <a:pt x="701141" y="468630"/>
                </a:lnTo>
                <a:lnTo>
                  <a:pt x="706158" y="478980"/>
                </a:lnTo>
                <a:lnTo>
                  <a:pt x="706158" y="146850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27055"/>
            <a:ext cx="18288001" cy="85994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852035" y="4244085"/>
            <a:ext cx="1721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solidFill>
                  <a:srgbClr val="E6DFCC"/>
                </a:solidFill>
                <a:latin typeface="Lucida Sans Unicode"/>
                <a:cs typeface="Lucida Sans Unicode"/>
              </a:rPr>
              <a:t>Membantu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2451106" y="4244085"/>
            <a:ext cx="3636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1805" algn="l"/>
              </a:tabLst>
            </a:pPr>
            <a:r>
              <a:rPr dirty="0" sz="2400" spc="130">
                <a:solidFill>
                  <a:srgbClr val="E6DFCC"/>
                </a:solidFill>
                <a:latin typeface="Lucida Sans Unicode"/>
                <a:cs typeface="Lucida Sans Unicode"/>
              </a:rPr>
              <a:t>perencanaan</a:t>
            </a:r>
            <a:r>
              <a:rPr dirty="0" sz="2400">
                <a:solidFill>
                  <a:srgbClr val="E6DFCC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125">
                <a:solidFill>
                  <a:srgbClr val="E6DFCC"/>
                </a:solidFill>
                <a:latin typeface="Lucida Sans Unicode"/>
                <a:cs typeface="Lucida Sans Unicode"/>
              </a:rPr>
              <a:t>dan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00892" y="4606035"/>
            <a:ext cx="9705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3180" algn="l"/>
              </a:tabLst>
            </a:pPr>
            <a:r>
              <a:rPr dirty="0" sz="2400" spc="85">
                <a:solidFill>
                  <a:srgbClr val="E6DFCC"/>
                </a:solidFill>
                <a:latin typeface="Lucida Sans Unicode"/>
                <a:cs typeface="Lucida Sans Unicode"/>
              </a:rPr>
              <a:t>Pemerintah</a:t>
            </a:r>
            <a:r>
              <a:rPr dirty="0" sz="2400" spc="3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5">
                <a:solidFill>
                  <a:srgbClr val="E6DFCC"/>
                </a:solidFill>
                <a:latin typeface="Lucida Sans Unicode"/>
                <a:cs typeface="Lucida Sans Unicode"/>
              </a:rPr>
              <a:t>dapat</a:t>
            </a:r>
            <a:r>
              <a:rPr dirty="0" sz="2400" spc="3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E6DFCC"/>
                </a:solidFill>
                <a:latin typeface="Lucida Sans Unicode"/>
                <a:cs typeface="Lucida Sans Unicode"/>
              </a:rPr>
              <a:t>membuat</a:t>
            </a:r>
            <a:r>
              <a:rPr dirty="0" sz="2400" spc="3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E6DFCC"/>
                </a:solidFill>
                <a:latin typeface="Lucida Sans Unicode"/>
                <a:cs typeface="Lucida Sans Unicode"/>
              </a:rPr>
              <a:t>keputusan</a:t>
            </a:r>
            <a:r>
              <a:rPr dirty="0" sz="2400">
                <a:solidFill>
                  <a:srgbClr val="E6DFCC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114">
                <a:solidFill>
                  <a:srgbClr val="E6DFCC"/>
                </a:solidFill>
                <a:latin typeface="Lucida Sans Unicode"/>
                <a:cs typeface="Lucida Sans Unicode"/>
              </a:rPr>
              <a:t>pelaksanaan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152752" y="4606035"/>
            <a:ext cx="2934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5">
                <a:solidFill>
                  <a:srgbClr val="E6DFCC"/>
                </a:solidFill>
                <a:latin typeface="Lucida Sans Unicode"/>
                <a:cs typeface="Lucida Sans Unicode"/>
              </a:rPr>
              <a:t>program-program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852035" y="4967985"/>
            <a:ext cx="6235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4845" algn="l"/>
                <a:tab pos="5165090" algn="l"/>
              </a:tabLst>
            </a:pPr>
            <a:r>
              <a:rPr dirty="0" sz="2400" spc="100">
                <a:solidFill>
                  <a:srgbClr val="E6DFCC"/>
                </a:solidFill>
                <a:latin typeface="Lucida Sans Unicode"/>
                <a:cs typeface="Lucida Sans Unicode"/>
              </a:rPr>
              <a:t>pengurangan</a:t>
            </a:r>
            <a:r>
              <a:rPr dirty="0" sz="2400">
                <a:solidFill>
                  <a:srgbClr val="E6DFCC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E6DFCC"/>
                </a:solidFill>
                <a:latin typeface="Lucida Sans Unicode"/>
                <a:cs typeface="Lucida Sans Unicode"/>
              </a:rPr>
              <a:t>emisi,</a:t>
            </a:r>
            <a:r>
              <a:rPr dirty="0" sz="2400">
                <a:solidFill>
                  <a:srgbClr val="E6DFCC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E6DFCC"/>
                </a:solidFill>
                <a:latin typeface="Lucida Sans Unicode"/>
                <a:cs typeface="Lucida Sans Unicode"/>
              </a:rPr>
              <a:t>seperti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852035" y="5329935"/>
            <a:ext cx="6235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40">
                <a:solidFill>
                  <a:srgbClr val="E6DFCC"/>
                </a:solidFill>
                <a:latin typeface="Lucida Sans Unicode"/>
                <a:cs typeface="Lucida Sans Unicode"/>
              </a:rPr>
              <a:t>pengembangan</a:t>
            </a:r>
            <a:r>
              <a:rPr dirty="0" sz="2400" spc="24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E6DFCC"/>
                </a:solidFill>
                <a:latin typeface="Lucida Sans Unicode"/>
                <a:cs typeface="Lucida Sans Unicode"/>
              </a:rPr>
              <a:t>energi</a:t>
            </a:r>
            <a:r>
              <a:rPr dirty="0" sz="2400" spc="24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0">
                <a:solidFill>
                  <a:srgbClr val="E6DFCC"/>
                </a:solidFill>
                <a:latin typeface="Lucida Sans Unicode"/>
                <a:cs typeface="Lucida Sans Unicode"/>
              </a:rPr>
              <a:t>terbarukan</a:t>
            </a:r>
            <a:r>
              <a:rPr dirty="0" sz="2400" spc="2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E6DFCC"/>
                </a:solidFill>
                <a:latin typeface="Lucida Sans Unicode"/>
                <a:cs typeface="Lucida Sans Unicode"/>
              </a:rPr>
              <a:t>dan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852035" y="5691885"/>
            <a:ext cx="6235065" cy="75311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  <a:tabLst>
                <a:tab pos="2192655" algn="l"/>
                <a:tab pos="3644265" algn="l"/>
                <a:tab pos="4831715" algn="l"/>
                <a:tab pos="5328285" algn="l"/>
              </a:tabLst>
            </a:pPr>
            <a:r>
              <a:rPr dirty="0" sz="2400" spc="75">
                <a:solidFill>
                  <a:srgbClr val="E6DFCC"/>
                </a:solidFill>
                <a:latin typeface="Lucida Sans Unicode"/>
                <a:cs typeface="Lucida Sans Unicode"/>
              </a:rPr>
              <a:t>peningkatan</a:t>
            </a:r>
            <a:r>
              <a:rPr dirty="0" sz="2400">
                <a:solidFill>
                  <a:srgbClr val="E6DFCC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E6DFCC"/>
                </a:solidFill>
                <a:latin typeface="Lucida Sans Unicode"/>
                <a:cs typeface="Lucida Sans Unicode"/>
              </a:rPr>
              <a:t>efisiensi</a:t>
            </a:r>
            <a:r>
              <a:rPr dirty="0" sz="2400">
                <a:solidFill>
                  <a:srgbClr val="E6DFCC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40">
                <a:solidFill>
                  <a:srgbClr val="E6DFCC"/>
                </a:solidFill>
                <a:latin typeface="Lucida Sans Unicode"/>
                <a:cs typeface="Lucida Sans Unicode"/>
              </a:rPr>
              <a:t>energi</a:t>
            </a:r>
            <a:r>
              <a:rPr dirty="0" sz="2400">
                <a:solidFill>
                  <a:srgbClr val="E6DFCC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25">
                <a:solidFill>
                  <a:srgbClr val="E6DFCC"/>
                </a:solidFill>
                <a:latin typeface="Lucida Sans Unicode"/>
                <a:cs typeface="Lucida Sans Unicode"/>
              </a:rPr>
              <a:t>di</a:t>
            </a:r>
            <a:r>
              <a:rPr dirty="0" sz="2400">
                <a:solidFill>
                  <a:srgbClr val="E6DFCC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E6DFCC"/>
                </a:solidFill>
                <a:latin typeface="Lucida Sans Unicode"/>
                <a:cs typeface="Lucida Sans Unicode"/>
              </a:rPr>
              <a:t>lokasi tertentu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0787" y="3114348"/>
            <a:ext cx="17790795" cy="7172959"/>
            <a:chOff x="190787" y="3114348"/>
            <a:chExt cx="17790795" cy="7172959"/>
          </a:xfrm>
        </p:grpSpPr>
        <p:sp>
          <p:nvSpPr>
            <p:cNvPr id="4" name="object 4" descr=""/>
            <p:cNvSpPr/>
            <p:nvPr/>
          </p:nvSpPr>
          <p:spPr>
            <a:xfrm>
              <a:off x="8079371" y="6357880"/>
              <a:ext cx="2204085" cy="3921125"/>
            </a:xfrm>
            <a:custGeom>
              <a:avLst/>
              <a:gdLst/>
              <a:ahLst/>
              <a:cxnLst/>
              <a:rect l="l" t="t" r="r" b="b"/>
              <a:pathLst>
                <a:path w="2204084" h="3921125">
                  <a:moveTo>
                    <a:pt x="2203886" y="3920568"/>
                  </a:moveTo>
                  <a:lnTo>
                    <a:pt x="0" y="3920568"/>
                  </a:lnTo>
                  <a:lnTo>
                    <a:pt x="0" y="0"/>
                  </a:lnTo>
                  <a:lnTo>
                    <a:pt x="2203886" y="0"/>
                  </a:lnTo>
                  <a:lnTo>
                    <a:pt x="2203886" y="3920568"/>
                  </a:lnTo>
                  <a:close/>
                </a:path>
              </a:pathLst>
            </a:custGeom>
            <a:solidFill>
              <a:srgbClr val="E9D8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5187" y="4068016"/>
              <a:ext cx="5873687" cy="621043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771285" y="8346824"/>
              <a:ext cx="2820670" cy="451484"/>
            </a:xfrm>
            <a:custGeom>
              <a:avLst/>
              <a:gdLst/>
              <a:ahLst/>
              <a:cxnLst/>
              <a:rect l="l" t="t" r="r" b="b"/>
              <a:pathLst>
                <a:path w="2820670" h="451484">
                  <a:moveTo>
                    <a:pt x="2807160" y="451381"/>
                  </a:moveTo>
                  <a:lnTo>
                    <a:pt x="2799996" y="451381"/>
                  </a:lnTo>
                  <a:lnTo>
                    <a:pt x="2795697" y="448515"/>
                  </a:lnTo>
                  <a:lnTo>
                    <a:pt x="2794264" y="444216"/>
                  </a:lnTo>
                  <a:lnTo>
                    <a:pt x="2630907" y="18628"/>
                  </a:lnTo>
                  <a:lnTo>
                    <a:pt x="2628041" y="12897"/>
                  </a:lnTo>
                  <a:lnTo>
                    <a:pt x="2630907" y="5732"/>
                  </a:lnTo>
                  <a:lnTo>
                    <a:pt x="2645237" y="0"/>
                  </a:lnTo>
                  <a:lnTo>
                    <a:pt x="2650968" y="2866"/>
                  </a:lnTo>
                  <a:lnTo>
                    <a:pt x="2653835" y="10030"/>
                  </a:lnTo>
                  <a:lnTo>
                    <a:pt x="2815758" y="437051"/>
                  </a:lnTo>
                  <a:lnTo>
                    <a:pt x="2820057" y="438484"/>
                  </a:lnTo>
                  <a:lnTo>
                    <a:pt x="2818624" y="444216"/>
                  </a:lnTo>
                  <a:lnTo>
                    <a:pt x="2812892" y="448515"/>
                  </a:lnTo>
                  <a:lnTo>
                    <a:pt x="2811459" y="449948"/>
                  </a:lnTo>
                  <a:lnTo>
                    <a:pt x="2808593" y="449948"/>
                  </a:lnTo>
                  <a:lnTo>
                    <a:pt x="2807160" y="451381"/>
                  </a:lnTo>
                  <a:close/>
                </a:path>
                <a:path w="2820670" h="451484">
                  <a:moveTo>
                    <a:pt x="20061" y="449948"/>
                  </a:moveTo>
                  <a:lnTo>
                    <a:pt x="11463" y="449948"/>
                  </a:lnTo>
                  <a:lnTo>
                    <a:pt x="10030" y="448515"/>
                  </a:lnTo>
                  <a:lnTo>
                    <a:pt x="7164" y="448515"/>
                  </a:lnTo>
                  <a:lnTo>
                    <a:pt x="1432" y="444216"/>
                  </a:lnTo>
                  <a:lnTo>
                    <a:pt x="0" y="438484"/>
                  </a:lnTo>
                  <a:lnTo>
                    <a:pt x="2865" y="432752"/>
                  </a:lnTo>
                  <a:lnTo>
                    <a:pt x="190583" y="45854"/>
                  </a:lnTo>
                  <a:lnTo>
                    <a:pt x="194881" y="40122"/>
                  </a:lnTo>
                  <a:lnTo>
                    <a:pt x="202046" y="37256"/>
                  </a:lnTo>
                  <a:lnTo>
                    <a:pt x="213510" y="42988"/>
                  </a:lnTo>
                  <a:lnTo>
                    <a:pt x="216376" y="50153"/>
                  </a:lnTo>
                  <a:lnTo>
                    <a:pt x="213510" y="55885"/>
                  </a:lnTo>
                  <a:lnTo>
                    <a:pt x="101739" y="286591"/>
                  </a:lnTo>
                  <a:lnTo>
                    <a:pt x="27226" y="442783"/>
                  </a:lnTo>
                  <a:lnTo>
                    <a:pt x="24360" y="447082"/>
                  </a:lnTo>
                  <a:lnTo>
                    <a:pt x="20061" y="449948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5830" y="3526359"/>
              <a:ext cx="2686791" cy="37592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093700" y="5439355"/>
              <a:ext cx="2164080" cy="119380"/>
            </a:xfrm>
            <a:custGeom>
              <a:avLst/>
              <a:gdLst/>
              <a:ahLst/>
              <a:cxnLst/>
              <a:rect l="l" t="t" r="r" b="b"/>
              <a:pathLst>
                <a:path w="2164079" h="119379">
                  <a:moveTo>
                    <a:pt x="58751" y="118935"/>
                  </a:moveTo>
                  <a:lnTo>
                    <a:pt x="36271" y="114188"/>
                  </a:lnTo>
                  <a:lnTo>
                    <a:pt x="17553" y="101381"/>
                  </a:lnTo>
                  <a:lnTo>
                    <a:pt x="4746" y="82663"/>
                  </a:lnTo>
                  <a:lnTo>
                    <a:pt x="0" y="60184"/>
                  </a:lnTo>
                  <a:lnTo>
                    <a:pt x="4746" y="37704"/>
                  </a:lnTo>
                  <a:lnTo>
                    <a:pt x="17553" y="18986"/>
                  </a:lnTo>
                  <a:lnTo>
                    <a:pt x="36271" y="6179"/>
                  </a:lnTo>
                  <a:lnTo>
                    <a:pt x="58751" y="1432"/>
                  </a:lnTo>
                  <a:lnTo>
                    <a:pt x="81230" y="5977"/>
                  </a:lnTo>
                  <a:lnTo>
                    <a:pt x="99948" y="18449"/>
                  </a:lnTo>
                  <a:lnTo>
                    <a:pt x="112755" y="37100"/>
                  </a:lnTo>
                  <a:lnTo>
                    <a:pt x="117502" y="60184"/>
                  </a:lnTo>
                  <a:lnTo>
                    <a:pt x="112755" y="83268"/>
                  </a:lnTo>
                  <a:lnTo>
                    <a:pt x="99948" y="101919"/>
                  </a:lnTo>
                  <a:lnTo>
                    <a:pt x="81230" y="114390"/>
                  </a:lnTo>
                  <a:lnTo>
                    <a:pt x="58751" y="118935"/>
                  </a:lnTo>
                  <a:close/>
                </a:path>
                <a:path w="2164079" h="119379">
                  <a:moveTo>
                    <a:pt x="2105012" y="117502"/>
                  </a:moveTo>
                  <a:lnTo>
                    <a:pt x="2082533" y="112755"/>
                  </a:lnTo>
                  <a:lnTo>
                    <a:pt x="2063815" y="99948"/>
                  </a:lnTo>
                  <a:lnTo>
                    <a:pt x="2051008" y="81230"/>
                  </a:lnTo>
                  <a:lnTo>
                    <a:pt x="2046261" y="58751"/>
                  </a:lnTo>
                  <a:lnTo>
                    <a:pt x="2050806" y="36271"/>
                  </a:lnTo>
                  <a:lnTo>
                    <a:pt x="2063278" y="17553"/>
                  </a:lnTo>
                  <a:lnTo>
                    <a:pt x="2081928" y="4746"/>
                  </a:lnTo>
                  <a:lnTo>
                    <a:pt x="2105012" y="0"/>
                  </a:lnTo>
                  <a:lnTo>
                    <a:pt x="2128096" y="4746"/>
                  </a:lnTo>
                  <a:lnTo>
                    <a:pt x="2146747" y="17553"/>
                  </a:lnTo>
                  <a:lnTo>
                    <a:pt x="2159219" y="36271"/>
                  </a:lnTo>
                  <a:lnTo>
                    <a:pt x="2163764" y="58751"/>
                  </a:lnTo>
                  <a:lnTo>
                    <a:pt x="2159017" y="81230"/>
                  </a:lnTo>
                  <a:lnTo>
                    <a:pt x="2146210" y="99948"/>
                  </a:lnTo>
                  <a:lnTo>
                    <a:pt x="2127492" y="112755"/>
                  </a:lnTo>
                  <a:lnTo>
                    <a:pt x="2105012" y="117502"/>
                  </a:lnTo>
                  <a:close/>
                </a:path>
              </a:pathLst>
            </a:custGeom>
            <a:solidFill>
              <a:srgbClr val="E9D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297179" y="4649797"/>
              <a:ext cx="1824355" cy="738505"/>
            </a:xfrm>
            <a:custGeom>
              <a:avLst/>
              <a:gdLst/>
              <a:ahLst/>
              <a:cxnLst/>
              <a:rect l="l" t="t" r="r" b="b"/>
              <a:pathLst>
                <a:path w="1824354" h="738504">
                  <a:moveTo>
                    <a:pt x="0" y="315250"/>
                  </a:moveTo>
                  <a:lnTo>
                    <a:pt x="0" y="220675"/>
                  </a:lnTo>
                  <a:lnTo>
                    <a:pt x="14060" y="219510"/>
                  </a:lnTo>
                  <a:lnTo>
                    <a:pt x="48004" y="213510"/>
                  </a:lnTo>
                  <a:lnTo>
                    <a:pt x="89470" y="198912"/>
                  </a:lnTo>
                  <a:lnTo>
                    <a:pt x="126100" y="171954"/>
                  </a:lnTo>
                  <a:lnTo>
                    <a:pt x="149766" y="147930"/>
                  </a:lnTo>
                  <a:lnTo>
                    <a:pt x="178940" y="122696"/>
                  </a:lnTo>
                  <a:lnTo>
                    <a:pt x="208920" y="98806"/>
                  </a:lnTo>
                  <a:lnTo>
                    <a:pt x="235004" y="78812"/>
                  </a:lnTo>
                  <a:lnTo>
                    <a:pt x="240401" y="74513"/>
                  </a:lnTo>
                  <a:lnTo>
                    <a:pt x="302465" y="35667"/>
                  </a:lnTo>
                  <a:lnTo>
                    <a:pt x="353044" y="16299"/>
                  </a:lnTo>
                  <a:lnTo>
                    <a:pt x="407653" y="4186"/>
                  </a:lnTo>
                  <a:lnTo>
                    <a:pt x="464277" y="0"/>
                  </a:lnTo>
                  <a:lnTo>
                    <a:pt x="514955" y="3390"/>
                  </a:lnTo>
                  <a:lnTo>
                    <a:pt x="563523" y="13268"/>
                  </a:lnTo>
                  <a:lnTo>
                    <a:pt x="609543" y="29196"/>
                  </a:lnTo>
                  <a:lnTo>
                    <a:pt x="645687" y="47287"/>
                  </a:lnTo>
                  <a:lnTo>
                    <a:pt x="462845" y="47287"/>
                  </a:lnTo>
                  <a:lnTo>
                    <a:pt x="415675" y="50757"/>
                  </a:lnTo>
                  <a:lnTo>
                    <a:pt x="370638" y="60835"/>
                  </a:lnTo>
                  <a:lnTo>
                    <a:pt x="328230" y="77024"/>
                  </a:lnTo>
                  <a:lnTo>
                    <a:pt x="288948" y="98826"/>
                  </a:lnTo>
                  <a:lnTo>
                    <a:pt x="253290" y="125744"/>
                  </a:lnTo>
                  <a:lnTo>
                    <a:pt x="221753" y="157281"/>
                  </a:lnTo>
                  <a:lnTo>
                    <a:pt x="194834" y="192939"/>
                  </a:lnTo>
                  <a:lnTo>
                    <a:pt x="173032" y="232221"/>
                  </a:lnTo>
                  <a:lnTo>
                    <a:pt x="156843" y="274630"/>
                  </a:lnTo>
                  <a:lnTo>
                    <a:pt x="147784" y="315116"/>
                  </a:lnTo>
                  <a:lnTo>
                    <a:pt x="8329" y="315116"/>
                  </a:lnTo>
                  <a:lnTo>
                    <a:pt x="0" y="315250"/>
                  </a:lnTo>
                  <a:close/>
                </a:path>
                <a:path w="1824354" h="738504">
                  <a:moveTo>
                    <a:pt x="1066307" y="231243"/>
                  </a:moveTo>
                  <a:lnTo>
                    <a:pt x="958110" y="231243"/>
                  </a:lnTo>
                  <a:lnTo>
                    <a:pt x="980478" y="225802"/>
                  </a:lnTo>
                  <a:lnTo>
                    <a:pt x="1005935" y="204912"/>
                  </a:lnTo>
                  <a:lnTo>
                    <a:pt x="1048745" y="155833"/>
                  </a:lnTo>
                  <a:lnTo>
                    <a:pt x="1094778" y="108904"/>
                  </a:lnTo>
                  <a:lnTo>
                    <a:pt x="1130522" y="77452"/>
                  </a:lnTo>
                  <a:lnTo>
                    <a:pt x="1170088" y="50737"/>
                  </a:lnTo>
                  <a:lnTo>
                    <a:pt x="1212997" y="29196"/>
                  </a:lnTo>
                  <a:lnTo>
                    <a:pt x="1258772" y="13268"/>
                  </a:lnTo>
                  <a:lnTo>
                    <a:pt x="1306935" y="3390"/>
                  </a:lnTo>
                  <a:lnTo>
                    <a:pt x="1357009" y="0"/>
                  </a:lnTo>
                  <a:lnTo>
                    <a:pt x="1412805" y="4186"/>
                  </a:lnTo>
                  <a:lnTo>
                    <a:pt x="1465914" y="16299"/>
                  </a:lnTo>
                  <a:lnTo>
                    <a:pt x="1515799" y="35667"/>
                  </a:lnTo>
                  <a:lnTo>
                    <a:pt x="1536453" y="47287"/>
                  </a:lnTo>
                  <a:lnTo>
                    <a:pt x="1355576" y="47287"/>
                  </a:lnTo>
                  <a:lnTo>
                    <a:pt x="1308407" y="50757"/>
                  </a:lnTo>
                  <a:lnTo>
                    <a:pt x="1263370" y="60835"/>
                  </a:lnTo>
                  <a:lnTo>
                    <a:pt x="1220961" y="77024"/>
                  </a:lnTo>
                  <a:lnTo>
                    <a:pt x="1181679" y="98826"/>
                  </a:lnTo>
                  <a:lnTo>
                    <a:pt x="1146021" y="125744"/>
                  </a:lnTo>
                  <a:lnTo>
                    <a:pt x="1114484" y="157281"/>
                  </a:lnTo>
                  <a:lnTo>
                    <a:pt x="1087566" y="192939"/>
                  </a:lnTo>
                  <a:lnTo>
                    <a:pt x="1066307" y="231243"/>
                  </a:lnTo>
                  <a:close/>
                </a:path>
                <a:path w="1824354" h="738504">
                  <a:moveTo>
                    <a:pt x="654069" y="686386"/>
                  </a:moveTo>
                  <a:lnTo>
                    <a:pt x="462845" y="686386"/>
                  </a:lnTo>
                  <a:lnTo>
                    <a:pt x="510337" y="682916"/>
                  </a:lnTo>
                  <a:lnTo>
                    <a:pt x="555574" y="672838"/>
                  </a:lnTo>
                  <a:lnTo>
                    <a:pt x="598080" y="656649"/>
                  </a:lnTo>
                  <a:lnTo>
                    <a:pt x="637375" y="634847"/>
                  </a:lnTo>
                  <a:lnTo>
                    <a:pt x="672981" y="607928"/>
                  </a:lnTo>
                  <a:lnTo>
                    <a:pt x="704421" y="576391"/>
                  </a:lnTo>
                  <a:lnTo>
                    <a:pt x="731217" y="540733"/>
                  </a:lnTo>
                  <a:lnTo>
                    <a:pt x="752890" y="501451"/>
                  </a:lnTo>
                  <a:lnTo>
                    <a:pt x="768962" y="459043"/>
                  </a:lnTo>
                  <a:lnTo>
                    <a:pt x="778956" y="414006"/>
                  </a:lnTo>
                  <a:lnTo>
                    <a:pt x="782394" y="366836"/>
                  </a:lnTo>
                  <a:lnTo>
                    <a:pt x="778924" y="319667"/>
                  </a:lnTo>
                  <a:lnTo>
                    <a:pt x="768846" y="274630"/>
                  </a:lnTo>
                  <a:lnTo>
                    <a:pt x="752657" y="232221"/>
                  </a:lnTo>
                  <a:lnTo>
                    <a:pt x="730855" y="192939"/>
                  </a:lnTo>
                  <a:lnTo>
                    <a:pt x="703937" y="157281"/>
                  </a:lnTo>
                  <a:lnTo>
                    <a:pt x="672400" y="125744"/>
                  </a:lnTo>
                  <a:lnTo>
                    <a:pt x="636706" y="98806"/>
                  </a:lnTo>
                  <a:lnTo>
                    <a:pt x="597460" y="77024"/>
                  </a:lnTo>
                  <a:lnTo>
                    <a:pt x="555051" y="60835"/>
                  </a:lnTo>
                  <a:lnTo>
                    <a:pt x="510014" y="50757"/>
                  </a:lnTo>
                  <a:lnTo>
                    <a:pt x="462845" y="47287"/>
                  </a:lnTo>
                  <a:lnTo>
                    <a:pt x="645687" y="47287"/>
                  </a:lnTo>
                  <a:lnTo>
                    <a:pt x="692190" y="77452"/>
                  </a:lnTo>
                  <a:lnTo>
                    <a:pt x="727941" y="108904"/>
                  </a:lnTo>
                  <a:lnTo>
                    <a:pt x="773438" y="155833"/>
                  </a:lnTo>
                  <a:lnTo>
                    <a:pt x="816785" y="204912"/>
                  </a:lnTo>
                  <a:lnTo>
                    <a:pt x="841637" y="225802"/>
                  </a:lnTo>
                  <a:lnTo>
                    <a:pt x="864072" y="231243"/>
                  </a:lnTo>
                  <a:lnTo>
                    <a:pt x="1066307" y="231243"/>
                  </a:lnTo>
                  <a:lnTo>
                    <a:pt x="1065764" y="232221"/>
                  </a:lnTo>
                  <a:lnTo>
                    <a:pt x="1049575" y="274630"/>
                  </a:lnTo>
                  <a:lnTo>
                    <a:pt x="1041768" y="309518"/>
                  </a:lnTo>
                  <a:lnTo>
                    <a:pt x="912793" y="309518"/>
                  </a:lnTo>
                  <a:lnTo>
                    <a:pt x="869804" y="331012"/>
                  </a:lnTo>
                  <a:lnTo>
                    <a:pt x="842220" y="415198"/>
                  </a:lnTo>
                  <a:lnTo>
                    <a:pt x="823860" y="473278"/>
                  </a:lnTo>
                  <a:lnTo>
                    <a:pt x="803888" y="518730"/>
                  </a:lnTo>
                  <a:lnTo>
                    <a:pt x="802455" y="518730"/>
                  </a:lnTo>
                  <a:lnTo>
                    <a:pt x="802455" y="520163"/>
                  </a:lnTo>
                  <a:lnTo>
                    <a:pt x="780764" y="561598"/>
                  </a:lnTo>
                  <a:lnTo>
                    <a:pt x="754179" y="599661"/>
                  </a:lnTo>
                  <a:lnTo>
                    <a:pt x="723112" y="633950"/>
                  </a:lnTo>
                  <a:lnTo>
                    <a:pt x="687976" y="664064"/>
                  </a:lnTo>
                  <a:lnTo>
                    <a:pt x="654069" y="686386"/>
                  </a:lnTo>
                  <a:close/>
                </a:path>
                <a:path w="1824354" h="738504">
                  <a:moveTo>
                    <a:pt x="1546966" y="686386"/>
                  </a:moveTo>
                  <a:lnTo>
                    <a:pt x="1355576" y="686386"/>
                  </a:lnTo>
                  <a:lnTo>
                    <a:pt x="1402746" y="682916"/>
                  </a:lnTo>
                  <a:lnTo>
                    <a:pt x="1447783" y="672838"/>
                  </a:lnTo>
                  <a:lnTo>
                    <a:pt x="1490191" y="656649"/>
                  </a:lnTo>
                  <a:lnTo>
                    <a:pt x="1529473" y="634847"/>
                  </a:lnTo>
                  <a:lnTo>
                    <a:pt x="1565132" y="607928"/>
                  </a:lnTo>
                  <a:lnTo>
                    <a:pt x="1596668" y="576391"/>
                  </a:lnTo>
                  <a:lnTo>
                    <a:pt x="1623587" y="540733"/>
                  </a:lnTo>
                  <a:lnTo>
                    <a:pt x="1645389" y="501451"/>
                  </a:lnTo>
                  <a:lnTo>
                    <a:pt x="1661578" y="459043"/>
                  </a:lnTo>
                  <a:lnTo>
                    <a:pt x="1671656" y="414006"/>
                  </a:lnTo>
                  <a:lnTo>
                    <a:pt x="1675126" y="366836"/>
                  </a:lnTo>
                  <a:lnTo>
                    <a:pt x="1671656" y="319667"/>
                  </a:lnTo>
                  <a:lnTo>
                    <a:pt x="1661578" y="274630"/>
                  </a:lnTo>
                  <a:lnTo>
                    <a:pt x="1645389" y="232221"/>
                  </a:lnTo>
                  <a:lnTo>
                    <a:pt x="1623587" y="192939"/>
                  </a:lnTo>
                  <a:lnTo>
                    <a:pt x="1596668" y="157281"/>
                  </a:lnTo>
                  <a:lnTo>
                    <a:pt x="1565132" y="125744"/>
                  </a:lnTo>
                  <a:lnTo>
                    <a:pt x="1529438" y="98806"/>
                  </a:lnTo>
                  <a:lnTo>
                    <a:pt x="1490191" y="77024"/>
                  </a:lnTo>
                  <a:lnTo>
                    <a:pt x="1447783" y="60835"/>
                  </a:lnTo>
                  <a:lnTo>
                    <a:pt x="1402746" y="50757"/>
                  </a:lnTo>
                  <a:lnTo>
                    <a:pt x="1355576" y="47287"/>
                  </a:lnTo>
                  <a:lnTo>
                    <a:pt x="1536453" y="47287"/>
                  </a:lnTo>
                  <a:lnTo>
                    <a:pt x="1574640" y="70214"/>
                  </a:lnTo>
                  <a:lnTo>
                    <a:pt x="1612215" y="98826"/>
                  </a:lnTo>
                  <a:lnTo>
                    <a:pt x="1669707" y="147325"/>
                  </a:lnTo>
                  <a:lnTo>
                    <a:pt x="1693754" y="171954"/>
                  </a:lnTo>
                  <a:lnTo>
                    <a:pt x="1729645" y="198912"/>
                  </a:lnTo>
                  <a:lnTo>
                    <a:pt x="1771313" y="213510"/>
                  </a:lnTo>
                  <a:lnTo>
                    <a:pt x="1806801" y="219511"/>
                  </a:lnTo>
                  <a:lnTo>
                    <a:pt x="1824153" y="220675"/>
                  </a:lnTo>
                  <a:lnTo>
                    <a:pt x="1824153" y="315116"/>
                  </a:lnTo>
                  <a:lnTo>
                    <a:pt x="1816048" y="315116"/>
                  </a:lnTo>
                  <a:lnTo>
                    <a:pt x="1796927" y="316325"/>
                  </a:lnTo>
                  <a:lnTo>
                    <a:pt x="1756804" y="332445"/>
                  </a:lnTo>
                  <a:lnTo>
                    <a:pt x="1740863" y="379016"/>
                  </a:lnTo>
                  <a:lnTo>
                    <a:pt x="1731213" y="417079"/>
                  </a:lnTo>
                  <a:lnTo>
                    <a:pt x="1719547" y="459978"/>
                  </a:lnTo>
                  <a:lnTo>
                    <a:pt x="1704233" y="505116"/>
                  </a:lnTo>
                  <a:lnTo>
                    <a:pt x="1684798" y="547568"/>
                  </a:lnTo>
                  <a:lnTo>
                    <a:pt x="1637810" y="612540"/>
                  </a:lnTo>
                  <a:lnTo>
                    <a:pt x="1601139" y="648569"/>
                  </a:lnTo>
                  <a:lnTo>
                    <a:pt x="1559904" y="679283"/>
                  </a:lnTo>
                  <a:lnTo>
                    <a:pt x="1546966" y="686386"/>
                  </a:lnTo>
                  <a:close/>
                </a:path>
                <a:path w="1824354" h="738504">
                  <a:moveTo>
                    <a:pt x="958110" y="231243"/>
                  </a:moveTo>
                  <a:lnTo>
                    <a:pt x="864072" y="231243"/>
                  </a:lnTo>
                  <a:lnTo>
                    <a:pt x="911360" y="226407"/>
                  </a:lnTo>
                  <a:lnTo>
                    <a:pt x="958110" y="231243"/>
                  </a:lnTo>
                  <a:close/>
                </a:path>
                <a:path w="1824354" h="738504">
                  <a:moveTo>
                    <a:pt x="1359876" y="737972"/>
                  </a:moveTo>
                  <a:lnTo>
                    <a:pt x="1311012" y="734701"/>
                  </a:lnTo>
                  <a:lnTo>
                    <a:pt x="1264046" y="725180"/>
                  </a:lnTo>
                  <a:lnTo>
                    <a:pt x="1219393" y="709844"/>
                  </a:lnTo>
                  <a:lnTo>
                    <a:pt x="1177464" y="689130"/>
                  </a:lnTo>
                  <a:lnTo>
                    <a:pt x="1138672" y="663474"/>
                  </a:lnTo>
                  <a:lnTo>
                    <a:pt x="1103430" y="633313"/>
                  </a:lnTo>
                  <a:lnTo>
                    <a:pt x="1072150" y="599083"/>
                  </a:lnTo>
                  <a:lnTo>
                    <a:pt x="1045246" y="561221"/>
                  </a:lnTo>
                  <a:lnTo>
                    <a:pt x="1023131" y="520163"/>
                  </a:lnTo>
                  <a:lnTo>
                    <a:pt x="1021698" y="520163"/>
                  </a:lnTo>
                  <a:lnTo>
                    <a:pt x="1021698" y="518730"/>
                  </a:lnTo>
                  <a:lnTo>
                    <a:pt x="1001524" y="473479"/>
                  </a:lnTo>
                  <a:lnTo>
                    <a:pt x="982829" y="415736"/>
                  </a:lnTo>
                  <a:lnTo>
                    <a:pt x="967089" y="362560"/>
                  </a:lnTo>
                  <a:lnTo>
                    <a:pt x="943624" y="319190"/>
                  </a:lnTo>
                  <a:lnTo>
                    <a:pt x="912793" y="309518"/>
                  </a:lnTo>
                  <a:lnTo>
                    <a:pt x="1041768" y="309518"/>
                  </a:lnTo>
                  <a:lnTo>
                    <a:pt x="1039497" y="319667"/>
                  </a:lnTo>
                  <a:lnTo>
                    <a:pt x="1036027" y="366836"/>
                  </a:lnTo>
                  <a:lnTo>
                    <a:pt x="1039497" y="414006"/>
                  </a:lnTo>
                  <a:lnTo>
                    <a:pt x="1049575" y="459043"/>
                  </a:lnTo>
                  <a:lnTo>
                    <a:pt x="1065764" y="501451"/>
                  </a:lnTo>
                  <a:lnTo>
                    <a:pt x="1087566" y="540733"/>
                  </a:lnTo>
                  <a:lnTo>
                    <a:pt x="1114484" y="576391"/>
                  </a:lnTo>
                  <a:lnTo>
                    <a:pt x="1146021" y="607928"/>
                  </a:lnTo>
                  <a:lnTo>
                    <a:pt x="1181679" y="634847"/>
                  </a:lnTo>
                  <a:lnTo>
                    <a:pt x="1220961" y="656649"/>
                  </a:lnTo>
                  <a:lnTo>
                    <a:pt x="1263370" y="672838"/>
                  </a:lnTo>
                  <a:lnTo>
                    <a:pt x="1308407" y="682916"/>
                  </a:lnTo>
                  <a:lnTo>
                    <a:pt x="1355576" y="686386"/>
                  </a:lnTo>
                  <a:lnTo>
                    <a:pt x="1546966" y="686386"/>
                  </a:lnTo>
                  <a:lnTo>
                    <a:pt x="1514635" y="704132"/>
                  </a:lnTo>
                  <a:lnTo>
                    <a:pt x="1465856" y="722565"/>
                  </a:lnTo>
                  <a:lnTo>
                    <a:pt x="1414094" y="734028"/>
                  </a:lnTo>
                  <a:lnTo>
                    <a:pt x="1359876" y="737972"/>
                  </a:lnTo>
                  <a:close/>
                </a:path>
                <a:path w="1824354" h="738504">
                  <a:moveTo>
                    <a:pt x="465711" y="737972"/>
                  </a:moveTo>
                  <a:lnTo>
                    <a:pt x="418087" y="734944"/>
                  </a:lnTo>
                  <a:lnTo>
                    <a:pt x="372210" y="726105"/>
                  </a:lnTo>
                  <a:lnTo>
                    <a:pt x="328483" y="711826"/>
                  </a:lnTo>
                  <a:lnTo>
                    <a:pt x="287307" y="692476"/>
                  </a:lnTo>
                  <a:lnTo>
                    <a:pt x="249088" y="668423"/>
                  </a:lnTo>
                  <a:lnTo>
                    <a:pt x="214227" y="640038"/>
                  </a:lnTo>
                  <a:lnTo>
                    <a:pt x="183127" y="607690"/>
                  </a:lnTo>
                  <a:lnTo>
                    <a:pt x="156192" y="571749"/>
                  </a:lnTo>
                  <a:lnTo>
                    <a:pt x="134026" y="534671"/>
                  </a:lnTo>
                  <a:lnTo>
                    <a:pt x="115711" y="491145"/>
                  </a:lnTo>
                  <a:lnTo>
                    <a:pt x="94373" y="416878"/>
                  </a:lnTo>
                  <a:lnTo>
                    <a:pt x="84723" y="378479"/>
                  </a:lnTo>
                  <a:lnTo>
                    <a:pt x="76416" y="348947"/>
                  </a:lnTo>
                  <a:lnTo>
                    <a:pt x="68781" y="332445"/>
                  </a:lnTo>
                  <a:lnTo>
                    <a:pt x="50780" y="321295"/>
                  </a:lnTo>
                  <a:lnTo>
                    <a:pt x="27942" y="316325"/>
                  </a:lnTo>
                  <a:lnTo>
                    <a:pt x="8329" y="315116"/>
                  </a:lnTo>
                  <a:lnTo>
                    <a:pt x="147784" y="315116"/>
                  </a:lnTo>
                  <a:lnTo>
                    <a:pt x="146765" y="319667"/>
                  </a:lnTo>
                  <a:lnTo>
                    <a:pt x="143295" y="366836"/>
                  </a:lnTo>
                  <a:lnTo>
                    <a:pt x="146765" y="414006"/>
                  </a:lnTo>
                  <a:lnTo>
                    <a:pt x="156843" y="459043"/>
                  </a:lnTo>
                  <a:lnTo>
                    <a:pt x="173032" y="501451"/>
                  </a:lnTo>
                  <a:lnTo>
                    <a:pt x="194834" y="540733"/>
                  </a:lnTo>
                  <a:lnTo>
                    <a:pt x="221753" y="576391"/>
                  </a:lnTo>
                  <a:lnTo>
                    <a:pt x="253290" y="607928"/>
                  </a:lnTo>
                  <a:lnTo>
                    <a:pt x="288948" y="634847"/>
                  </a:lnTo>
                  <a:lnTo>
                    <a:pt x="328230" y="656649"/>
                  </a:lnTo>
                  <a:lnTo>
                    <a:pt x="370638" y="672838"/>
                  </a:lnTo>
                  <a:lnTo>
                    <a:pt x="415675" y="682916"/>
                  </a:lnTo>
                  <a:lnTo>
                    <a:pt x="462845" y="686386"/>
                  </a:lnTo>
                  <a:lnTo>
                    <a:pt x="654069" y="686386"/>
                  </a:lnTo>
                  <a:lnTo>
                    <a:pt x="649184" y="689601"/>
                  </a:lnTo>
                  <a:lnTo>
                    <a:pt x="607149" y="710162"/>
                  </a:lnTo>
                  <a:lnTo>
                    <a:pt x="562283" y="725345"/>
                  </a:lnTo>
                  <a:lnTo>
                    <a:pt x="514999" y="734748"/>
                  </a:lnTo>
                  <a:lnTo>
                    <a:pt x="465711" y="737972"/>
                  </a:lnTo>
                  <a:close/>
                </a:path>
                <a:path w="1824354" h="738504">
                  <a:moveTo>
                    <a:pt x="1824153" y="315250"/>
                  </a:moveTo>
                  <a:lnTo>
                    <a:pt x="1816048" y="315116"/>
                  </a:lnTo>
                  <a:lnTo>
                    <a:pt x="1824153" y="315116"/>
                  </a:lnTo>
                  <a:lnTo>
                    <a:pt x="1824153" y="315250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18323" y="3114356"/>
              <a:ext cx="16064230" cy="5831205"/>
            </a:xfrm>
            <a:custGeom>
              <a:avLst/>
              <a:gdLst/>
              <a:ahLst/>
              <a:cxnLst/>
              <a:rect l="l" t="t" r="r" b="b"/>
              <a:pathLst>
                <a:path w="16064230" h="5831205">
                  <a:moveTo>
                    <a:pt x="5659844" y="5194744"/>
                  </a:moveTo>
                  <a:lnTo>
                    <a:pt x="5645124" y="5109337"/>
                  </a:lnTo>
                  <a:lnTo>
                    <a:pt x="5625795" y="5062677"/>
                  </a:lnTo>
                  <a:lnTo>
                    <a:pt x="5599354" y="5019459"/>
                  </a:lnTo>
                  <a:lnTo>
                    <a:pt x="5566168" y="4980571"/>
                  </a:lnTo>
                  <a:lnTo>
                    <a:pt x="5527281" y="4947374"/>
                  </a:lnTo>
                  <a:lnTo>
                    <a:pt x="5484063" y="4920945"/>
                  </a:lnTo>
                  <a:lnTo>
                    <a:pt x="5437390" y="4901603"/>
                  </a:lnTo>
                  <a:lnTo>
                    <a:pt x="5388140" y="4889741"/>
                  </a:lnTo>
                  <a:lnTo>
                    <a:pt x="5337175" y="4885715"/>
                  </a:lnTo>
                  <a:lnTo>
                    <a:pt x="323850" y="4885715"/>
                  </a:lnTo>
                  <a:lnTo>
                    <a:pt x="272884" y="4889741"/>
                  </a:lnTo>
                  <a:lnTo>
                    <a:pt x="223634" y="4901603"/>
                  </a:lnTo>
                  <a:lnTo>
                    <a:pt x="176961" y="4920945"/>
                  </a:lnTo>
                  <a:lnTo>
                    <a:pt x="133743" y="4947374"/>
                  </a:lnTo>
                  <a:lnTo>
                    <a:pt x="94856" y="4980571"/>
                  </a:lnTo>
                  <a:lnTo>
                    <a:pt x="61671" y="5019459"/>
                  </a:lnTo>
                  <a:lnTo>
                    <a:pt x="35229" y="5062677"/>
                  </a:lnTo>
                  <a:lnTo>
                    <a:pt x="15900" y="5109337"/>
                  </a:lnTo>
                  <a:lnTo>
                    <a:pt x="4038" y="5158600"/>
                  </a:lnTo>
                  <a:lnTo>
                    <a:pt x="0" y="5209565"/>
                  </a:lnTo>
                  <a:lnTo>
                    <a:pt x="0" y="5507012"/>
                  </a:lnTo>
                  <a:lnTo>
                    <a:pt x="4038" y="5557977"/>
                  </a:lnTo>
                  <a:lnTo>
                    <a:pt x="15900" y="5607240"/>
                  </a:lnTo>
                  <a:lnTo>
                    <a:pt x="35229" y="5653900"/>
                  </a:lnTo>
                  <a:lnTo>
                    <a:pt x="61671" y="5697118"/>
                  </a:lnTo>
                  <a:lnTo>
                    <a:pt x="94856" y="5736018"/>
                  </a:lnTo>
                  <a:lnTo>
                    <a:pt x="133743" y="5769203"/>
                  </a:lnTo>
                  <a:lnTo>
                    <a:pt x="176961" y="5795632"/>
                  </a:lnTo>
                  <a:lnTo>
                    <a:pt x="223634" y="5814974"/>
                  </a:lnTo>
                  <a:lnTo>
                    <a:pt x="272884" y="5826836"/>
                  </a:lnTo>
                  <a:lnTo>
                    <a:pt x="323850" y="5830862"/>
                  </a:lnTo>
                  <a:lnTo>
                    <a:pt x="5337175" y="5830862"/>
                  </a:lnTo>
                  <a:lnTo>
                    <a:pt x="5388140" y="5826836"/>
                  </a:lnTo>
                  <a:lnTo>
                    <a:pt x="5437390" y="5814974"/>
                  </a:lnTo>
                  <a:lnTo>
                    <a:pt x="5484063" y="5795632"/>
                  </a:lnTo>
                  <a:lnTo>
                    <a:pt x="5527281" y="5769203"/>
                  </a:lnTo>
                  <a:lnTo>
                    <a:pt x="5566168" y="5736018"/>
                  </a:lnTo>
                  <a:lnTo>
                    <a:pt x="5599354" y="5697118"/>
                  </a:lnTo>
                  <a:lnTo>
                    <a:pt x="5625795" y="5653900"/>
                  </a:lnTo>
                  <a:lnTo>
                    <a:pt x="5645124" y="5607240"/>
                  </a:lnTo>
                  <a:lnTo>
                    <a:pt x="5656986" y="5557977"/>
                  </a:lnTo>
                  <a:lnTo>
                    <a:pt x="5659844" y="5521833"/>
                  </a:lnTo>
                  <a:lnTo>
                    <a:pt x="5659844" y="5194744"/>
                  </a:lnTo>
                  <a:close/>
                </a:path>
                <a:path w="16064230" h="5831205">
                  <a:moveTo>
                    <a:pt x="5732424" y="3283331"/>
                  </a:moveTo>
                  <a:lnTo>
                    <a:pt x="5717692" y="3197923"/>
                  </a:lnTo>
                  <a:lnTo>
                    <a:pt x="5698363" y="3151251"/>
                  </a:lnTo>
                  <a:lnTo>
                    <a:pt x="5671921" y="3108045"/>
                  </a:lnTo>
                  <a:lnTo>
                    <a:pt x="5638736" y="3069145"/>
                  </a:lnTo>
                  <a:lnTo>
                    <a:pt x="5599849" y="3035960"/>
                  </a:lnTo>
                  <a:lnTo>
                    <a:pt x="5556631" y="3009519"/>
                  </a:lnTo>
                  <a:lnTo>
                    <a:pt x="5509958" y="2990189"/>
                  </a:lnTo>
                  <a:lnTo>
                    <a:pt x="5460708" y="2978327"/>
                  </a:lnTo>
                  <a:lnTo>
                    <a:pt x="5409743" y="2974289"/>
                  </a:lnTo>
                  <a:lnTo>
                    <a:pt x="396417" y="2974289"/>
                  </a:lnTo>
                  <a:lnTo>
                    <a:pt x="345452" y="2978327"/>
                  </a:lnTo>
                  <a:lnTo>
                    <a:pt x="296202" y="2990189"/>
                  </a:lnTo>
                  <a:lnTo>
                    <a:pt x="249529" y="3009519"/>
                  </a:lnTo>
                  <a:lnTo>
                    <a:pt x="206311" y="3035960"/>
                  </a:lnTo>
                  <a:lnTo>
                    <a:pt x="167424" y="3069145"/>
                  </a:lnTo>
                  <a:lnTo>
                    <a:pt x="134239" y="3108045"/>
                  </a:lnTo>
                  <a:lnTo>
                    <a:pt x="107797" y="3151251"/>
                  </a:lnTo>
                  <a:lnTo>
                    <a:pt x="88468" y="3197923"/>
                  </a:lnTo>
                  <a:lnTo>
                    <a:pt x="76606" y="3247174"/>
                  </a:lnTo>
                  <a:lnTo>
                    <a:pt x="72567" y="3298139"/>
                  </a:lnTo>
                  <a:lnTo>
                    <a:pt x="72567" y="3595598"/>
                  </a:lnTo>
                  <a:lnTo>
                    <a:pt x="76606" y="3646563"/>
                  </a:lnTo>
                  <a:lnTo>
                    <a:pt x="88468" y="3695814"/>
                  </a:lnTo>
                  <a:lnTo>
                    <a:pt x="107797" y="3742486"/>
                  </a:lnTo>
                  <a:lnTo>
                    <a:pt x="134239" y="3785705"/>
                  </a:lnTo>
                  <a:lnTo>
                    <a:pt x="167424" y="3824592"/>
                  </a:lnTo>
                  <a:lnTo>
                    <a:pt x="206311" y="3857777"/>
                  </a:lnTo>
                  <a:lnTo>
                    <a:pt x="249529" y="3884218"/>
                  </a:lnTo>
                  <a:lnTo>
                    <a:pt x="296202" y="3903548"/>
                  </a:lnTo>
                  <a:lnTo>
                    <a:pt x="345452" y="3915410"/>
                  </a:lnTo>
                  <a:lnTo>
                    <a:pt x="396417" y="3919448"/>
                  </a:lnTo>
                  <a:lnTo>
                    <a:pt x="5409743" y="3919448"/>
                  </a:lnTo>
                  <a:lnTo>
                    <a:pt x="5460708" y="3915410"/>
                  </a:lnTo>
                  <a:lnTo>
                    <a:pt x="5509958" y="3903548"/>
                  </a:lnTo>
                  <a:lnTo>
                    <a:pt x="5556631" y="3884218"/>
                  </a:lnTo>
                  <a:lnTo>
                    <a:pt x="5599849" y="3857777"/>
                  </a:lnTo>
                  <a:lnTo>
                    <a:pt x="5638736" y="3824592"/>
                  </a:lnTo>
                  <a:lnTo>
                    <a:pt x="5671921" y="3785705"/>
                  </a:lnTo>
                  <a:lnTo>
                    <a:pt x="5698363" y="3742486"/>
                  </a:lnTo>
                  <a:lnTo>
                    <a:pt x="5717692" y="3695814"/>
                  </a:lnTo>
                  <a:lnTo>
                    <a:pt x="5729554" y="3646563"/>
                  </a:lnTo>
                  <a:lnTo>
                    <a:pt x="5732424" y="3610419"/>
                  </a:lnTo>
                  <a:lnTo>
                    <a:pt x="5732424" y="3283331"/>
                  </a:lnTo>
                  <a:close/>
                </a:path>
                <a:path w="16064230" h="5831205">
                  <a:moveTo>
                    <a:pt x="5732424" y="1404594"/>
                  </a:moveTo>
                  <a:lnTo>
                    <a:pt x="5717692" y="1319187"/>
                  </a:lnTo>
                  <a:lnTo>
                    <a:pt x="5698363" y="1272514"/>
                  </a:lnTo>
                  <a:lnTo>
                    <a:pt x="5671921" y="1229309"/>
                  </a:lnTo>
                  <a:lnTo>
                    <a:pt x="5638736" y="1190409"/>
                  </a:lnTo>
                  <a:lnTo>
                    <a:pt x="5599849" y="1157224"/>
                  </a:lnTo>
                  <a:lnTo>
                    <a:pt x="5556631" y="1130782"/>
                  </a:lnTo>
                  <a:lnTo>
                    <a:pt x="5509958" y="1111453"/>
                  </a:lnTo>
                  <a:lnTo>
                    <a:pt x="5460708" y="1099591"/>
                  </a:lnTo>
                  <a:lnTo>
                    <a:pt x="5409743" y="1095552"/>
                  </a:lnTo>
                  <a:lnTo>
                    <a:pt x="396417" y="1095552"/>
                  </a:lnTo>
                  <a:lnTo>
                    <a:pt x="345452" y="1099591"/>
                  </a:lnTo>
                  <a:lnTo>
                    <a:pt x="296202" y="1111453"/>
                  </a:lnTo>
                  <a:lnTo>
                    <a:pt x="249529" y="1130782"/>
                  </a:lnTo>
                  <a:lnTo>
                    <a:pt x="206311" y="1157224"/>
                  </a:lnTo>
                  <a:lnTo>
                    <a:pt x="167424" y="1190409"/>
                  </a:lnTo>
                  <a:lnTo>
                    <a:pt x="134239" y="1229309"/>
                  </a:lnTo>
                  <a:lnTo>
                    <a:pt x="107797" y="1272514"/>
                  </a:lnTo>
                  <a:lnTo>
                    <a:pt x="88468" y="1319187"/>
                  </a:lnTo>
                  <a:lnTo>
                    <a:pt x="76606" y="1368437"/>
                  </a:lnTo>
                  <a:lnTo>
                    <a:pt x="72567" y="1419402"/>
                  </a:lnTo>
                  <a:lnTo>
                    <a:pt x="72567" y="1716862"/>
                  </a:lnTo>
                  <a:lnTo>
                    <a:pt x="76606" y="1767827"/>
                  </a:lnTo>
                  <a:lnTo>
                    <a:pt x="88468" y="1817077"/>
                  </a:lnTo>
                  <a:lnTo>
                    <a:pt x="107797" y="1863750"/>
                  </a:lnTo>
                  <a:lnTo>
                    <a:pt x="134239" y="1906968"/>
                  </a:lnTo>
                  <a:lnTo>
                    <a:pt x="167424" y="1945855"/>
                  </a:lnTo>
                  <a:lnTo>
                    <a:pt x="206311" y="1979041"/>
                  </a:lnTo>
                  <a:lnTo>
                    <a:pt x="249529" y="2005482"/>
                  </a:lnTo>
                  <a:lnTo>
                    <a:pt x="296202" y="2024811"/>
                  </a:lnTo>
                  <a:lnTo>
                    <a:pt x="345452" y="2036673"/>
                  </a:lnTo>
                  <a:lnTo>
                    <a:pt x="396417" y="2040712"/>
                  </a:lnTo>
                  <a:lnTo>
                    <a:pt x="5409743" y="2040712"/>
                  </a:lnTo>
                  <a:lnTo>
                    <a:pt x="5460708" y="2036673"/>
                  </a:lnTo>
                  <a:lnTo>
                    <a:pt x="5509958" y="2024811"/>
                  </a:lnTo>
                  <a:lnTo>
                    <a:pt x="5556631" y="2005482"/>
                  </a:lnTo>
                  <a:lnTo>
                    <a:pt x="5599849" y="1979041"/>
                  </a:lnTo>
                  <a:lnTo>
                    <a:pt x="5638736" y="1945855"/>
                  </a:lnTo>
                  <a:lnTo>
                    <a:pt x="5671921" y="1906968"/>
                  </a:lnTo>
                  <a:lnTo>
                    <a:pt x="5698363" y="1863750"/>
                  </a:lnTo>
                  <a:lnTo>
                    <a:pt x="5717692" y="1817077"/>
                  </a:lnTo>
                  <a:lnTo>
                    <a:pt x="5729554" y="1767827"/>
                  </a:lnTo>
                  <a:lnTo>
                    <a:pt x="5732424" y="1731683"/>
                  </a:lnTo>
                  <a:lnTo>
                    <a:pt x="5732424" y="1404594"/>
                  </a:lnTo>
                  <a:close/>
                </a:path>
                <a:path w="16064230" h="5831205">
                  <a:moveTo>
                    <a:pt x="9607144" y="1519148"/>
                  </a:moveTo>
                  <a:lnTo>
                    <a:pt x="9602965" y="1448142"/>
                  </a:lnTo>
                  <a:lnTo>
                    <a:pt x="9592920" y="1374711"/>
                  </a:lnTo>
                  <a:lnTo>
                    <a:pt x="9576905" y="1299730"/>
                  </a:lnTo>
                  <a:lnTo>
                    <a:pt x="9566643" y="1261922"/>
                  </a:lnTo>
                  <a:lnTo>
                    <a:pt x="9554858" y="1224051"/>
                  </a:lnTo>
                  <a:lnTo>
                    <a:pt x="9541561" y="1186230"/>
                  </a:lnTo>
                  <a:lnTo>
                    <a:pt x="9526714" y="1148562"/>
                  </a:lnTo>
                  <a:lnTo>
                    <a:pt x="9510344" y="1111148"/>
                  </a:lnTo>
                  <a:lnTo>
                    <a:pt x="9492399" y="1074127"/>
                  </a:lnTo>
                  <a:lnTo>
                    <a:pt x="9472905" y="1037577"/>
                  </a:lnTo>
                  <a:lnTo>
                    <a:pt x="9451848" y="1001610"/>
                  </a:lnTo>
                  <a:lnTo>
                    <a:pt x="9429204" y="966355"/>
                  </a:lnTo>
                  <a:lnTo>
                    <a:pt x="9404960" y="931913"/>
                  </a:lnTo>
                  <a:lnTo>
                    <a:pt x="9379140" y="898372"/>
                  </a:lnTo>
                  <a:lnTo>
                    <a:pt x="9351696" y="865873"/>
                  </a:lnTo>
                  <a:lnTo>
                    <a:pt x="9322638" y="834504"/>
                  </a:lnTo>
                  <a:lnTo>
                    <a:pt x="9291968" y="804379"/>
                  </a:lnTo>
                  <a:lnTo>
                    <a:pt x="9259646" y="775614"/>
                  </a:lnTo>
                  <a:lnTo>
                    <a:pt x="9225699" y="748309"/>
                  </a:lnTo>
                  <a:lnTo>
                    <a:pt x="9190088" y="722566"/>
                  </a:lnTo>
                  <a:lnTo>
                    <a:pt x="9152814" y="698512"/>
                  </a:lnTo>
                  <a:lnTo>
                    <a:pt x="9113876" y="676249"/>
                  </a:lnTo>
                  <a:lnTo>
                    <a:pt x="9073261" y="655891"/>
                  </a:lnTo>
                  <a:lnTo>
                    <a:pt x="9030957" y="637527"/>
                  </a:lnTo>
                  <a:lnTo>
                    <a:pt x="8986952" y="621284"/>
                  </a:lnTo>
                  <a:lnTo>
                    <a:pt x="8941244" y="607275"/>
                  </a:lnTo>
                  <a:lnTo>
                    <a:pt x="8893823" y="595591"/>
                  </a:lnTo>
                  <a:lnTo>
                    <a:pt x="8844674" y="586346"/>
                  </a:lnTo>
                  <a:lnTo>
                    <a:pt x="8793797" y="579666"/>
                  </a:lnTo>
                  <a:lnTo>
                    <a:pt x="8806802" y="567105"/>
                  </a:lnTo>
                  <a:lnTo>
                    <a:pt x="8832621" y="538873"/>
                  </a:lnTo>
                  <a:lnTo>
                    <a:pt x="8856269" y="506933"/>
                  </a:lnTo>
                  <a:lnTo>
                    <a:pt x="8875471" y="471805"/>
                  </a:lnTo>
                  <a:lnTo>
                    <a:pt x="8887917" y="434022"/>
                  </a:lnTo>
                  <a:lnTo>
                    <a:pt x="8891333" y="394093"/>
                  </a:lnTo>
                  <a:lnTo>
                    <a:pt x="8888933" y="373494"/>
                  </a:lnTo>
                  <a:lnTo>
                    <a:pt x="8874493" y="331343"/>
                  </a:lnTo>
                  <a:lnTo>
                    <a:pt x="8845283" y="288366"/>
                  </a:lnTo>
                  <a:lnTo>
                    <a:pt x="8799043" y="245084"/>
                  </a:lnTo>
                  <a:lnTo>
                    <a:pt x="8733434" y="202031"/>
                  </a:lnTo>
                  <a:lnTo>
                    <a:pt x="8692680" y="180759"/>
                  </a:lnTo>
                  <a:lnTo>
                    <a:pt x="8646211" y="159727"/>
                  </a:lnTo>
                  <a:lnTo>
                    <a:pt x="8593772" y="139014"/>
                  </a:lnTo>
                  <a:lnTo>
                    <a:pt x="8535060" y="118694"/>
                  </a:lnTo>
                  <a:lnTo>
                    <a:pt x="8469795" y="98818"/>
                  </a:lnTo>
                  <a:lnTo>
                    <a:pt x="8397697" y="79451"/>
                  </a:lnTo>
                  <a:lnTo>
                    <a:pt x="8318474" y="60667"/>
                  </a:lnTo>
                  <a:lnTo>
                    <a:pt x="8231835" y="42532"/>
                  </a:lnTo>
                  <a:lnTo>
                    <a:pt x="8137499" y="25107"/>
                  </a:lnTo>
                  <a:lnTo>
                    <a:pt x="8090141" y="17526"/>
                  </a:lnTo>
                  <a:lnTo>
                    <a:pt x="8043291" y="11328"/>
                  </a:lnTo>
                  <a:lnTo>
                    <a:pt x="7996923" y="6515"/>
                  </a:lnTo>
                  <a:lnTo>
                    <a:pt x="7951051" y="3035"/>
                  </a:lnTo>
                  <a:lnTo>
                    <a:pt x="7905699" y="876"/>
                  </a:lnTo>
                  <a:lnTo>
                    <a:pt x="7860868" y="0"/>
                  </a:lnTo>
                  <a:lnTo>
                    <a:pt x="7816558" y="381"/>
                  </a:lnTo>
                  <a:lnTo>
                    <a:pt x="7772781" y="2006"/>
                  </a:lnTo>
                  <a:lnTo>
                    <a:pt x="7729550" y="4826"/>
                  </a:lnTo>
                  <a:lnTo>
                    <a:pt x="7686865" y="8839"/>
                  </a:lnTo>
                  <a:lnTo>
                    <a:pt x="7644739" y="13995"/>
                  </a:lnTo>
                  <a:lnTo>
                    <a:pt x="7603185" y="20281"/>
                  </a:lnTo>
                  <a:lnTo>
                    <a:pt x="7562189" y="27660"/>
                  </a:lnTo>
                  <a:lnTo>
                    <a:pt x="7521791" y="36106"/>
                  </a:lnTo>
                  <a:lnTo>
                    <a:pt x="7481964" y="45605"/>
                  </a:lnTo>
                  <a:lnTo>
                    <a:pt x="7442746" y="56121"/>
                  </a:lnTo>
                  <a:lnTo>
                    <a:pt x="7404125" y="67627"/>
                  </a:lnTo>
                  <a:lnTo>
                    <a:pt x="7366127" y="80086"/>
                  </a:lnTo>
                  <a:lnTo>
                    <a:pt x="7328738" y="93484"/>
                  </a:lnTo>
                  <a:lnTo>
                    <a:pt x="7291972" y="107797"/>
                  </a:lnTo>
                  <a:lnTo>
                    <a:pt x="7255853" y="122986"/>
                  </a:lnTo>
                  <a:lnTo>
                    <a:pt x="7220369" y="139026"/>
                  </a:lnTo>
                  <a:lnTo>
                    <a:pt x="7185533" y="155892"/>
                  </a:lnTo>
                  <a:lnTo>
                    <a:pt x="7151357" y="173570"/>
                  </a:lnTo>
                  <a:lnTo>
                    <a:pt x="7117855" y="192011"/>
                  </a:lnTo>
                  <a:lnTo>
                    <a:pt x="7052869" y="231101"/>
                  </a:lnTo>
                  <a:lnTo>
                    <a:pt x="6990639" y="272948"/>
                  </a:lnTo>
                  <a:lnTo>
                    <a:pt x="6931228" y="317347"/>
                  </a:lnTo>
                  <a:lnTo>
                    <a:pt x="6874688" y="364083"/>
                  </a:lnTo>
                  <a:lnTo>
                    <a:pt x="6821106" y="412927"/>
                  </a:lnTo>
                  <a:lnTo>
                    <a:pt x="6770522" y="463664"/>
                  </a:lnTo>
                  <a:lnTo>
                    <a:pt x="6722999" y="516077"/>
                  </a:lnTo>
                  <a:lnTo>
                    <a:pt x="6678612" y="569963"/>
                  </a:lnTo>
                  <a:lnTo>
                    <a:pt x="6637414" y="625081"/>
                  </a:lnTo>
                  <a:lnTo>
                    <a:pt x="6599479" y="681228"/>
                  </a:lnTo>
                  <a:lnTo>
                    <a:pt x="6564846" y="738187"/>
                  </a:lnTo>
                  <a:lnTo>
                    <a:pt x="6533591" y="795731"/>
                  </a:lnTo>
                  <a:lnTo>
                    <a:pt x="6505778" y="853655"/>
                  </a:lnTo>
                  <a:lnTo>
                    <a:pt x="6481470" y="911745"/>
                  </a:lnTo>
                  <a:lnTo>
                    <a:pt x="6460718" y="969772"/>
                  </a:lnTo>
                  <a:lnTo>
                    <a:pt x="6443599" y="1027518"/>
                  </a:lnTo>
                  <a:lnTo>
                    <a:pt x="6430162" y="1084770"/>
                  </a:lnTo>
                  <a:lnTo>
                    <a:pt x="6420472" y="1141323"/>
                  </a:lnTo>
                  <a:lnTo>
                    <a:pt x="6414605" y="1196936"/>
                  </a:lnTo>
                  <a:lnTo>
                    <a:pt x="6412598" y="1251407"/>
                  </a:lnTo>
                  <a:lnTo>
                    <a:pt x="6413068" y="1278153"/>
                  </a:lnTo>
                  <a:lnTo>
                    <a:pt x="6416992" y="1330502"/>
                  </a:lnTo>
                  <a:lnTo>
                    <a:pt x="6424943" y="1381163"/>
                  </a:lnTo>
                  <a:lnTo>
                    <a:pt x="6436982" y="1429918"/>
                  </a:lnTo>
                  <a:lnTo>
                    <a:pt x="6453175" y="1476552"/>
                  </a:lnTo>
                  <a:lnTo>
                    <a:pt x="6473584" y="1520850"/>
                  </a:lnTo>
                  <a:lnTo>
                    <a:pt x="6498272" y="1562595"/>
                  </a:lnTo>
                  <a:lnTo>
                    <a:pt x="6527292" y="1601558"/>
                  </a:lnTo>
                  <a:lnTo>
                    <a:pt x="6560718" y="1637538"/>
                  </a:lnTo>
                  <a:lnTo>
                    <a:pt x="6598602" y="1670316"/>
                  </a:lnTo>
                  <a:lnTo>
                    <a:pt x="6641020" y="1699653"/>
                  </a:lnTo>
                  <a:lnTo>
                    <a:pt x="6688010" y="1725358"/>
                  </a:lnTo>
                  <a:lnTo>
                    <a:pt x="6739661" y="1747215"/>
                  </a:lnTo>
                  <a:lnTo>
                    <a:pt x="6796011" y="1764982"/>
                  </a:lnTo>
                  <a:lnTo>
                    <a:pt x="6857149" y="1778457"/>
                  </a:lnTo>
                  <a:lnTo>
                    <a:pt x="6923113" y="1787423"/>
                  </a:lnTo>
                  <a:lnTo>
                    <a:pt x="6993966" y="1791665"/>
                  </a:lnTo>
                  <a:lnTo>
                    <a:pt x="7031253" y="1791944"/>
                  </a:lnTo>
                  <a:lnTo>
                    <a:pt x="7098639" y="1790230"/>
                  </a:lnTo>
                  <a:lnTo>
                    <a:pt x="7164425" y="1786369"/>
                  </a:lnTo>
                  <a:lnTo>
                    <a:pt x="7228637" y="1780413"/>
                  </a:lnTo>
                  <a:lnTo>
                    <a:pt x="7291286" y="1772450"/>
                  </a:lnTo>
                  <a:lnTo>
                    <a:pt x="7352385" y="1762582"/>
                  </a:lnTo>
                  <a:lnTo>
                    <a:pt x="7411948" y="1750872"/>
                  </a:lnTo>
                  <a:lnTo>
                    <a:pt x="7469987" y="1737410"/>
                  </a:lnTo>
                  <a:lnTo>
                    <a:pt x="7526515" y="1722272"/>
                  </a:lnTo>
                  <a:lnTo>
                    <a:pt x="7581544" y="1705546"/>
                  </a:lnTo>
                  <a:lnTo>
                    <a:pt x="7635087" y="1687309"/>
                  </a:lnTo>
                  <a:lnTo>
                    <a:pt x="7687157" y="1667649"/>
                  </a:lnTo>
                  <a:lnTo>
                    <a:pt x="7737767" y="1646643"/>
                  </a:lnTo>
                  <a:lnTo>
                    <a:pt x="7786941" y="1624380"/>
                  </a:lnTo>
                  <a:lnTo>
                    <a:pt x="7834668" y="1600936"/>
                  </a:lnTo>
                  <a:lnTo>
                    <a:pt x="7880998" y="1576387"/>
                  </a:lnTo>
                  <a:lnTo>
                    <a:pt x="7925905" y="1550822"/>
                  </a:lnTo>
                  <a:lnTo>
                    <a:pt x="7969428" y="1524330"/>
                  </a:lnTo>
                  <a:lnTo>
                    <a:pt x="8011579" y="1496987"/>
                  </a:lnTo>
                  <a:lnTo>
                    <a:pt x="8052359" y="1468869"/>
                  </a:lnTo>
                  <a:lnTo>
                    <a:pt x="8091779" y="1440053"/>
                  </a:lnTo>
                  <a:lnTo>
                    <a:pt x="8129879" y="1410639"/>
                  </a:lnTo>
                  <a:lnTo>
                    <a:pt x="8166646" y="1380705"/>
                  </a:lnTo>
                  <a:lnTo>
                    <a:pt x="8202092" y="1350327"/>
                  </a:lnTo>
                  <a:lnTo>
                    <a:pt x="8236255" y="1319580"/>
                  </a:lnTo>
                  <a:lnTo>
                    <a:pt x="8269122" y="1288554"/>
                  </a:lnTo>
                  <a:lnTo>
                    <a:pt x="8300720" y="1257338"/>
                  </a:lnTo>
                  <a:lnTo>
                    <a:pt x="8331060" y="1226007"/>
                  </a:lnTo>
                  <a:lnTo>
                    <a:pt x="8360156" y="1194650"/>
                  </a:lnTo>
                  <a:lnTo>
                    <a:pt x="8388020" y="1163332"/>
                  </a:lnTo>
                  <a:lnTo>
                    <a:pt x="8414664" y="1132141"/>
                  </a:lnTo>
                  <a:lnTo>
                    <a:pt x="8440115" y="1101178"/>
                  </a:lnTo>
                  <a:lnTo>
                    <a:pt x="8464359" y="1070495"/>
                  </a:lnTo>
                  <a:lnTo>
                    <a:pt x="8509330" y="1010361"/>
                  </a:lnTo>
                  <a:lnTo>
                    <a:pt x="8549703" y="952385"/>
                  </a:lnTo>
                  <a:lnTo>
                    <a:pt x="8585568" y="897229"/>
                  </a:lnTo>
                  <a:lnTo>
                    <a:pt x="8617026" y="845553"/>
                  </a:lnTo>
                  <a:lnTo>
                    <a:pt x="8644217" y="798004"/>
                  </a:lnTo>
                  <a:lnTo>
                    <a:pt x="8656231" y="775982"/>
                  </a:lnTo>
                  <a:lnTo>
                    <a:pt x="8661006" y="811428"/>
                  </a:lnTo>
                  <a:lnTo>
                    <a:pt x="8672728" y="888111"/>
                  </a:lnTo>
                  <a:lnTo>
                    <a:pt x="8679764" y="928954"/>
                  </a:lnTo>
                  <a:lnTo>
                    <a:pt x="8687651" y="971169"/>
                  </a:lnTo>
                  <a:lnTo>
                    <a:pt x="8696427" y="1014590"/>
                  </a:lnTo>
                  <a:lnTo>
                    <a:pt x="8706155" y="1059002"/>
                  </a:lnTo>
                  <a:lnTo>
                    <a:pt x="8716861" y="1104201"/>
                  </a:lnTo>
                  <a:lnTo>
                    <a:pt x="8728596" y="1150010"/>
                  </a:lnTo>
                  <a:lnTo>
                    <a:pt x="8741397" y="1196200"/>
                  </a:lnTo>
                  <a:lnTo>
                    <a:pt x="8755342" y="1242593"/>
                  </a:lnTo>
                  <a:lnTo>
                    <a:pt x="8770442" y="1288973"/>
                  </a:lnTo>
                  <a:lnTo>
                    <a:pt x="8786762" y="1335151"/>
                  </a:lnTo>
                  <a:lnTo>
                    <a:pt x="8804351" y="1380921"/>
                  </a:lnTo>
                  <a:lnTo>
                    <a:pt x="8823249" y="1426095"/>
                  </a:lnTo>
                  <a:lnTo>
                    <a:pt x="8843493" y="1470469"/>
                  </a:lnTo>
                  <a:lnTo>
                    <a:pt x="8865146" y="1513827"/>
                  </a:lnTo>
                  <a:lnTo>
                    <a:pt x="8888235" y="1555991"/>
                  </a:lnTo>
                  <a:lnTo>
                    <a:pt x="8912835" y="1596745"/>
                  </a:lnTo>
                  <a:lnTo>
                    <a:pt x="8938958" y="1635899"/>
                  </a:lnTo>
                  <a:lnTo>
                    <a:pt x="8966670" y="1673250"/>
                  </a:lnTo>
                  <a:lnTo>
                    <a:pt x="8996020" y="1708607"/>
                  </a:lnTo>
                  <a:lnTo>
                    <a:pt x="9027046" y="1741754"/>
                  </a:lnTo>
                  <a:lnTo>
                    <a:pt x="9059786" y="1772500"/>
                  </a:lnTo>
                  <a:lnTo>
                    <a:pt x="9094305" y="1800644"/>
                  </a:lnTo>
                  <a:lnTo>
                    <a:pt x="9130640" y="1825993"/>
                  </a:lnTo>
                  <a:lnTo>
                    <a:pt x="9168841" y="1848332"/>
                  </a:lnTo>
                  <a:lnTo>
                    <a:pt x="9208948" y="1867484"/>
                  </a:lnTo>
                  <a:lnTo>
                    <a:pt x="9251010" y="1883232"/>
                  </a:lnTo>
                  <a:lnTo>
                    <a:pt x="9295066" y="1895373"/>
                  </a:lnTo>
                  <a:lnTo>
                    <a:pt x="9341180" y="1903717"/>
                  </a:lnTo>
                  <a:lnTo>
                    <a:pt x="9367164" y="1905787"/>
                  </a:lnTo>
                  <a:lnTo>
                    <a:pt x="9391866" y="1904961"/>
                  </a:lnTo>
                  <a:lnTo>
                    <a:pt x="9437395" y="1895055"/>
                  </a:lnTo>
                  <a:lnTo>
                    <a:pt x="9477680" y="1874888"/>
                  </a:lnTo>
                  <a:lnTo>
                    <a:pt x="9512668" y="1845297"/>
                  </a:lnTo>
                  <a:lnTo>
                    <a:pt x="9542285" y="1807184"/>
                  </a:lnTo>
                  <a:lnTo>
                    <a:pt x="9566440" y="1761413"/>
                  </a:lnTo>
                  <a:lnTo>
                    <a:pt x="9585084" y="1708848"/>
                  </a:lnTo>
                  <a:lnTo>
                    <a:pt x="9598127" y="1650365"/>
                  </a:lnTo>
                  <a:lnTo>
                    <a:pt x="9605505" y="1586839"/>
                  </a:lnTo>
                  <a:lnTo>
                    <a:pt x="9607042" y="1553464"/>
                  </a:lnTo>
                  <a:lnTo>
                    <a:pt x="9607144" y="1519148"/>
                  </a:lnTo>
                  <a:close/>
                </a:path>
                <a:path w="16064230" h="5831205">
                  <a:moveTo>
                    <a:pt x="16063875" y="5194732"/>
                  </a:moveTo>
                  <a:lnTo>
                    <a:pt x="16049143" y="5109337"/>
                  </a:lnTo>
                  <a:lnTo>
                    <a:pt x="16029813" y="5062677"/>
                  </a:lnTo>
                  <a:lnTo>
                    <a:pt x="16003385" y="5019459"/>
                  </a:lnTo>
                  <a:lnTo>
                    <a:pt x="15970187" y="4980571"/>
                  </a:lnTo>
                  <a:lnTo>
                    <a:pt x="15931299" y="4947374"/>
                  </a:lnTo>
                  <a:lnTo>
                    <a:pt x="15888081" y="4920945"/>
                  </a:lnTo>
                  <a:lnTo>
                    <a:pt x="15841421" y="4901603"/>
                  </a:lnTo>
                  <a:lnTo>
                    <a:pt x="15792158" y="4889741"/>
                  </a:lnTo>
                  <a:lnTo>
                    <a:pt x="15741193" y="4885715"/>
                  </a:lnTo>
                  <a:lnTo>
                    <a:pt x="10727868" y="4885715"/>
                  </a:lnTo>
                  <a:lnTo>
                    <a:pt x="10676903" y="4889741"/>
                  </a:lnTo>
                  <a:lnTo>
                    <a:pt x="10627652" y="4901603"/>
                  </a:lnTo>
                  <a:lnTo>
                    <a:pt x="10580980" y="4920945"/>
                  </a:lnTo>
                  <a:lnTo>
                    <a:pt x="10537774" y="4947374"/>
                  </a:lnTo>
                  <a:lnTo>
                    <a:pt x="10498874" y="4980571"/>
                  </a:lnTo>
                  <a:lnTo>
                    <a:pt x="10465689" y="5019459"/>
                  </a:lnTo>
                  <a:lnTo>
                    <a:pt x="10439248" y="5062677"/>
                  </a:lnTo>
                  <a:lnTo>
                    <a:pt x="10419918" y="5109337"/>
                  </a:lnTo>
                  <a:lnTo>
                    <a:pt x="10408056" y="5158600"/>
                  </a:lnTo>
                  <a:lnTo>
                    <a:pt x="10404018" y="5209565"/>
                  </a:lnTo>
                  <a:lnTo>
                    <a:pt x="10404018" y="5507012"/>
                  </a:lnTo>
                  <a:lnTo>
                    <a:pt x="10408056" y="5557977"/>
                  </a:lnTo>
                  <a:lnTo>
                    <a:pt x="10419918" y="5607240"/>
                  </a:lnTo>
                  <a:lnTo>
                    <a:pt x="10439248" y="5653900"/>
                  </a:lnTo>
                  <a:lnTo>
                    <a:pt x="10465689" y="5697118"/>
                  </a:lnTo>
                  <a:lnTo>
                    <a:pt x="10498874" y="5736018"/>
                  </a:lnTo>
                  <a:lnTo>
                    <a:pt x="10537774" y="5769203"/>
                  </a:lnTo>
                  <a:lnTo>
                    <a:pt x="10580980" y="5795632"/>
                  </a:lnTo>
                  <a:lnTo>
                    <a:pt x="10627652" y="5814974"/>
                  </a:lnTo>
                  <a:lnTo>
                    <a:pt x="10676903" y="5826836"/>
                  </a:lnTo>
                  <a:lnTo>
                    <a:pt x="10727868" y="5830862"/>
                  </a:lnTo>
                  <a:lnTo>
                    <a:pt x="15741193" y="5830862"/>
                  </a:lnTo>
                  <a:lnTo>
                    <a:pt x="15792158" y="5826836"/>
                  </a:lnTo>
                  <a:lnTo>
                    <a:pt x="15841421" y="5814974"/>
                  </a:lnTo>
                  <a:lnTo>
                    <a:pt x="15888081" y="5795632"/>
                  </a:lnTo>
                  <a:lnTo>
                    <a:pt x="15931299" y="5769203"/>
                  </a:lnTo>
                  <a:lnTo>
                    <a:pt x="15970187" y="5736018"/>
                  </a:lnTo>
                  <a:lnTo>
                    <a:pt x="16003385" y="5697118"/>
                  </a:lnTo>
                  <a:lnTo>
                    <a:pt x="16029813" y="5653900"/>
                  </a:lnTo>
                  <a:lnTo>
                    <a:pt x="16049143" y="5607240"/>
                  </a:lnTo>
                  <a:lnTo>
                    <a:pt x="16061017" y="5557977"/>
                  </a:lnTo>
                  <a:lnTo>
                    <a:pt x="16063875" y="5521845"/>
                  </a:lnTo>
                  <a:lnTo>
                    <a:pt x="16063875" y="5194732"/>
                  </a:lnTo>
                  <a:close/>
                </a:path>
                <a:path w="16064230" h="5831205">
                  <a:moveTo>
                    <a:pt x="16063875" y="3283318"/>
                  </a:moveTo>
                  <a:lnTo>
                    <a:pt x="16049143" y="3197923"/>
                  </a:lnTo>
                  <a:lnTo>
                    <a:pt x="16029813" y="3151251"/>
                  </a:lnTo>
                  <a:lnTo>
                    <a:pt x="16003385" y="3108045"/>
                  </a:lnTo>
                  <a:lnTo>
                    <a:pt x="15970187" y="3069145"/>
                  </a:lnTo>
                  <a:lnTo>
                    <a:pt x="15931299" y="3035960"/>
                  </a:lnTo>
                  <a:lnTo>
                    <a:pt x="15888081" y="3009519"/>
                  </a:lnTo>
                  <a:lnTo>
                    <a:pt x="15841421" y="2990189"/>
                  </a:lnTo>
                  <a:lnTo>
                    <a:pt x="15792158" y="2978327"/>
                  </a:lnTo>
                  <a:lnTo>
                    <a:pt x="15741193" y="2974289"/>
                  </a:lnTo>
                  <a:lnTo>
                    <a:pt x="10727868" y="2974289"/>
                  </a:lnTo>
                  <a:lnTo>
                    <a:pt x="10676903" y="2978327"/>
                  </a:lnTo>
                  <a:lnTo>
                    <a:pt x="10627652" y="2990189"/>
                  </a:lnTo>
                  <a:lnTo>
                    <a:pt x="10580980" y="3009519"/>
                  </a:lnTo>
                  <a:lnTo>
                    <a:pt x="10537774" y="3035960"/>
                  </a:lnTo>
                  <a:lnTo>
                    <a:pt x="10498874" y="3069145"/>
                  </a:lnTo>
                  <a:lnTo>
                    <a:pt x="10465689" y="3108045"/>
                  </a:lnTo>
                  <a:lnTo>
                    <a:pt x="10439248" y="3151251"/>
                  </a:lnTo>
                  <a:lnTo>
                    <a:pt x="10419918" y="3197923"/>
                  </a:lnTo>
                  <a:lnTo>
                    <a:pt x="10408056" y="3247174"/>
                  </a:lnTo>
                  <a:lnTo>
                    <a:pt x="10404018" y="3298139"/>
                  </a:lnTo>
                  <a:lnTo>
                    <a:pt x="10404018" y="3595598"/>
                  </a:lnTo>
                  <a:lnTo>
                    <a:pt x="10408056" y="3646563"/>
                  </a:lnTo>
                  <a:lnTo>
                    <a:pt x="10419918" y="3695814"/>
                  </a:lnTo>
                  <a:lnTo>
                    <a:pt x="10439248" y="3742486"/>
                  </a:lnTo>
                  <a:lnTo>
                    <a:pt x="10465689" y="3785705"/>
                  </a:lnTo>
                  <a:lnTo>
                    <a:pt x="10498874" y="3824592"/>
                  </a:lnTo>
                  <a:lnTo>
                    <a:pt x="10537774" y="3857777"/>
                  </a:lnTo>
                  <a:lnTo>
                    <a:pt x="10580980" y="3884218"/>
                  </a:lnTo>
                  <a:lnTo>
                    <a:pt x="10627652" y="3903548"/>
                  </a:lnTo>
                  <a:lnTo>
                    <a:pt x="10676903" y="3915410"/>
                  </a:lnTo>
                  <a:lnTo>
                    <a:pt x="10727868" y="3919448"/>
                  </a:lnTo>
                  <a:lnTo>
                    <a:pt x="15741206" y="3919448"/>
                  </a:lnTo>
                  <a:lnTo>
                    <a:pt x="15792158" y="3915410"/>
                  </a:lnTo>
                  <a:lnTo>
                    <a:pt x="15841421" y="3903548"/>
                  </a:lnTo>
                  <a:lnTo>
                    <a:pt x="15888081" y="3884218"/>
                  </a:lnTo>
                  <a:lnTo>
                    <a:pt x="15931299" y="3857777"/>
                  </a:lnTo>
                  <a:lnTo>
                    <a:pt x="15970187" y="3824592"/>
                  </a:lnTo>
                  <a:lnTo>
                    <a:pt x="16003385" y="3785705"/>
                  </a:lnTo>
                  <a:lnTo>
                    <a:pt x="16029813" y="3742486"/>
                  </a:lnTo>
                  <a:lnTo>
                    <a:pt x="16049143" y="3695814"/>
                  </a:lnTo>
                  <a:lnTo>
                    <a:pt x="16061017" y="3646563"/>
                  </a:lnTo>
                  <a:lnTo>
                    <a:pt x="16063875" y="3610432"/>
                  </a:lnTo>
                  <a:lnTo>
                    <a:pt x="16063875" y="3283318"/>
                  </a:lnTo>
                  <a:close/>
                </a:path>
                <a:path w="16064230" h="5831205">
                  <a:moveTo>
                    <a:pt x="16063875" y="1404581"/>
                  </a:moveTo>
                  <a:lnTo>
                    <a:pt x="16049143" y="1319187"/>
                  </a:lnTo>
                  <a:lnTo>
                    <a:pt x="16029813" y="1272514"/>
                  </a:lnTo>
                  <a:lnTo>
                    <a:pt x="16003385" y="1229309"/>
                  </a:lnTo>
                  <a:lnTo>
                    <a:pt x="15970187" y="1190409"/>
                  </a:lnTo>
                  <a:lnTo>
                    <a:pt x="15931299" y="1157224"/>
                  </a:lnTo>
                  <a:lnTo>
                    <a:pt x="15888081" y="1130782"/>
                  </a:lnTo>
                  <a:lnTo>
                    <a:pt x="15841421" y="1111453"/>
                  </a:lnTo>
                  <a:lnTo>
                    <a:pt x="15792158" y="1099591"/>
                  </a:lnTo>
                  <a:lnTo>
                    <a:pt x="15741193" y="1095552"/>
                  </a:lnTo>
                  <a:lnTo>
                    <a:pt x="10727868" y="1095552"/>
                  </a:lnTo>
                  <a:lnTo>
                    <a:pt x="10676903" y="1099591"/>
                  </a:lnTo>
                  <a:lnTo>
                    <a:pt x="10627652" y="1111453"/>
                  </a:lnTo>
                  <a:lnTo>
                    <a:pt x="10580980" y="1130782"/>
                  </a:lnTo>
                  <a:lnTo>
                    <a:pt x="10537774" y="1157224"/>
                  </a:lnTo>
                  <a:lnTo>
                    <a:pt x="10498874" y="1190409"/>
                  </a:lnTo>
                  <a:lnTo>
                    <a:pt x="10465689" y="1229309"/>
                  </a:lnTo>
                  <a:lnTo>
                    <a:pt x="10439248" y="1272514"/>
                  </a:lnTo>
                  <a:lnTo>
                    <a:pt x="10419918" y="1319187"/>
                  </a:lnTo>
                  <a:lnTo>
                    <a:pt x="10408056" y="1368437"/>
                  </a:lnTo>
                  <a:lnTo>
                    <a:pt x="10404018" y="1419402"/>
                  </a:lnTo>
                  <a:lnTo>
                    <a:pt x="10404018" y="1716862"/>
                  </a:lnTo>
                  <a:lnTo>
                    <a:pt x="10408056" y="1767827"/>
                  </a:lnTo>
                  <a:lnTo>
                    <a:pt x="10419918" y="1817077"/>
                  </a:lnTo>
                  <a:lnTo>
                    <a:pt x="10439248" y="1863750"/>
                  </a:lnTo>
                  <a:lnTo>
                    <a:pt x="10465689" y="1906968"/>
                  </a:lnTo>
                  <a:lnTo>
                    <a:pt x="10498874" y="1945855"/>
                  </a:lnTo>
                  <a:lnTo>
                    <a:pt x="10537774" y="1979041"/>
                  </a:lnTo>
                  <a:lnTo>
                    <a:pt x="10580980" y="2005482"/>
                  </a:lnTo>
                  <a:lnTo>
                    <a:pt x="10627652" y="2024811"/>
                  </a:lnTo>
                  <a:lnTo>
                    <a:pt x="10676903" y="2036673"/>
                  </a:lnTo>
                  <a:lnTo>
                    <a:pt x="10727868" y="2040712"/>
                  </a:lnTo>
                  <a:lnTo>
                    <a:pt x="15741193" y="2040712"/>
                  </a:lnTo>
                  <a:lnTo>
                    <a:pt x="15792158" y="2036673"/>
                  </a:lnTo>
                  <a:lnTo>
                    <a:pt x="15841421" y="2024811"/>
                  </a:lnTo>
                  <a:lnTo>
                    <a:pt x="15888081" y="2005482"/>
                  </a:lnTo>
                  <a:lnTo>
                    <a:pt x="15931299" y="1979041"/>
                  </a:lnTo>
                  <a:lnTo>
                    <a:pt x="15970187" y="1945855"/>
                  </a:lnTo>
                  <a:lnTo>
                    <a:pt x="16003385" y="1906968"/>
                  </a:lnTo>
                  <a:lnTo>
                    <a:pt x="16029813" y="1863750"/>
                  </a:lnTo>
                  <a:lnTo>
                    <a:pt x="16049143" y="1817077"/>
                  </a:lnTo>
                  <a:lnTo>
                    <a:pt x="16061017" y="1767827"/>
                  </a:lnTo>
                  <a:lnTo>
                    <a:pt x="16063875" y="1731695"/>
                  </a:lnTo>
                  <a:lnTo>
                    <a:pt x="16063875" y="1404581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5231" y="4122771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540666" y="1081329"/>
                  </a:moveTo>
                  <a:lnTo>
                    <a:pt x="491453" y="1079120"/>
                  </a:lnTo>
                  <a:lnTo>
                    <a:pt x="443479" y="1072618"/>
                  </a:lnTo>
                  <a:lnTo>
                    <a:pt x="396934" y="1062016"/>
                  </a:lnTo>
                  <a:lnTo>
                    <a:pt x="352009" y="1047504"/>
                  </a:lnTo>
                  <a:lnTo>
                    <a:pt x="308894" y="1029272"/>
                  </a:lnTo>
                  <a:lnTo>
                    <a:pt x="267780" y="1007512"/>
                  </a:lnTo>
                  <a:lnTo>
                    <a:pt x="228859" y="982415"/>
                  </a:lnTo>
                  <a:lnTo>
                    <a:pt x="192321" y="954171"/>
                  </a:lnTo>
                  <a:lnTo>
                    <a:pt x="158356" y="922972"/>
                  </a:lnTo>
                  <a:lnTo>
                    <a:pt x="127157" y="889008"/>
                  </a:lnTo>
                  <a:lnTo>
                    <a:pt x="98913" y="852469"/>
                  </a:lnTo>
                  <a:lnTo>
                    <a:pt x="73816" y="813548"/>
                  </a:lnTo>
                  <a:lnTo>
                    <a:pt x="52056" y="772435"/>
                  </a:lnTo>
                  <a:lnTo>
                    <a:pt x="33825" y="729320"/>
                  </a:lnTo>
                  <a:lnTo>
                    <a:pt x="19312" y="684394"/>
                  </a:lnTo>
                  <a:lnTo>
                    <a:pt x="8710" y="637849"/>
                  </a:lnTo>
                  <a:lnTo>
                    <a:pt x="2209" y="589876"/>
                  </a:lnTo>
                  <a:lnTo>
                    <a:pt x="0" y="540662"/>
                  </a:lnTo>
                  <a:lnTo>
                    <a:pt x="2209" y="491453"/>
                  </a:lnTo>
                  <a:lnTo>
                    <a:pt x="8710" y="443479"/>
                  </a:lnTo>
                  <a:lnTo>
                    <a:pt x="19312" y="396934"/>
                  </a:lnTo>
                  <a:lnTo>
                    <a:pt x="33825" y="352009"/>
                  </a:lnTo>
                  <a:lnTo>
                    <a:pt x="52056" y="308894"/>
                  </a:lnTo>
                  <a:lnTo>
                    <a:pt x="73816" y="267780"/>
                  </a:lnTo>
                  <a:lnTo>
                    <a:pt x="98913" y="228859"/>
                  </a:lnTo>
                  <a:lnTo>
                    <a:pt x="127157" y="192321"/>
                  </a:lnTo>
                  <a:lnTo>
                    <a:pt x="158356" y="158356"/>
                  </a:lnTo>
                  <a:lnTo>
                    <a:pt x="192321" y="127157"/>
                  </a:lnTo>
                  <a:lnTo>
                    <a:pt x="228859" y="98913"/>
                  </a:lnTo>
                  <a:lnTo>
                    <a:pt x="267780" y="73816"/>
                  </a:lnTo>
                  <a:lnTo>
                    <a:pt x="308894" y="52056"/>
                  </a:lnTo>
                  <a:lnTo>
                    <a:pt x="352009" y="33825"/>
                  </a:lnTo>
                  <a:lnTo>
                    <a:pt x="396934" y="19313"/>
                  </a:lnTo>
                  <a:lnTo>
                    <a:pt x="443479" y="8710"/>
                  </a:lnTo>
                  <a:lnTo>
                    <a:pt x="491453" y="2209"/>
                  </a:lnTo>
                  <a:lnTo>
                    <a:pt x="540664" y="0"/>
                  </a:lnTo>
                  <a:lnTo>
                    <a:pt x="589876" y="2209"/>
                  </a:lnTo>
                  <a:lnTo>
                    <a:pt x="637849" y="8710"/>
                  </a:lnTo>
                  <a:lnTo>
                    <a:pt x="684394" y="19313"/>
                  </a:lnTo>
                  <a:lnTo>
                    <a:pt x="729320" y="33825"/>
                  </a:lnTo>
                  <a:lnTo>
                    <a:pt x="772435" y="52056"/>
                  </a:lnTo>
                  <a:lnTo>
                    <a:pt x="813548" y="73816"/>
                  </a:lnTo>
                  <a:lnTo>
                    <a:pt x="852469" y="98913"/>
                  </a:lnTo>
                  <a:lnTo>
                    <a:pt x="889008" y="127157"/>
                  </a:lnTo>
                  <a:lnTo>
                    <a:pt x="922972" y="158356"/>
                  </a:lnTo>
                  <a:lnTo>
                    <a:pt x="954171" y="192321"/>
                  </a:lnTo>
                  <a:lnTo>
                    <a:pt x="982415" y="228859"/>
                  </a:lnTo>
                  <a:lnTo>
                    <a:pt x="1007512" y="267780"/>
                  </a:lnTo>
                  <a:lnTo>
                    <a:pt x="1029272" y="308894"/>
                  </a:lnTo>
                  <a:lnTo>
                    <a:pt x="1047504" y="352009"/>
                  </a:lnTo>
                  <a:lnTo>
                    <a:pt x="1062016" y="396934"/>
                  </a:lnTo>
                  <a:lnTo>
                    <a:pt x="1072618" y="443479"/>
                  </a:lnTo>
                  <a:lnTo>
                    <a:pt x="1079120" y="491453"/>
                  </a:lnTo>
                  <a:lnTo>
                    <a:pt x="1081329" y="540664"/>
                  </a:lnTo>
                  <a:lnTo>
                    <a:pt x="1079120" y="589876"/>
                  </a:lnTo>
                  <a:lnTo>
                    <a:pt x="1072618" y="637849"/>
                  </a:lnTo>
                  <a:lnTo>
                    <a:pt x="1062016" y="684394"/>
                  </a:lnTo>
                  <a:lnTo>
                    <a:pt x="1047504" y="729320"/>
                  </a:lnTo>
                  <a:lnTo>
                    <a:pt x="1029272" y="772435"/>
                  </a:lnTo>
                  <a:lnTo>
                    <a:pt x="1007512" y="813548"/>
                  </a:lnTo>
                  <a:lnTo>
                    <a:pt x="982415" y="852469"/>
                  </a:lnTo>
                  <a:lnTo>
                    <a:pt x="954171" y="889008"/>
                  </a:lnTo>
                  <a:lnTo>
                    <a:pt x="922972" y="922972"/>
                  </a:lnTo>
                  <a:lnTo>
                    <a:pt x="889008" y="954171"/>
                  </a:lnTo>
                  <a:lnTo>
                    <a:pt x="852469" y="982415"/>
                  </a:lnTo>
                  <a:lnTo>
                    <a:pt x="813548" y="1007512"/>
                  </a:lnTo>
                  <a:lnTo>
                    <a:pt x="772435" y="1029272"/>
                  </a:lnTo>
                  <a:lnTo>
                    <a:pt x="729320" y="1047504"/>
                  </a:lnTo>
                  <a:lnTo>
                    <a:pt x="684394" y="1062016"/>
                  </a:lnTo>
                  <a:lnTo>
                    <a:pt x="637849" y="1072618"/>
                  </a:lnTo>
                  <a:lnTo>
                    <a:pt x="589876" y="1079120"/>
                  </a:lnTo>
                  <a:lnTo>
                    <a:pt x="540666" y="1081329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5232" y="4122772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0" y="540640"/>
                  </a:moveTo>
                  <a:lnTo>
                    <a:pt x="2208" y="589824"/>
                  </a:lnTo>
                  <a:lnTo>
                    <a:pt x="8709" y="637793"/>
                  </a:lnTo>
                  <a:lnTo>
                    <a:pt x="19310" y="684334"/>
                  </a:lnTo>
                  <a:lnTo>
                    <a:pt x="33821" y="729256"/>
                  </a:lnTo>
                  <a:lnTo>
                    <a:pt x="52051" y="772367"/>
                  </a:lnTo>
                  <a:lnTo>
                    <a:pt x="73809" y="813477"/>
                  </a:lnTo>
                  <a:lnTo>
                    <a:pt x="98904" y="852395"/>
                  </a:lnTo>
                  <a:lnTo>
                    <a:pt x="127145" y="888930"/>
                  </a:lnTo>
                  <a:lnTo>
                    <a:pt x="158342" y="922891"/>
                  </a:lnTo>
                  <a:lnTo>
                    <a:pt x="192303" y="954088"/>
                  </a:lnTo>
                  <a:lnTo>
                    <a:pt x="228838" y="982329"/>
                  </a:lnTo>
                  <a:lnTo>
                    <a:pt x="267756" y="1007424"/>
                  </a:lnTo>
                  <a:lnTo>
                    <a:pt x="308866" y="1029182"/>
                  </a:lnTo>
                  <a:lnTo>
                    <a:pt x="351977" y="1047412"/>
                  </a:lnTo>
                  <a:lnTo>
                    <a:pt x="396899" y="1061923"/>
                  </a:lnTo>
                  <a:lnTo>
                    <a:pt x="443440" y="1072525"/>
                  </a:lnTo>
                  <a:lnTo>
                    <a:pt x="491409" y="1079025"/>
                  </a:lnTo>
                  <a:lnTo>
                    <a:pt x="540617" y="1081235"/>
                  </a:lnTo>
                  <a:lnTo>
                    <a:pt x="589824" y="1079025"/>
                  </a:lnTo>
                  <a:lnTo>
                    <a:pt x="637793" y="1072525"/>
                  </a:lnTo>
                  <a:lnTo>
                    <a:pt x="684334" y="1061923"/>
                  </a:lnTo>
                  <a:lnTo>
                    <a:pt x="729256" y="1047412"/>
                  </a:lnTo>
                  <a:lnTo>
                    <a:pt x="772367" y="1029182"/>
                  </a:lnTo>
                  <a:lnTo>
                    <a:pt x="813477" y="1007424"/>
                  </a:lnTo>
                  <a:lnTo>
                    <a:pt x="852395" y="982329"/>
                  </a:lnTo>
                  <a:lnTo>
                    <a:pt x="888930" y="954088"/>
                  </a:lnTo>
                  <a:lnTo>
                    <a:pt x="922891" y="922891"/>
                  </a:lnTo>
                  <a:lnTo>
                    <a:pt x="954088" y="888930"/>
                  </a:lnTo>
                  <a:lnTo>
                    <a:pt x="982329" y="852395"/>
                  </a:lnTo>
                  <a:lnTo>
                    <a:pt x="1007424" y="813477"/>
                  </a:lnTo>
                  <a:lnTo>
                    <a:pt x="1029182" y="772367"/>
                  </a:lnTo>
                  <a:lnTo>
                    <a:pt x="1047412" y="729256"/>
                  </a:lnTo>
                  <a:lnTo>
                    <a:pt x="1061923" y="684334"/>
                  </a:lnTo>
                  <a:lnTo>
                    <a:pt x="1072525" y="637793"/>
                  </a:lnTo>
                  <a:lnTo>
                    <a:pt x="1079025" y="589824"/>
                  </a:lnTo>
                  <a:lnTo>
                    <a:pt x="1081235" y="540617"/>
                  </a:lnTo>
                  <a:lnTo>
                    <a:pt x="1079025" y="491409"/>
                  </a:lnTo>
                  <a:lnTo>
                    <a:pt x="1072525" y="443440"/>
                  </a:lnTo>
                  <a:lnTo>
                    <a:pt x="1061923" y="396899"/>
                  </a:lnTo>
                  <a:lnTo>
                    <a:pt x="1047412" y="351977"/>
                  </a:lnTo>
                  <a:lnTo>
                    <a:pt x="1029182" y="308866"/>
                  </a:lnTo>
                  <a:lnTo>
                    <a:pt x="1007424" y="267756"/>
                  </a:lnTo>
                  <a:lnTo>
                    <a:pt x="982329" y="228838"/>
                  </a:lnTo>
                  <a:lnTo>
                    <a:pt x="954088" y="192303"/>
                  </a:lnTo>
                  <a:lnTo>
                    <a:pt x="922891" y="158342"/>
                  </a:lnTo>
                  <a:lnTo>
                    <a:pt x="888930" y="127145"/>
                  </a:lnTo>
                  <a:lnTo>
                    <a:pt x="852395" y="98904"/>
                  </a:lnTo>
                  <a:lnTo>
                    <a:pt x="813477" y="73809"/>
                  </a:lnTo>
                  <a:lnTo>
                    <a:pt x="772367" y="52051"/>
                  </a:lnTo>
                  <a:lnTo>
                    <a:pt x="729256" y="33821"/>
                  </a:lnTo>
                  <a:lnTo>
                    <a:pt x="684334" y="19310"/>
                  </a:lnTo>
                  <a:lnTo>
                    <a:pt x="637793" y="8708"/>
                  </a:lnTo>
                  <a:lnTo>
                    <a:pt x="589824" y="2208"/>
                  </a:lnTo>
                  <a:lnTo>
                    <a:pt x="540641" y="0"/>
                  </a:lnTo>
                </a:path>
              </a:pathLst>
            </a:custGeom>
            <a:ln w="57149">
              <a:solidFill>
                <a:srgbClr val="4A42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871440" y="4122771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540665" y="1081329"/>
                  </a:moveTo>
                  <a:lnTo>
                    <a:pt x="491452" y="1079120"/>
                  </a:lnTo>
                  <a:lnTo>
                    <a:pt x="443478" y="1072618"/>
                  </a:lnTo>
                  <a:lnTo>
                    <a:pt x="396933" y="1062016"/>
                  </a:lnTo>
                  <a:lnTo>
                    <a:pt x="352008" y="1047504"/>
                  </a:lnTo>
                  <a:lnTo>
                    <a:pt x="308893" y="1029272"/>
                  </a:lnTo>
                  <a:lnTo>
                    <a:pt x="267780" y="1007512"/>
                  </a:lnTo>
                  <a:lnTo>
                    <a:pt x="228858" y="982415"/>
                  </a:lnTo>
                  <a:lnTo>
                    <a:pt x="192320" y="954171"/>
                  </a:lnTo>
                  <a:lnTo>
                    <a:pt x="158356" y="922972"/>
                  </a:lnTo>
                  <a:lnTo>
                    <a:pt x="127156" y="889008"/>
                  </a:lnTo>
                  <a:lnTo>
                    <a:pt x="98913" y="852469"/>
                  </a:lnTo>
                  <a:lnTo>
                    <a:pt x="73815" y="813548"/>
                  </a:lnTo>
                  <a:lnTo>
                    <a:pt x="52056" y="772435"/>
                  </a:lnTo>
                  <a:lnTo>
                    <a:pt x="33824" y="729320"/>
                  </a:lnTo>
                  <a:lnTo>
                    <a:pt x="19312" y="684394"/>
                  </a:lnTo>
                  <a:lnTo>
                    <a:pt x="8709" y="637849"/>
                  </a:lnTo>
                  <a:lnTo>
                    <a:pt x="2208" y="589876"/>
                  </a:lnTo>
                  <a:lnTo>
                    <a:pt x="0" y="540645"/>
                  </a:lnTo>
                  <a:lnTo>
                    <a:pt x="2208" y="491453"/>
                  </a:lnTo>
                  <a:lnTo>
                    <a:pt x="8709" y="443479"/>
                  </a:lnTo>
                  <a:lnTo>
                    <a:pt x="19312" y="396934"/>
                  </a:lnTo>
                  <a:lnTo>
                    <a:pt x="33824" y="352009"/>
                  </a:lnTo>
                  <a:lnTo>
                    <a:pt x="52056" y="308894"/>
                  </a:lnTo>
                  <a:lnTo>
                    <a:pt x="73815" y="267780"/>
                  </a:lnTo>
                  <a:lnTo>
                    <a:pt x="98913" y="228859"/>
                  </a:lnTo>
                  <a:lnTo>
                    <a:pt x="127156" y="192321"/>
                  </a:lnTo>
                  <a:lnTo>
                    <a:pt x="158356" y="158356"/>
                  </a:lnTo>
                  <a:lnTo>
                    <a:pt x="192320" y="127157"/>
                  </a:lnTo>
                  <a:lnTo>
                    <a:pt x="228858" y="98913"/>
                  </a:lnTo>
                  <a:lnTo>
                    <a:pt x="267780" y="73816"/>
                  </a:lnTo>
                  <a:lnTo>
                    <a:pt x="308893" y="52056"/>
                  </a:lnTo>
                  <a:lnTo>
                    <a:pt x="352008" y="33825"/>
                  </a:lnTo>
                  <a:lnTo>
                    <a:pt x="396933" y="19313"/>
                  </a:lnTo>
                  <a:lnTo>
                    <a:pt x="443478" y="8710"/>
                  </a:lnTo>
                  <a:lnTo>
                    <a:pt x="491452" y="2209"/>
                  </a:lnTo>
                  <a:lnTo>
                    <a:pt x="540663" y="0"/>
                  </a:lnTo>
                  <a:lnTo>
                    <a:pt x="589875" y="2209"/>
                  </a:lnTo>
                  <a:lnTo>
                    <a:pt x="637848" y="8710"/>
                  </a:lnTo>
                  <a:lnTo>
                    <a:pt x="684393" y="19313"/>
                  </a:lnTo>
                  <a:lnTo>
                    <a:pt x="729319" y="33825"/>
                  </a:lnTo>
                  <a:lnTo>
                    <a:pt x="772434" y="52056"/>
                  </a:lnTo>
                  <a:lnTo>
                    <a:pt x="813547" y="73816"/>
                  </a:lnTo>
                  <a:lnTo>
                    <a:pt x="852469" y="98913"/>
                  </a:lnTo>
                  <a:lnTo>
                    <a:pt x="889007" y="127157"/>
                  </a:lnTo>
                  <a:lnTo>
                    <a:pt x="922971" y="158356"/>
                  </a:lnTo>
                  <a:lnTo>
                    <a:pt x="954171" y="192321"/>
                  </a:lnTo>
                  <a:lnTo>
                    <a:pt x="982415" y="228859"/>
                  </a:lnTo>
                  <a:lnTo>
                    <a:pt x="1007512" y="267780"/>
                  </a:lnTo>
                  <a:lnTo>
                    <a:pt x="1029272" y="308894"/>
                  </a:lnTo>
                  <a:lnTo>
                    <a:pt x="1047503" y="352009"/>
                  </a:lnTo>
                  <a:lnTo>
                    <a:pt x="1062016" y="396934"/>
                  </a:lnTo>
                  <a:lnTo>
                    <a:pt x="1072618" y="443479"/>
                  </a:lnTo>
                  <a:lnTo>
                    <a:pt x="1079119" y="491453"/>
                  </a:lnTo>
                  <a:lnTo>
                    <a:pt x="1081327" y="540664"/>
                  </a:lnTo>
                  <a:lnTo>
                    <a:pt x="1079119" y="589876"/>
                  </a:lnTo>
                  <a:lnTo>
                    <a:pt x="1072618" y="637849"/>
                  </a:lnTo>
                  <a:lnTo>
                    <a:pt x="1062016" y="684394"/>
                  </a:lnTo>
                  <a:lnTo>
                    <a:pt x="1047503" y="729320"/>
                  </a:lnTo>
                  <a:lnTo>
                    <a:pt x="1029272" y="772435"/>
                  </a:lnTo>
                  <a:lnTo>
                    <a:pt x="1007512" y="813548"/>
                  </a:lnTo>
                  <a:lnTo>
                    <a:pt x="982415" y="852469"/>
                  </a:lnTo>
                  <a:lnTo>
                    <a:pt x="954171" y="889008"/>
                  </a:lnTo>
                  <a:lnTo>
                    <a:pt x="922971" y="922972"/>
                  </a:lnTo>
                  <a:lnTo>
                    <a:pt x="889007" y="954171"/>
                  </a:lnTo>
                  <a:lnTo>
                    <a:pt x="852469" y="982415"/>
                  </a:lnTo>
                  <a:lnTo>
                    <a:pt x="813547" y="1007512"/>
                  </a:lnTo>
                  <a:lnTo>
                    <a:pt x="772434" y="1029272"/>
                  </a:lnTo>
                  <a:lnTo>
                    <a:pt x="729319" y="1047504"/>
                  </a:lnTo>
                  <a:lnTo>
                    <a:pt x="684393" y="1062016"/>
                  </a:lnTo>
                  <a:lnTo>
                    <a:pt x="637848" y="1072618"/>
                  </a:lnTo>
                  <a:lnTo>
                    <a:pt x="589875" y="1079120"/>
                  </a:lnTo>
                  <a:lnTo>
                    <a:pt x="540665" y="1081329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871438" y="4122772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0" y="540643"/>
                  </a:moveTo>
                  <a:lnTo>
                    <a:pt x="2208" y="589824"/>
                  </a:lnTo>
                  <a:lnTo>
                    <a:pt x="8708" y="637793"/>
                  </a:lnTo>
                  <a:lnTo>
                    <a:pt x="19310" y="684334"/>
                  </a:lnTo>
                  <a:lnTo>
                    <a:pt x="33821" y="729256"/>
                  </a:lnTo>
                  <a:lnTo>
                    <a:pt x="52051" y="772367"/>
                  </a:lnTo>
                  <a:lnTo>
                    <a:pt x="73809" y="813477"/>
                  </a:lnTo>
                  <a:lnTo>
                    <a:pt x="98904" y="852395"/>
                  </a:lnTo>
                  <a:lnTo>
                    <a:pt x="127145" y="888930"/>
                  </a:lnTo>
                  <a:lnTo>
                    <a:pt x="158342" y="922891"/>
                  </a:lnTo>
                  <a:lnTo>
                    <a:pt x="192303" y="954088"/>
                  </a:lnTo>
                  <a:lnTo>
                    <a:pt x="228838" y="982329"/>
                  </a:lnTo>
                  <a:lnTo>
                    <a:pt x="267756" y="1007424"/>
                  </a:lnTo>
                  <a:lnTo>
                    <a:pt x="308866" y="1029182"/>
                  </a:lnTo>
                  <a:lnTo>
                    <a:pt x="351977" y="1047412"/>
                  </a:lnTo>
                  <a:lnTo>
                    <a:pt x="396899" y="1061923"/>
                  </a:lnTo>
                  <a:lnTo>
                    <a:pt x="443440" y="1072525"/>
                  </a:lnTo>
                  <a:lnTo>
                    <a:pt x="491409" y="1079025"/>
                  </a:lnTo>
                  <a:lnTo>
                    <a:pt x="540616" y="1081235"/>
                  </a:lnTo>
                  <a:lnTo>
                    <a:pt x="589824" y="1079025"/>
                  </a:lnTo>
                  <a:lnTo>
                    <a:pt x="637793" y="1072525"/>
                  </a:lnTo>
                  <a:lnTo>
                    <a:pt x="684334" y="1061923"/>
                  </a:lnTo>
                  <a:lnTo>
                    <a:pt x="729256" y="1047412"/>
                  </a:lnTo>
                  <a:lnTo>
                    <a:pt x="772367" y="1029182"/>
                  </a:lnTo>
                  <a:lnTo>
                    <a:pt x="813477" y="1007424"/>
                  </a:lnTo>
                  <a:lnTo>
                    <a:pt x="852395" y="982329"/>
                  </a:lnTo>
                  <a:lnTo>
                    <a:pt x="888930" y="954088"/>
                  </a:lnTo>
                  <a:lnTo>
                    <a:pt x="922891" y="922891"/>
                  </a:lnTo>
                  <a:lnTo>
                    <a:pt x="954088" y="888930"/>
                  </a:lnTo>
                  <a:lnTo>
                    <a:pt x="982329" y="852395"/>
                  </a:lnTo>
                  <a:lnTo>
                    <a:pt x="1007424" y="813477"/>
                  </a:lnTo>
                  <a:lnTo>
                    <a:pt x="1029182" y="772367"/>
                  </a:lnTo>
                  <a:lnTo>
                    <a:pt x="1047412" y="729256"/>
                  </a:lnTo>
                  <a:lnTo>
                    <a:pt x="1061923" y="684334"/>
                  </a:lnTo>
                  <a:lnTo>
                    <a:pt x="1072524" y="637793"/>
                  </a:lnTo>
                  <a:lnTo>
                    <a:pt x="1079025" y="589824"/>
                  </a:lnTo>
                  <a:lnTo>
                    <a:pt x="1081234" y="540617"/>
                  </a:lnTo>
                  <a:lnTo>
                    <a:pt x="1079025" y="491409"/>
                  </a:lnTo>
                  <a:lnTo>
                    <a:pt x="1072524" y="443440"/>
                  </a:lnTo>
                  <a:lnTo>
                    <a:pt x="1061923" y="396899"/>
                  </a:lnTo>
                  <a:lnTo>
                    <a:pt x="1047412" y="351977"/>
                  </a:lnTo>
                  <a:lnTo>
                    <a:pt x="1029182" y="308866"/>
                  </a:lnTo>
                  <a:lnTo>
                    <a:pt x="1007424" y="267756"/>
                  </a:lnTo>
                  <a:lnTo>
                    <a:pt x="982329" y="228838"/>
                  </a:lnTo>
                  <a:lnTo>
                    <a:pt x="954088" y="192303"/>
                  </a:lnTo>
                  <a:lnTo>
                    <a:pt x="922891" y="158342"/>
                  </a:lnTo>
                  <a:lnTo>
                    <a:pt x="888930" y="127145"/>
                  </a:lnTo>
                  <a:lnTo>
                    <a:pt x="852395" y="98904"/>
                  </a:lnTo>
                  <a:lnTo>
                    <a:pt x="813477" y="73809"/>
                  </a:lnTo>
                  <a:lnTo>
                    <a:pt x="772367" y="52051"/>
                  </a:lnTo>
                  <a:lnTo>
                    <a:pt x="729256" y="33821"/>
                  </a:lnTo>
                  <a:lnTo>
                    <a:pt x="684334" y="19310"/>
                  </a:lnTo>
                  <a:lnTo>
                    <a:pt x="637793" y="8708"/>
                  </a:lnTo>
                  <a:lnTo>
                    <a:pt x="589824" y="2208"/>
                  </a:lnTo>
                  <a:lnTo>
                    <a:pt x="540641" y="0"/>
                  </a:lnTo>
                </a:path>
              </a:pathLst>
            </a:custGeom>
            <a:ln w="57149">
              <a:solidFill>
                <a:srgbClr val="4A42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1932" y="6031494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540672" y="1081329"/>
                  </a:moveTo>
                  <a:lnTo>
                    <a:pt x="491453" y="1079120"/>
                  </a:lnTo>
                  <a:lnTo>
                    <a:pt x="443479" y="1072619"/>
                  </a:lnTo>
                  <a:lnTo>
                    <a:pt x="396934" y="1062016"/>
                  </a:lnTo>
                  <a:lnTo>
                    <a:pt x="352009" y="1047504"/>
                  </a:lnTo>
                  <a:lnTo>
                    <a:pt x="308894" y="1029273"/>
                  </a:lnTo>
                  <a:lnTo>
                    <a:pt x="267780" y="1007513"/>
                  </a:lnTo>
                  <a:lnTo>
                    <a:pt x="228859" y="982416"/>
                  </a:lnTo>
                  <a:lnTo>
                    <a:pt x="192321" y="954172"/>
                  </a:lnTo>
                  <a:lnTo>
                    <a:pt x="158356" y="922972"/>
                  </a:lnTo>
                  <a:lnTo>
                    <a:pt x="127157" y="889008"/>
                  </a:lnTo>
                  <a:lnTo>
                    <a:pt x="98913" y="852470"/>
                  </a:lnTo>
                  <a:lnTo>
                    <a:pt x="73816" y="813548"/>
                  </a:lnTo>
                  <a:lnTo>
                    <a:pt x="52056" y="772435"/>
                  </a:lnTo>
                  <a:lnTo>
                    <a:pt x="33825" y="729320"/>
                  </a:lnTo>
                  <a:lnTo>
                    <a:pt x="19312" y="684395"/>
                  </a:lnTo>
                  <a:lnTo>
                    <a:pt x="8710" y="637850"/>
                  </a:lnTo>
                  <a:lnTo>
                    <a:pt x="2209" y="589876"/>
                  </a:lnTo>
                  <a:lnTo>
                    <a:pt x="0" y="540662"/>
                  </a:lnTo>
                  <a:lnTo>
                    <a:pt x="2209" y="491453"/>
                  </a:lnTo>
                  <a:lnTo>
                    <a:pt x="8710" y="443479"/>
                  </a:lnTo>
                  <a:lnTo>
                    <a:pt x="19312" y="396934"/>
                  </a:lnTo>
                  <a:lnTo>
                    <a:pt x="33825" y="352009"/>
                  </a:lnTo>
                  <a:lnTo>
                    <a:pt x="52056" y="308894"/>
                  </a:lnTo>
                  <a:lnTo>
                    <a:pt x="73816" y="267781"/>
                  </a:lnTo>
                  <a:lnTo>
                    <a:pt x="98913" y="228859"/>
                  </a:lnTo>
                  <a:lnTo>
                    <a:pt x="127157" y="192321"/>
                  </a:lnTo>
                  <a:lnTo>
                    <a:pt x="158356" y="158357"/>
                  </a:lnTo>
                  <a:lnTo>
                    <a:pt x="192321" y="127157"/>
                  </a:lnTo>
                  <a:lnTo>
                    <a:pt x="228859" y="98913"/>
                  </a:lnTo>
                  <a:lnTo>
                    <a:pt x="267780" y="73816"/>
                  </a:lnTo>
                  <a:lnTo>
                    <a:pt x="308894" y="52056"/>
                  </a:lnTo>
                  <a:lnTo>
                    <a:pt x="352009" y="33825"/>
                  </a:lnTo>
                  <a:lnTo>
                    <a:pt x="396934" y="19313"/>
                  </a:lnTo>
                  <a:lnTo>
                    <a:pt x="443479" y="8710"/>
                  </a:lnTo>
                  <a:lnTo>
                    <a:pt x="491453" y="2209"/>
                  </a:lnTo>
                  <a:lnTo>
                    <a:pt x="540664" y="0"/>
                  </a:lnTo>
                  <a:lnTo>
                    <a:pt x="589876" y="2209"/>
                  </a:lnTo>
                  <a:lnTo>
                    <a:pt x="637849" y="8710"/>
                  </a:lnTo>
                  <a:lnTo>
                    <a:pt x="684394" y="19313"/>
                  </a:lnTo>
                  <a:lnTo>
                    <a:pt x="729320" y="33825"/>
                  </a:lnTo>
                  <a:lnTo>
                    <a:pt x="772435" y="52056"/>
                  </a:lnTo>
                  <a:lnTo>
                    <a:pt x="813548" y="73816"/>
                  </a:lnTo>
                  <a:lnTo>
                    <a:pt x="852469" y="98913"/>
                  </a:lnTo>
                  <a:lnTo>
                    <a:pt x="889008" y="127157"/>
                  </a:lnTo>
                  <a:lnTo>
                    <a:pt x="922972" y="158357"/>
                  </a:lnTo>
                  <a:lnTo>
                    <a:pt x="954171" y="192321"/>
                  </a:lnTo>
                  <a:lnTo>
                    <a:pt x="982415" y="228859"/>
                  </a:lnTo>
                  <a:lnTo>
                    <a:pt x="1007512" y="267781"/>
                  </a:lnTo>
                  <a:lnTo>
                    <a:pt x="1029272" y="308894"/>
                  </a:lnTo>
                  <a:lnTo>
                    <a:pt x="1047504" y="352009"/>
                  </a:lnTo>
                  <a:lnTo>
                    <a:pt x="1062016" y="396934"/>
                  </a:lnTo>
                  <a:lnTo>
                    <a:pt x="1072618" y="443479"/>
                  </a:lnTo>
                  <a:lnTo>
                    <a:pt x="1079120" y="491453"/>
                  </a:lnTo>
                  <a:lnTo>
                    <a:pt x="1081329" y="540664"/>
                  </a:lnTo>
                  <a:lnTo>
                    <a:pt x="1079120" y="589876"/>
                  </a:lnTo>
                  <a:lnTo>
                    <a:pt x="1072618" y="637850"/>
                  </a:lnTo>
                  <a:lnTo>
                    <a:pt x="1062016" y="684395"/>
                  </a:lnTo>
                  <a:lnTo>
                    <a:pt x="1047504" y="729320"/>
                  </a:lnTo>
                  <a:lnTo>
                    <a:pt x="1029272" y="772435"/>
                  </a:lnTo>
                  <a:lnTo>
                    <a:pt x="1007512" y="813548"/>
                  </a:lnTo>
                  <a:lnTo>
                    <a:pt x="982415" y="852470"/>
                  </a:lnTo>
                  <a:lnTo>
                    <a:pt x="954171" y="889008"/>
                  </a:lnTo>
                  <a:lnTo>
                    <a:pt x="922972" y="922972"/>
                  </a:lnTo>
                  <a:lnTo>
                    <a:pt x="889008" y="954172"/>
                  </a:lnTo>
                  <a:lnTo>
                    <a:pt x="852469" y="982416"/>
                  </a:lnTo>
                  <a:lnTo>
                    <a:pt x="813548" y="1007513"/>
                  </a:lnTo>
                  <a:lnTo>
                    <a:pt x="772435" y="1029273"/>
                  </a:lnTo>
                  <a:lnTo>
                    <a:pt x="729320" y="1047504"/>
                  </a:lnTo>
                  <a:lnTo>
                    <a:pt x="684394" y="1062016"/>
                  </a:lnTo>
                  <a:lnTo>
                    <a:pt x="637849" y="1072619"/>
                  </a:lnTo>
                  <a:lnTo>
                    <a:pt x="589876" y="1079120"/>
                  </a:lnTo>
                  <a:lnTo>
                    <a:pt x="540672" y="1081329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1933" y="6031496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0" y="540640"/>
                  </a:moveTo>
                  <a:lnTo>
                    <a:pt x="2208" y="589824"/>
                  </a:lnTo>
                  <a:lnTo>
                    <a:pt x="8709" y="637793"/>
                  </a:lnTo>
                  <a:lnTo>
                    <a:pt x="19310" y="684334"/>
                  </a:lnTo>
                  <a:lnTo>
                    <a:pt x="33821" y="729256"/>
                  </a:lnTo>
                  <a:lnTo>
                    <a:pt x="52051" y="772367"/>
                  </a:lnTo>
                  <a:lnTo>
                    <a:pt x="73809" y="813477"/>
                  </a:lnTo>
                  <a:lnTo>
                    <a:pt x="98904" y="852395"/>
                  </a:lnTo>
                  <a:lnTo>
                    <a:pt x="127145" y="888930"/>
                  </a:lnTo>
                  <a:lnTo>
                    <a:pt x="158342" y="922891"/>
                  </a:lnTo>
                  <a:lnTo>
                    <a:pt x="192303" y="954088"/>
                  </a:lnTo>
                  <a:lnTo>
                    <a:pt x="228838" y="982329"/>
                  </a:lnTo>
                  <a:lnTo>
                    <a:pt x="267756" y="1007424"/>
                  </a:lnTo>
                  <a:lnTo>
                    <a:pt x="308866" y="1029182"/>
                  </a:lnTo>
                  <a:lnTo>
                    <a:pt x="351977" y="1047412"/>
                  </a:lnTo>
                  <a:lnTo>
                    <a:pt x="396899" y="1061923"/>
                  </a:lnTo>
                  <a:lnTo>
                    <a:pt x="443440" y="1072525"/>
                  </a:lnTo>
                  <a:lnTo>
                    <a:pt x="491409" y="1079025"/>
                  </a:lnTo>
                  <a:lnTo>
                    <a:pt x="540612" y="1081234"/>
                  </a:lnTo>
                </a:path>
                <a:path w="1081405" h="1081404">
                  <a:moveTo>
                    <a:pt x="540621" y="1081234"/>
                  </a:moveTo>
                  <a:lnTo>
                    <a:pt x="589824" y="1079025"/>
                  </a:lnTo>
                  <a:lnTo>
                    <a:pt x="637793" y="1072525"/>
                  </a:lnTo>
                  <a:lnTo>
                    <a:pt x="684334" y="1061923"/>
                  </a:lnTo>
                  <a:lnTo>
                    <a:pt x="729256" y="1047412"/>
                  </a:lnTo>
                  <a:lnTo>
                    <a:pt x="772367" y="1029182"/>
                  </a:lnTo>
                  <a:lnTo>
                    <a:pt x="813477" y="1007424"/>
                  </a:lnTo>
                  <a:lnTo>
                    <a:pt x="852395" y="982329"/>
                  </a:lnTo>
                  <a:lnTo>
                    <a:pt x="888930" y="954088"/>
                  </a:lnTo>
                  <a:lnTo>
                    <a:pt x="922891" y="922891"/>
                  </a:lnTo>
                  <a:lnTo>
                    <a:pt x="954088" y="888930"/>
                  </a:lnTo>
                  <a:lnTo>
                    <a:pt x="982329" y="852395"/>
                  </a:lnTo>
                  <a:lnTo>
                    <a:pt x="1007424" y="813477"/>
                  </a:lnTo>
                  <a:lnTo>
                    <a:pt x="1029182" y="772367"/>
                  </a:lnTo>
                  <a:lnTo>
                    <a:pt x="1047412" y="729256"/>
                  </a:lnTo>
                  <a:lnTo>
                    <a:pt x="1061923" y="684334"/>
                  </a:lnTo>
                  <a:lnTo>
                    <a:pt x="1072525" y="637793"/>
                  </a:lnTo>
                  <a:lnTo>
                    <a:pt x="1079025" y="589824"/>
                  </a:lnTo>
                  <a:lnTo>
                    <a:pt x="1081235" y="540616"/>
                  </a:lnTo>
                  <a:lnTo>
                    <a:pt x="1079025" y="491409"/>
                  </a:lnTo>
                  <a:lnTo>
                    <a:pt x="1072525" y="443440"/>
                  </a:lnTo>
                  <a:lnTo>
                    <a:pt x="1061923" y="396899"/>
                  </a:lnTo>
                  <a:lnTo>
                    <a:pt x="1047412" y="351977"/>
                  </a:lnTo>
                  <a:lnTo>
                    <a:pt x="1029182" y="308866"/>
                  </a:lnTo>
                  <a:lnTo>
                    <a:pt x="1007424" y="267756"/>
                  </a:lnTo>
                  <a:lnTo>
                    <a:pt x="982329" y="228838"/>
                  </a:lnTo>
                  <a:lnTo>
                    <a:pt x="954088" y="192303"/>
                  </a:lnTo>
                  <a:lnTo>
                    <a:pt x="922891" y="158342"/>
                  </a:lnTo>
                  <a:lnTo>
                    <a:pt x="888930" y="127145"/>
                  </a:lnTo>
                  <a:lnTo>
                    <a:pt x="852395" y="98904"/>
                  </a:lnTo>
                  <a:lnTo>
                    <a:pt x="813477" y="73809"/>
                  </a:lnTo>
                  <a:lnTo>
                    <a:pt x="772367" y="52051"/>
                  </a:lnTo>
                  <a:lnTo>
                    <a:pt x="729256" y="33821"/>
                  </a:lnTo>
                  <a:lnTo>
                    <a:pt x="684334" y="19310"/>
                  </a:lnTo>
                  <a:lnTo>
                    <a:pt x="637793" y="8708"/>
                  </a:lnTo>
                  <a:lnTo>
                    <a:pt x="589824" y="2208"/>
                  </a:lnTo>
                  <a:lnTo>
                    <a:pt x="540641" y="0"/>
                  </a:lnTo>
                </a:path>
              </a:pathLst>
            </a:custGeom>
            <a:ln w="57149">
              <a:solidFill>
                <a:srgbClr val="4A42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9361" y="7942913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540661" y="1081329"/>
                  </a:moveTo>
                  <a:lnTo>
                    <a:pt x="491453" y="1079119"/>
                  </a:lnTo>
                  <a:lnTo>
                    <a:pt x="443479" y="1072618"/>
                  </a:lnTo>
                  <a:lnTo>
                    <a:pt x="396934" y="1062016"/>
                  </a:lnTo>
                  <a:lnTo>
                    <a:pt x="352009" y="1047504"/>
                  </a:lnTo>
                  <a:lnTo>
                    <a:pt x="308894" y="1029272"/>
                  </a:lnTo>
                  <a:lnTo>
                    <a:pt x="267780" y="1007512"/>
                  </a:lnTo>
                  <a:lnTo>
                    <a:pt x="228859" y="982415"/>
                  </a:lnTo>
                  <a:lnTo>
                    <a:pt x="192321" y="954171"/>
                  </a:lnTo>
                  <a:lnTo>
                    <a:pt x="158357" y="922972"/>
                  </a:lnTo>
                  <a:lnTo>
                    <a:pt x="127157" y="889008"/>
                  </a:lnTo>
                  <a:lnTo>
                    <a:pt x="98913" y="852470"/>
                  </a:lnTo>
                  <a:lnTo>
                    <a:pt x="73816" y="813548"/>
                  </a:lnTo>
                  <a:lnTo>
                    <a:pt x="52056" y="772435"/>
                  </a:lnTo>
                  <a:lnTo>
                    <a:pt x="33825" y="729320"/>
                  </a:lnTo>
                  <a:lnTo>
                    <a:pt x="19313" y="684395"/>
                  </a:lnTo>
                  <a:lnTo>
                    <a:pt x="8710" y="637850"/>
                  </a:lnTo>
                  <a:lnTo>
                    <a:pt x="2209" y="589876"/>
                  </a:lnTo>
                  <a:lnTo>
                    <a:pt x="0" y="540665"/>
                  </a:lnTo>
                  <a:lnTo>
                    <a:pt x="2209" y="491453"/>
                  </a:lnTo>
                  <a:lnTo>
                    <a:pt x="8710" y="443479"/>
                  </a:lnTo>
                  <a:lnTo>
                    <a:pt x="19313" y="396934"/>
                  </a:lnTo>
                  <a:lnTo>
                    <a:pt x="33825" y="352009"/>
                  </a:lnTo>
                  <a:lnTo>
                    <a:pt x="52056" y="308894"/>
                  </a:lnTo>
                  <a:lnTo>
                    <a:pt x="73816" y="267781"/>
                  </a:lnTo>
                  <a:lnTo>
                    <a:pt x="98913" y="228859"/>
                  </a:lnTo>
                  <a:lnTo>
                    <a:pt x="127157" y="192321"/>
                  </a:lnTo>
                  <a:lnTo>
                    <a:pt x="158357" y="158357"/>
                  </a:lnTo>
                  <a:lnTo>
                    <a:pt x="192321" y="127157"/>
                  </a:lnTo>
                  <a:lnTo>
                    <a:pt x="228859" y="98913"/>
                  </a:lnTo>
                  <a:lnTo>
                    <a:pt x="267780" y="73816"/>
                  </a:lnTo>
                  <a:lnTo>
                    <a:pt x="308894" y="52056"/>
                  </a:lnTo>
                  <a:lnTo>
                    <a:pt x="352009" y="33825"/>
                  </a:lnTo>
                  <a:lnTo>
                    <a:pt x="396934" y="19313"/>
                  </a:lnTo>
                  <a:lnTo>
                    <a:pt x="443479" y="8710"/>
                  </a:lnTo>
                  <a:lnTo>
                    <a:pt x="491453" y="2209"/>
                  </a:lnTo>
                  <a:lnTo>
                    <a:pt x="540664" y="0"/>
                  </a:lnTo>
                  <a:lnTo>
                    <a:pt x="589876" y="2209"/>
                  </a:lnTo>
                  <a:lnTo>
                    <a:pt x="637849" y="8710"/>
                  </a:lnTo>
                  <a:lnTo>
                    <a:pt x="684394" y="19313"/>
                  </a:lnTo>
                  <a:lnTo>
                    <a:pt x="729320" y="33825"/>
                  </a:lnTo>
                  <a:lnTo>
                    <a:pt x="772435" y="52056"/>
                  </a:lnTo>
                  <a:lnTo>
                    <a:pt x="813548" y="73816"/>
                  </a:lnTo>
                  <a:lnTo>
                    <a:pt x="852469" y="98913"/>
                  </a:lnTo>
                  <a:lnTo>
                    <a:pt x="889008" y="127157"/>
                  </a:lnTo>
                  <a:lnTo>
                    <a:pt x="922972" y="158357"/>
                  </a:lnTo>
                  <a:lnTo>
                    <a:pt x="954171" y="192321"/>
                  </a:lnTo>
                  <a:lnTo>
                    <a:pt x="982415" y="228859"/>
                  </a:lnTo>
                  <a:lnTo>
                    <a:pt x="1007512" y="267781"/>
                  </a:lnTo>
                  <a:lnTo>
                    <a:pt x="1029272" y="308894"/>
                  </a:lnTo>
                  <a:lnTo>
                    <a:pt x="1047504" y="352009"/>
                  </a:lnTo>
                  <a:lnTo>
                    <a:pt x="1062016" y="396934"/>
                  </a:lnTo>
                  <a:lnTo>
                    <a:pt x="1072618" y="443479"/>
                  </a:lnTo>
                  <a:lnTo>
                    <a:pt x="1079120" y="491453"/>
                  </a:lnTo>
                  <a:lnTo>
                    <a:pt x="1081329" y="540664"/>
                  </a:lnTo>
                  <a:lnTo>
                    <a:pt x="1079120" y="589876"/>
                  </a:lnTo>
                  <a:lnTo>
                    <a:pt x="1072618" y="637850"/>
                  </a:lnTo>
                  <a:lnTo>
                    <a:pt x="1062016" y="684395"/>
                  </a:lnTo>
                  <a:lnTo>
                    <a:pt x="1047504" y="729320"/>
                  </a:lnTo>
                  <a:lnTo>
                    <a:pt x="1029272" y="772435"/>
                  </a:lnTo>
                  <a:lnTo>
                    <a:pt x="1007512" y="813548"/>
                  </a:lnTo>
                  <a:lnTo>
                    <a:pt x="982415" y="852470"/>
                  </a:lnTo>
                  <a:lnTo>
                    <a:pt x="954171" y="889008"/>
                  </a:lnTo>
                  <a:lnTo>
                    <a:pt x="922972" y="922972"/>
                  </a:lnTo>
                  <a:lnTo>
                    <a:pt x="889008" y="954171"/>
                  </a:lnTo>
                  <a:lnTo>
                    <a:pt x="852469" y="982415"/>
                  </a:lnTo>
                  <a:lnTo>
                    <a:pt x="813548" y="1007512"/>
                  </a:lnTo>
                  <a:lnTo>
                    <a:pt x="772435" y="1029272"/>
                  </a:lnTo>
                  <a:lnTo>
                    <a:pt x="729320" y="1047504"/>
                  </a:lnTo>
                  <a:lnTo>
                    <a:pt x="684394" y="1062016"/>
                  </a:lnTo>
                  <a:lnTo>
                    <a:pt x="637849" y="1072618"/>
                  </a:lnTo>
                  <a:lnTo>
                    <a:pt x="589876" y="1079119"/>
                  </a:lnTo>
                  <a:lnTo>
                    <a:pt x="540668" y="1081329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9362" y="7942913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0" y="540640"/>
                  </a:moveTo>
                  <a:lnTo>
                    <a:pt x="2208" y="589824"/>
                  </a:lnTo>
                  <a:lnTo>
                    <a:pt x="8709" y="637793"/>
                  </a:lnTo>
                  <a:lnTo>
                    <a:pt x="19310" y="684334"/>
                  </a:lnTo>
                  <a:lnTo>
                    <a:pt x="33821" y="729256"/>
                  </a:lnTo>
                  <a:lnTo>
                    <a:pt x="52051" y="772367"/>
                  </a:lnTo>
                  <a:lnTo>
                    <a:pt x="73809" y="813477"/>
                  </a:lnTo>
                  <a:lnTo>
                    <a:pt x="98904" y="852395"/>
                  </a:lnTo>
                  <a:lnTo>
                    <a:pt x="127145" y="888930"/>
                  </a:lnTo>
                  <a:lnTo>
                    <a:pt x="158342" y="922891"/>
                  </a:lnTo>
                  <a:lnTo>
                    <a:pt x="192303" y="954088"/>
                  </a:lnTo>
                  <a:lnTo>
                    <a:pt x="228838" y="982329"/>
                  </a:lnTo>
                  <a:lnTo>
                    <a:pt x="267756" y="1007424"/>
                  </a:lnTo>
                  <a:lnTo>
                    <a:pt x="308866" y="1029182"/>
                  </a:lnTo>
                  <a:lnTo>
                    <a:pt x="351977" y="1047412"/>
                  </a:lnTo>
                  <a:lnTo>
                    <a:pt x="396899" y="1061923"/>
                  </a:lnTo>
                  <a:lnTo>
                    <a:pt x="443440" y="1072524"/>
                  </a:lnTo>
                  <a:lnTo>
                    <a:pt x="491409" y="1079025"/>
                  </a:lnTo>
                  <a:lnTo>
                    <a:pt x="540617" y="1081235"/>
                  </a:lnTo>
                  <a:lnTo>
                    <a:pt x="589824" y="1079025"/>
                  </a:lnTo>
                  <a:lnTo>
                    <a:pt x="637793" y="1072524"/>
                  </a:lnTo>
                  <a:lnTo>
                    <a:pt x="684334" y="1061923"/>
                  </a:lnTo>
                  <a:lnTo>
                    <a:pt x="729256" y="1047412"/>
                  </a:lnTo>
                  <a:lnTo>
                    <a:pt x="772367" y="1029182"/>
                  </a:lnTo>
                  <a:lnTo>
                    <a:pt x="813477" y="1007424"/>
                  </a:lnTo>
                  <a:lnTo>
                    <a:pt x="852395" y="982329"/>
                  </a:lnTo>
                  <a:lnTo>
                    <a:pt x="888930" y="954088"/>
                  </a:lnTo>
                  <a:lnTo>
                    <a:pt x="922891" y="922891"/>
                  </a:lnTo>
                  <a:lnTo>
                    <a:pt x="954088" y="888930"/>
                  </a:lnTo>
                  <a:lnTo>
                    <a:pt x="982329" y="852395"/>
                  </a:lnTo>
                  <a:lnTo>
                    <a:pt x="1007424" y="813477"/>
                  </a:lnTo>
                  <a:lnTo>
                    <a:pt x="1029182" y="772367"/>
                  </a:lnTo>
                  <a:lnTo>
                    <a:pt x="1047412" y="729256"/>
                  </a:lnTo>
                  <a:lnTo>
                    <a:pt x="1061923" y="684334"/>
                  </a:lnTo>
                  <a:lnTo>
                    <a:pt x="1072525" y="637793"/>
                  </a:lnTo>
                  <a:lnTo>
                    <a:pt x="1079025" y="589824"/>
                  </a:lnTo>
                  <a:lnTo>
                    <a:pt x="1081235" y="540616"/>
                  </a:lnTo>
                  <a:lnTo>
                    <a:pt x="1079025" y="491409"/>
                  </a:lnTo>
                  <a:lnTo>
                    <a:pt x="1072525" y="443440"/>
                  </a:lnTo>
                  <a:lnTo>
                    <a:pt x="1061923" y="396899"/>
                  </a:lnTo>
                  <a:lnTo>
                    <a:pt x="1047412" y="351977"/>
                  </a:lnTo>
                  <a:lnTo>
                    <a:pt x="1029182" y="308866"/>
                  </a:lnTo>
                  <a:lnTo>
                    <a:pt x="1007424" y="267756"/>
                  </a:lnTo>
                  <a:lnTo>
                    <a:pt x="982329" y="228838"/>
                  </a:lnTo>
                  <a:lnTo>
                    <a:pt x="954088" y="192303"/>
                  </a:lnTo>
                  <a:lnTo>
                    <a:pt x="922891" y="158342"/>
                  </a:lnTo>
                  <a:lnTo>
                    <a:pt x="888930" y="127145"/>
                  </a:lnTo>
                  <a:lnTo>
                    <a:pt x="852395" y="98904"/>
                  </a:lnTo>
                  <a:lnTo>
                    <a:pt x="813477" y="73809"/>
                  </a:lnTo>
                  <a:lnTo>
                    <a:pt x="772367" y="52051"/>
                  </a:lnTo>
                  <a:lnTo>
                    <a:pt x="729256" y="33821"/>
                  </a:lnTo>
                  <a:lnTo>
                    <a:pt x="684334" y="19310"/>
                  </a:lnTo>
                  <a:lnTo>
                    <a:pt x="637793" y="8708"/>
                  </a:lnTo>
                  <a:lnTo>
                    <a:pt x="589824" y="2208"/>
                  </a:lnTo>
                  <a:lnTo>
                    <a:pt x="540642" y="0"/>
                  </a:lnTo>
                </a:path>
              </a:pathLst>
            </a:custGeom>
            <a:ln w="57149">
              <a:solidFill>
                <a:srgbClr val="4A42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6828140" y="6011031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540666" y="1081329"/>
                  </a:moveTo>
                  <a:lnTo>
                    <a:pt x="491452" y="1079120"/>
                  </a:lnTo>
                  <a:lnTo>
                    <a:pt x="443478" y="1072618"/>
                  </a:lnTo>
                  <a:lnTo>
                    <a:pt x="396933" y="1062016"/>
                  </a:lnTo>
                  <a:lnTo>
                    <a:pt x="352008" y="1047504"/>
                  </a:lnTo>
                  <a:lnTo>
                    <a:pt x="308893" y="1029272"/>
                  </a:lnTo>
                  <a:lnTo>
                    <a:pt x="267780" y="1007512"/>
                  </a:lnTo>
                  <a:lnTo>
                    <a:pt x="228858" y="982415"/>
                  </a:lnTo>
                  <a:lnTo>
                    <a:pt x="192320" y="954171"/>
                  </a:lnTo>
                  <a:lnTo>
                    <a:pt x="158356" y="922972"/>
                  </a:lnTo>
                  <a:lnTo>
                    <a:pt x="127156" y="889008"/>
                  </a:lnTo>
                  <a:lnTo>
                    <a:pt x="98912" y="852470"/>
                  </a:lnTo>
                  <a:lnTo>
                    <a:pt x="73815" y="813548"/>
                  </a:lnTo>
                  <a:lnTo>
                    <a:pt x="52055" y="772435"/>
                  </a:lnTo>
                  <a:lnTo>
                    <a:pt x="33824" y="729320"/>
                  </a:lnTo>
                  <a:lnTo>
                    <a:pt x="19312" y="684395"/>
                  </a:lnTo>
                  <a:lnTo>
                    <a:pt x="8709" y="637850"/>
                  </a:lnTo>
                  <a:lnTo>
                    <a:pt x="2208" y="589876"/>
                  </a:lnTo>
                  <a:lnTo>
                    <a:pt x="0" y="540645"/>
                  </a:lnTo>
                  <a:lnTo>
                    <a:pt x="2208" y="491453"/>
                  </a:lnTo>
                  <a:lnTo>
                    <a:pt x="8709" y="443479"/>
                  </a:lnTo>
                  <a:lnTo>
                    <a:pt x="19312" y="396934"/>
                  </a:lnTo>
                  <a:lnTo>
                    <a:pt x="33824" y="352009"/>
                  </a:lnTo>
                  <a:lnTo>
                    <a:pt x="52055" y="308894"/>
                  </a:lnTo>
                  <a:lnTo>
                    <a:pt x="73815" y="267781"/>
                  </a:lnTo>
                  <a:lnTo>
                    <a:pt x="98912" y="228859"/>
                  </a:lnTo>
                  <a:lnTo>
                    <a:pt x="127156" y="192321"/>
                  </a:lnTo>
                  <a:lnTo>
                    <a:pt x="158356" y="158357"/>
                  </a:lnTo>
                  <a:lnTo>
                    <a:pt x="192320" y="127157"/>
                  </a:lnTo>
                  <a:lnTo>
                    <a:pt x="228858" y="98913"/>
                  </a:lnTo>
                  <a:lnTo>
                    <a:pt x="267780" y="73816"/>
                  </a:lnTo>
                  <a:lnTo>
                    <a:pt x="308893" y="52056"/>
                  </a:lnTo>
                  <a:lnTo>
                    <a:pt x="352008" y="33825"/>
                  </a:lnTo>
                  <a:lnTo>
                    <a:pt x="396933" y="19313"/>
                  </a:lnTo>
                  <a:lnTo>
                    <a:pt x="443478" y="8710"/>
                  </a:lnTo>
                  <a:lnTo>
                    <a:pt x="491452" y="2209"/>
                  </a:lnTo>
                  <a:lnTo>
                    <a:pt x="540663" y="0"/>
                  </a:lnTo>
                  <a:lnTo>
                    <a:pt x="589875" y="2209"/>
                  </a:lnTo>
                  <a:lnTo>
                    <a:pt x="637848" y="8710"/>
                  </a:lnTo>
                  <a:lnTo>
                    <a:pt x="684393" y="19313"/>
                  </a:lnTo>
                  <a:lnTo>
                    <a:pt x="729319" y="33825"/>
                  </a:lnTo>
                  <a:lnTo>
                    <a:pt x="772434" y="52056"/>
                  </a:lnTo>
                  <a:lnTo>
                    <a:pt x="813547" y="73816"/>
                  </a:lnTo>
                  <a:lnTo>
                    <a:pt x="852469" y="98913"/>
                  </a:lnTo>
                  <a:lnTo>
                    <a:pt x="889007" y="127157"/>
                  </a:lnTo>
                  <a:lnTo>
                    <a:pt x="922971" y="158357"/>
                  </a:lnTo>
                  <a:lnTo>
                    <a:pt x="954171" y="192321"/>
                  </a:lnTo>
                  <a:lnTo>
                    <a:pt x="982415" y="228859"/>
                  </a:lnTo>
                  <a:lnTo>
                    <a:pt x="1007512" y="267781"/>
                  </a:lnTo>
                  <a:lnTo>
                    <a:pt x="1029272" y="308894"/>
                  </a:lnTo>
                  <a:lnTo>
                    <a:pt x="1047503" y="352009"/>
                  </a:lnTo>
                  <a:lnTo>
                    <a:pt x="1062016" y="396934"/>
                  </a:lnTo>
                  <a:lnTo>
                    <a:pt x="1072618" y="443479"/>
                  </a:lnTo>
                  <a:lnTo>
                    <a:pt x="1079119" y="491453"/>
                  </a:lnTo>
                  <a:lnTo>
                    <a:pt x="1081327" y="540665"/>
                  </a:lnTo>
                  <a:lnTo>
                    <a:pt x="1079119" y="589876"/>
                  </a:lnTo>
                  <a:lnTo>
                    <a:pt x="1072618" y="637850"/>
                  </a:lnTo>
                  <a:lnTo>
                    <a:pt x="1062016" y="684395"/>
                  </a:lnTo>
                  <a:lnTo>
                    <a:pt x="1047503" y="729320"/>
                  </a:lnTo>
                  <a:lnTo>
                    <a:pt x="1029272" y="772435"/>
                  </a:lnTo>
                  <a:lnTo>
                    <a:pt x="1007512" y="813548"/>
                  </a:lnTo>
                  <a:lnTo>
                    <a:pt x="982415" y="852470"/>
                  </a:lnTo>
                  <a:lnTo>
                    <a:pt x="954171" y="889008"/>
                  </a:lnTo>
                  <a:lnTo>
                    <a:pt x="922971" y="922972"/>
                  </a:lnTo>
                  <a:lnTo>
                    <a:pt x="889007" y="954171"/>
                  </a:lnTo>
                  <a:lnTo>
                    <a:pt x="852469" y="982415"/>
                  </a:lnTo>
                  <a:lnTo>
                    <a:pt x="813547" y="1007512"/>
                  </a:lnTo>
                  <a:lnTo>
                    <a:pt x="772434" y="1029272"/>
                  </a:lnTo>
                  <a:lnTo>
                    <a:pt x="729319" y="1047504"/>
                  </a:lnTo>
                  <a:lnTo>
                    <a:pt x="684393" y="1062016"/>
                  </a:lnTo>
                  <a:lnTo>
                    <a:pt x="637848" y="1072618"/>
                  </a:lnTo>
                  <a:lnTo>
                    <a:pt x="589875" y="1079120"/>
                  </a:lnTo>
                  <a:lnTo>
                    <a:pt x="540666" y="1081329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828139" y="6011032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0" y="540644"/>
                  </a:moveTo>
                  <a:lnTo>
                    <a:pt x="2208" y="589824"/>
                  </a:lnTo>
                  <a:lnTo>
                    <a:pt x="8708" y="637793"/>
                  </a:lnTo>
                  <a:lnTo>
                    <a:pt x="19310" y="684334"/>
                  </a:lnTo>
                  <a:lnTo>
                    <a:pt x="33821" y="729256"/>
                  </a:lnTo>
                  <a:lnTo>
                    <a:pt x="52051" y="772367"/>
                  </a:lnTo>
                  <a:lnTo>
                    <a:pt x="73808" y="813477"/>
                  </a:lnTo>
                  <a:lnTo>
                    <a:pt x="98904" y="852395"/>
                  </a:lnTo>
                  <a:lnTo>
                    <a:pt x="127145" y="888930"/>
                  </a:lnTo>
                  <a:lnTo>
                    <a:pt x="158342" y="922891"/>
                  </a:lnTo>
                  <a:lnTo>
                    <a:pt x="192303" y="954088"/>
                  </a:lnTo>
                  <a:lnTo>
                    <a:pt x="228838" y="982329"/>
                  </a:lnTo>
                  <a:lnTo>
                    <a:pt x="267756" y="1007424"/>
                  </a:lnTo>
                  <a:lnTo>
                    <a:pt x="308866" y="1029182"/>
                  </a:lnTo>
                  <a:lnTo>
                    <a:pt x="351977" y="1047412"/>
                  </a:lnTo>
                  <a:lnTo>
                    <a:pt x="396899" y="1061923"/>
                  </a:lnTo>
                  <a:lnTo>
                    <a:pt x="443440" y="1072525"/>
                  </a:lnTo>
                  <a:lnTo>
                    <a:pt x="491409" y="1079025"/>
                  </a:lnTo>
                  <a:lnTo>
                    <a:pt x="540616" y="1081235"/>
                  </a:lnTo>
                  <a:lnTo>
                    <a:pt x="589824" y="1079025"/>
                  </a:lnTo>
                  <a:lnTo>
                    <a:pt x="637793" y="1072525"/>
                  </a:lnTo>
                  <a:lnTo>
                    <a:pt x="684334" y="1061923"/>
                  </a:lnTo>
                  <a:lnTo>
                    <a:pt x="729256" y="1047412"/>
                  </a:lnTo>
                  <a:lnTo>
                    <a:pt x="772367" y="1029182"/>
                  </a:lnTo>
                  <a:lnTo>
                    <a:pt x="813477" y="1007424"/>
                  </a:lnTo>
                  <a:lnTo>
                    <a:pt x="852395" y="982329"/>
                  </a:lnTo>
                  <a:lnTo>
                    <a:pt x="888930" y="954088"/>
                  </a:lnTo>
                  <a:lnTo>
                    <a:pt x="922891" y="922891"/>
                  </a:lnTo>
                  <a:lnTo>
                    <a:pt x="954088" y="888930"/>
                  </a:lnTo>
                  <a:lnTo>
                    <a:pt x="982329" y="852395"/>
                  </a:lnTo>
                  <a:lnTo>
                    <a:pt x="1007424" y="813477"/>
                  </a:lnTo>
                  <a:lnTo>
                    <a:pt x="1029182" y="772367"/>
                  </a:lnTo>
                  <a:lnTo>
                    <a:pt x="1047412" y="729256"/>
                  </a:lnTo>
                  <a:lnTo>
                    <a:pt x="1061923" y="684334"/>
                  </a:lnTo>
                  <a:lnTo>
                    <a:pt x="1072524" y="637793"/>
                  </a:lnTo>
                  <a:lnTo>
                    <a:pt x="1079025" y="589824"/>
                  </a:lnTo>
                  <a:lnTo>
                    <a:pt x="1081234" y="540616"/>
                  </a:lnTo>
                  <a:lnTo>
                    <a:pt x="1079025" y="491409"/>
                  </a:lnTo>
                  <a:lnTo>
                    <a:pt x="1072524" y="443440"/>
                  </a:lnTo>
                  <a:lnTo>
                    <a:pt x="1061923" y="396899"/>
                  </a:lnTo>
                  <a:lnTo>
                    <a:pt x="1047412" y="351977"/>
                  </a:lnTo>
                  <a:lnTo>
                    <a:pt x="1029182" y="308866"/>
                  </a:lnTo>
                  <a:lnTo>
                    <a:pt x="1007424" y="267756"/>
                  </a:lnTo>
                  <a:lnTo>
                    <a:pt x="982329" y="228838"/>
                  </a:lnTo>
                  <a:lnTo>
                    <a:pt x="954088" y="192303"/>
                  </a:lnTo>
                  <a:lnTo>
                    <a:pt x="922891" y="158342"/>
                  </a:lnTo>
                  <a:lnTo>
                    <a:pt x="888930" y="127145"/>
                  </a:lnTo>
                  <a:lnTo>
                    <a:pt x="852395" y="98904"/>
                  </a:lnTo>
                  <a:lnTo>
                    <a:pt x="813477" y="73809"/>
                  </a:lnTo>
                  <a:lnTo>
                    <a:pt x="772367" y="52051"/>
                  </a:lnTo>
                  <a:lnTo>
                    <a:pt x="729256" y="33821"/>
                  </a:lnTo>
                  <a:lnTo>
                    <a:pt x="684334" y="19310"/>
                  </a:lnTo>
                  <a:lnTo>
                    <a:pt x="637793" y="8708"/>
                  </a:lnTo>
                  <a:lnTo>
                    <a:pt x="589824" y="2208"/>
                  </a:lnTo>
                  <a:lnTo>
                    <a:pt x="540641" y="0"/>
                  </a:lnTo>
                </a:path>
              </a:pathLst>
            </a:custGeom>
            <a:ln w="57149">
              <a:solidFill>
                <a:srgbClr val="4A42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755568" y="7922448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540663" y="1081329"/>
                  </a:moveTo>
                  <a:lnTo>
                    <a:pt x="491452" y="1079119"/>
                  </a:lnTo>
                  <a:lnTo>
                    <a:pt x="443478" y="1072618"/>
                  </a:lnTo>
                  <a:lnTo>
                    <a:pt x="396933" y="1062016"/>
                  </a:lnTo>
                  <a:lnTo>
                    <a:pt x="352008" y="1047503"/>
                  </a:lnTo>
                  <a:lnTo>
                    <a:pt x="308893" y="1029272"/>
                  </a:lnTo>
                  <a:lnTo>
                    <a:pt x="267780" y="1007512"/>
                  </a:lnTo>
                  <a:lnTo>
                    <a:pt x="228858" y="982415"/>
                  </a:lnTo>
                  <a:lnTo>
                    <a:pt x="192320" y="954171"/>
                  </a:lnTo>
                  <a:lnTo>
                    <a:pt x="158356" y="922972"/>
                  </a:lnTo>
                  <a:lnTo>
                    <a:pt x="127156" y="889008"/>
                  </a:lnTo>
                  <a:lnTo>
                    <a:pt x="98913" y="852469"/>
                  </a:lnTo>
                  <a:lnTo>
                    <a:pt x="73815" y="813548"/>
                  </a:lnTo>
                  <a:lnTo>
                    <a:pt x="52056" y="772435"/>
                  </a:lnTo>
                  <a:lnTo>
                    <a:pt x="33824" y="729320"/>
                  </a:lnTo>
                  <a:lnTo>
                    <a:pt x="19312" y="684394"/>
                  </a:lnTo>
                  <a:lnTo>
                    <a:pt x="8709" y="637850"/>
                  </a:lnTo>
                  <a:lnTo>
                    <a:pt x="2208" y="589876"/>
                  </a:lnTo>
                  <a:lnTo>
                    <a:pt x="0" y="540645"/>
                  </a:lnTo>
                  <a:lnTo>
                    <a:pt x="2208" y="491453"/>
                  </a:lnTo>
                  <a:lnTo>
                    <a:pt x="8709" y="443479"/>
                  </a:lnTo>
                  <a:lnTo>
                    <a:pt x="19312" y="396934"/>
                  </a:lnTo>
                  <a:lnTo>
                    <a:pt x="33824" y="352009"/>
                  </a:lnTo>
                  <a:lnTo>
                    <a:pt x="52056" y="308894"/>
                  </a:lnTo>
                  <a:lnTo>
                    <a:pt x="73815" y="267780"/>
                  </a:lnTo>
                  <a:lnTo>
                    <a:pt x="98913" y="228859"/>
                  </a:lnTo>
                  <a:lnTo>
                    <a:pt x="127156" y="192321"/>
                  </a:lnTo>
                  <a:lnTo>
                    <a:pt x="158356" y="158356"/>
                  </a:lnTo>
                  <a:lnTo>
                    <a:pt x="192320" y="127157"/>
                  </a:lnTo>
                  <a:lnTo>
                    <a:pt x="228858" y="98913"/>
                  </a:lnTo>
                  <a:lnTo>
                    <a:pt x="267780" y="73816"/>
                  </a:lnTo>
                  <a:lnTo>
                    <a:pt x="308893" y="52056"/>
                  </a:lnTo>
                  <a:lnTo>
                    <a:pt x="352008" y="33825"/>
                  </a:lnTo>
                  <a:lnTo>
                    <a:pt x="396933" y="19313"/>
                  </a:lnTo>
                  <a:lnTo>
                    <a:pt x="443478" y="8710"/>
                  </a:lnTo>
                  <a:lnTo>
                    <a:pt x="491452" y="2209"/>
                  </a:lnTo>
                  <a:lnTo>
                    <a:pt x="540663" y="0"/>
                  </a:lnTo>
                  <a:lnTo>
                    <a:pt x="589875" y="2209"/>
                  </a:lnTo>
                  <a:lnTo>
                    <a:pt x="637848" y="8710"/>
                  </a:lnTo>
                  <a:lnTo>
                    <a:pt x="684393" y="19313"/>
                  </a:lnTo>
                  <a:lnTo>
                    <a:pt x="729319" y="33825"/>
                  </a:lnTo>
                  <a:lnTo>
                    <a:pt x="772434" y="52056"/>
                  </a:lnTo>
                  <a:lnTo>
                    <a:pt x="813547" y="73816"/>
                  </a:lnTo>
                  <a:lnTo>
                    <a:pt x="852469" y="98913"/>
                  </a:lnTo>
                  <a:lnTo>
                    <a:pt x="889007" y="127157"/>
                  </a:lnTo>
                  <a:lnTo>
                    <a:pt x="922971" y="158356"/>
                  </a:lnTo>
                  <a:lnTo>
                    <a:pt x="954171" y="192321"/>
                  </a:lnTo>
                  <a:lnTo>
                    <a:pt x="982415" y="228859"/>
                  </a:lnTo>
                  <a:lnTo>
                    <a:pt x="1007512" y="267780"/>
                  </a:lnTo>
                  <a:lnTo>
                    <a:pt x="1029272" y="308894"/>
                  </a:lnTo>
                  <a:lnTo>
                    <a:pt x="1047503" y="352009"/>
                  </a:lnTo>
                  <a:lnTo>
                    <a:pt x="1062016" y="396934"/>
                  </a:lnTo>
                  <a:lnTo>
                    <a:pt x="1072618" y="443479"/>
                  </a:lnTo>
                  <a:lnTo>
                    <a:pt x="1079119" y="491453"/>
                  </a:lnTo>
                  <a:lnTo>
                    <a:pt x="1081327" y="540664"/>
                  </a:lnTo>
                  <a:lnTo>
                    <a:pt x="1079119" y="589876"/>
                  </a:lnTo>
                  <a:lnTo>
                    <a:pt x="1072618" y="637850"/>
                  </a:lnTo>
                  <a:lnTo>
                    <a:pt x="1062016" y="684394"/>
                  </a:lnTo>
                  <a:lnTo>
                    <a:pt x="1047503" y="729320"/>
                  </a:lnTo>
                  <a:lnTo>
                    <a:pt x="1029272" y="772435"/>
                  </a:lnTo>
                  <a:lnTo>
                    <a:pt x="1007512" y="813548"/>
                  </a:lnTo>
                  <a:lnTo>
                    <a:pt x="982415" y="852469"/>
                  </a:lnTo>
                  <a:lnTo>
                    <a:pt x="954171" y="889008"/>
                  </a:lnTo>
                  <a:lnTo>
                    <a:pt x="922971" y="922972"/>
                  </a:lnTo>
                  <a:lnTo>
                    <a:pt x="889007" y="954171"/>
                  </a:lnTo>
                  <a:lnTo>
                    <a:pt x="852469" y="982415"/>
                  </a:lnTo>
                  <a:lnTo>
                    <a:pt x="813547" y="1007512"/>
                  </a:lnTo>
                  <a:lnTo>
                    <a:pt x="772434" y="1029272"/>
                  </a:lnTo>
                  <a:lnTo>
                    <a:pt x="729319" y="1047503"/>
                  </a:lnTo>
                  <a:lnTo>
                    <a:pt x="684393" y="1062016"/>
                  </a:lnTo>
                  <a:lnTo>
                    <a:pt x="637848" y="1072618"/>
                  </a:lnTo>
                  <a:lnTo>
                    <a:pt x="589875" y="1079119"/>
                  </a:lnTo>
                  <a:lnTo>
                    <a:pt x="540663" y="1081329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755568" y="7922449"/>
              <a:ext cx="1081405" cy="1081405"/>
            </a:xfrm>
            <a:custGeom>
              <a:avLst/>
              <a:gdLst/>
              <a:ahLst/>
              <a:cxnLst/>
              <a:rect l="l" t="t" r="r" b="b"/>
              <a:pathLst>
                <a:path w="1081405" h="1081404">
                  <a:moveTo>
                    <a:pt x="0" y="540644"/>
                  </a:moveTo>
                  <a:lnTo>
                    <a:pt x="2208" y="589824"/>
                  </a:lnTo>
                  <a:lnTo>
                    <a:pt x="8708" y="637793"/>
                  </a:lnTo>
                  <a:lnTo>
                    <a:pt x="19310" y="684334"/>
                  </a:lnTo>
                  <a:lnTo>
                    <a:pt x="33821" y="729256"/>
                  </a:lnTo>
                  <a:lnTo>
                    <a:pt x="52051" y="772367"/>
                  </a:lnTo>
                  <a:lnTo>
                    <a:pt x="73809" y="813477"/>
                  </a:lnTo>
                  <a:lnTo>
                    <a:pt x="98904" y="852395"/>
                  </a:lnTo>
                  <a:lnTo>
                    <a:pt x="127145" y="888930"/>
                  </a:lnTo>
                  <a:lnTo>
                    <a:pt x="158342" y="922891"/>
                  </a:lnTo>
                  <a:lnTo>
                    <a:pt x="192303" y="954088"/>
                  </a:lnTo>
                  <a:lnTo>
                    <a:pt x="228838" y="982329"/>
                  </a:lnTo>
                  <a:lnTo>
                    <a:pt x="267756" y="1007424"/>
                  </a:lnTo>
                  <a:lnTo>
                    <a:pt x="308866" y="1029182"/>
                  </a:lnTo>
                  <a:lnTo>
                    <a:pt x="351977" y="1047412"/>
                  </a:lnTo>
                  <a:lnTo>
                    <a:pt x="396899" y="1061923"/>
                  </a:lnTo>
                  <a:lnTo>
                    <a:pt x="443440" y="1072524"/>
                  </a:lnTo>
                  <a:lnTo>
                    <a:pt x="491409" y="1079025"/>
                  </a:lnTo>
                  <a:lnTo>
                    <a:pt x="540616" y="1081235"/>
                  </a:lnTo>
                  <a:lnTo>
                    <a:pt x="589824" y="1079025"/>
                  </a:lnTo>
                  <a:lnTo>
                    <a:pt x="637793" y="1072524"/>
                  </a:lnTo>
                  <a:lnTo>
                    <a:pt x="684334" y="1061923"/>
                  </a:lnTo>
                  <a:lnTo>
                    <a:pt x="729256" y="1047412"/>
                  </a:lnTo>
                  <a:lnTo>
                    <a:pt x="772367" y="1029182"/>
                  </a:lnTo>
                  <a:lnTo>
                    <a:pt x="813477" y="1007424"/>
                  </a:lnTo>
                  <a:lnTo>
                    <a:pt x="852395" y="982329"/>
                  </a:lnTo>
                  <a:lnTo>
                    <a:pt x="888930" y="954088"/>
                  </a:lnTo>
                  <a:lnTo>
                    <a:pt x="922891" y="922891"/>
                  </a:lnTo>
                  <a:lnTo>
                    <a:pt x="954088" y="888930"/>
                  </a:lnTo>
                  <a:lnTo>
                    <a:pt x="982329" y="852395"/>
                  </a:lnTo>
                  <a:lnTo>
                    <a:pt x="1007424" y="813477"/>
                  </a:lnTo>
                  <a:lnTo>
                    <a:pt x="1029182" y="772367"/>
                  </a:lnTo>
                  <a:lnTo>
                    <a:pt x="1047412" y="729256"/>
                  </a:lnTo>
                  <a:lnTo>
                    <a:pt x="1061923" y="684334"/>
                  </a:lnTo>
                  <a:lnTo>
                    <a:pt x="1072524" y="637793"/>
                  </a:lnTo>
                  <a:lnTo>
                    <a:pt x="1079025" y="589824"/>
                  </a:lnTo>
                  <a:lnTo>
                    <a:pt x="1081234" y="540616"/>
                  </a:lnTo>
                  <a:lnTo>
                    <a:pt x="1079025" y="491409"/>
                  </a:lnTo>
                  <a:lnTo>
                    <a:pt x="1072524" y="443440"/>
                  </a:lnTo>
                  <a:lnTo>
                    <a:pt x="1061923" y="396899"/>
                  </a:lnTo>
                  <a:lnTo>
                    <a:pt x="1047412" y="351977"/>
                  </a:lnTo>
                  <a:lnTo>
                    <a:pt x="1029182" y="308866"/>
                  </a:lnTo>
                  <a:lnTo>
                    <a:pt x="1007424" y="267756"/>
                  </a:lnTo>
                  <a:lnTo>
                    <a:pt x="982329" y="228838"/>
                  </a:lnTo>
                  <a:lnTo>
                    <a:pt x="954088" y="192303"/>
                  </a:lnTo>
                  <a:lnTo>
                    <a:pt x="922891" y="158342"/>
                  </a:lnTo>
                  <a:lnTo>
                    <a:pt x="888930" y="127145"/>
                  </a:lnTo>
                  <a:lnTo>
                    <a:pt x="852395" y="98904"/>
                  </a:lnTo>
                  <a:lnTo>
                    <a:pt x="813477" y="73809"/>
                  </a:lnTo>
                  <a:lnTo>
                    <a:pt x="772367" y="52051"/>
                  </a:lnTo>
                  <a:lnTo>
                    <a:pt x="729256" y="33821"/>
                  </a:lnTo>
                  <a:lnTo>
                    <a:pt x="684334" y="19310"/>
                  </a:lnTo>
                  <a:lnTo>
                    <a:pt x="637793" y="8708"/>
                  </a:lnTo>
                  <a:lnTo>
                    <a:pt x="589824" y="2208"/>
                  </a:lnTo>
                  <a:lnTo>
                    <a:pt x="540641" y="0"/>
                  </a:lnTo>
                </a:path>
              </a:pathLst>
            </a:custGeom>
            <a:ln w="57149">
              <a:solidFill>
                <a:srgbClr val="4A42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480045" y="9598189"/>
              <a:ext cx="3481704" cy="688975"/>
            </a:xfrm>
            <a:custGeom>
              <a:avLst/>
              <a:gdLst/>
              <a:ahLst/>
              <a:cxnLst/>
              <a:rect l="l" t="t" r="r" b="b"/>
              <a:pathLst>
                <a:path w="3481705" h="688975">
                  <a:moveTo>
                    <a:pt x="302691" y="454812"/>
                  </a:moveTo>
                  <a:lnTo>
                    <a:pt x="295706" y="410946"/>
                  </a:lnTo>
                  <a:lnTo>
                    <a:pt x="276301" y="370992"/>
                  </a:lnTo>
                  <a:lnTo>
                    <a:pt x="246126" y="338391"/>
                  </a:lnTo>
                  <a:lnTo>
                    <a:pt x="207784" y="315963"/>
                  </a:lnTo>
                  <a:lnTo>
                    <a:pt x="164592" y="305625"/>
                  </a:lnTo>
                  <a:lnTo>
                    <a:pt x="149745" y="305054"/>
                  </a:lnTo>
                  <a:lnTo>
                    <a:pt x="134924" y="305943"/>
                  </a:lnTo>
                  <a:lnTo>
                    <a:pt x="91948" y="317182"/>
                  </a:lnTo>
                  <a:lnTo>
                    <a:pt x="54102" y="340423"/>
                  </a:lnTo>
                  <a:lnTo>
                    <a:pt x="24612" y="373646"/>
                  </a:lnTo>
                  <a:lnTo>
                    <a:pt x="6045" y="413994"/>
                  </a:lnTo>
                  <a:lnTo>
                    <a:pt x="0" y="457987"/>
                  </a:lnTo>
                  <a:lnTo>
                    <a:pt x="876" y="472821"/>
                  </a:lnTo>
                  <a:lnTo>
                    <a:pt x="12128" y="515785"/>
                  </a:lnTo>
                  <a:lnTo>
                    <a:pt x="35356" y="553643"/>
                  </a:lnTo>
                  <a:lnTo>
                    <a:pt x="68580" y="583120"/>
                  </a:lnTo>
                  <a:lnTo>
                    <a:pt x="108927" y="601687"/>
                  </a:lnTo>
                  <a:lnTo>
                    <a:pt x="152933" y="607745"/>
                  </a:lnTo>
                  <a:lnTo>
                    <a:pt x="167754" y="606856"/>
                  </a:lnTo>
                  <a:lnTo>
                    <a:pt x="210731" y="595617"/>
                  </a:lnTo>
                  <a:lnTo>
                    <a:pt x="248589" y="572376"/>
                  </a:lnTo>
                  <a:lnTo>
                    <a:pt x="278066" y="539153"/>
                  </a:lnTo>
                  <a:lnTo>
                    <a:pt x="296633" y="498805"/>
                  </a:lnTo>
                  <a:lnTo>
                    <a:pt x="302691" y="454812"/>
                  </a:lnTo>
                  <a:close/>
                </a:path>
                <a:path w="3481705" h="688975">
                  <a:moveTo>
                    <a:pt x="1408125" y="291896"/>
                  </a:moveTo>
                  <a:lnTo>
                    <a:pt x="1371231" y="263461"/>
                  </a:lnTo>
                  <a:lnTo>
                    <a:pt x="1332255" y="238302"/>
                  </a:lnTo>
                  <a:lnTo>
                    <a:pt x="1291399" y="216535"/>
                  </a:lnTo>
                  <a:lnTo>
                    <a:pt x="1248943" y="198247"/>
                  </a:lnTo>
                  <a:lnTo>
                    <a:pt x="1205103" y="183527"/>
                  </a:lnTo>
                  <a:lnTo>
                    <a:pt x="1160119" y="172478"/>
                  </a:lnTo>
                  <a:lnTo>
                    <a:pt x="1114234" y="165201"/>
                  </a:lnTo>
                  <a:lnTo>
                    <a:pt x="1067701" y="161785"/>
                  </a:lnTo>
                  <a:lnTo>
                    <a:pt x="1020737" y="162331"/>
                  </a:lnTo>
                  <a:lnTo>
                    <a:pt x="973594" y="166941"/>
                  </a:lnTo>
                  <a:lnTo>
                    <a:pt x="926503" y="175704"/>
                  </a:lnTo>
                  <a:lnTo>
                    <a:pt x="879716" y="188722"/>
                  </a:lnTo>
                  <a:lnTo>
                    <a:pt x="833475" y="206095"/>
                  </a:lnTo>
                  <a:lnTo>
                    <a:pt x="787527" y="228219"/>
                  </a:lnTo>
                  <a:lnTo>
                    <a:pt x="744537" y="253961"/>
                  </a:lnTo>
                  <a:lnTo>
                    <a:pt x="704608" y="283070"/>
                  </a:lnTo>
                  <a:lnTo>
                    <a:pt x="667842" y="315252"/>
                  </a:lnTo>
                  <a:lnTo>
                    <a:pt x="634339" y="350253"/>
                  </a:lnTo>
                  <a:lnTo>
                    <a:pt x="604215" y="387819"/>
                  </a:lnTo>
                  <a:lnTo>
                    <a:pt x="577900" y="427088"/>
                  </a:lnTo>
                  <a:lnTo>
                    <a:pt x="555104" y="468287"/>
                  </a:lnTo>
                  <a:lnTo>
                    <a:pt x="535838" y="511302"/>
                  </a:lnTo>
                  <a:lnTo>
                    <a:pt x="520293" y="555739"/>
                  </a:lnTo>
                  <a:lnTo>
                    <a:pt x="508533" y="601395"/>
                  </a:lnTo>
                  <a:lnTo>
                    <a:pt x="500659" y="648017"/>
                  </a:lnTo>
                  <a:lnTo>
                    <a:pt x="497332" y="688809"/>
                  </a:lnTo>
                  <a:lnTo>
                    <a:pt x="1305445" y="688809"/>
                  </a:lnTo>
                  <a:lnTo>
                    <a:pt x="1301318" y="643648"/>
                  </a:lnTo>
                  <a:lnTo>
                    <a:pt x="1301140" y="596315"/>
                  </a:lnTo>
                  <a:lnTo>
                    <a:pt x="1305026" y="549440"/>
                  </a:lnTo>
                  <a:lnTo>
                    <a:pt x="1312887" y="503262"/>
                  </a:lnTo>
                  <a:lnTo>
                    <a:pt x="1324610" y="458063"/>
                  </a:lnTo>
                  <a:lnTo>
                    <a:pt x="1340104" y="414070"/>
                  </a:lnTo>
                  <a:lnTo>
                    <a:pt x="1359255" y="371538"/>
                  </a:lnTo>
                  <a:lnTo>
                    <a:pt x="1381963" y="330733"/>
                  </a:lnTo>
                  <a:lnTo>
                    <a:pt x="1408125" y="291896"/>
                  </a:lnTo>
                  <a:close/>
                </a:path>
                <a:path w="3481705" h="688975">
                  <a:moveTo>
                    <a:pt x="1737918" y="80848"/>
                  </a:moveTo>
                  <a:lnTo>
                    <a:pt x="1708327" y="48285"/>
                  </a:lnTo>
                  <a:lnTo>
                    <a:pt x="1672818" y="23533"/>
                  </a:lnTo>
                  <a:lnTo>
                    <a:pt x="1632953" y="7226"/>
                  </a:lnTo>
                  <a:lnTo>
                    <a:pt x="1590319" y="0"/>
                  </a:lnTo>
                  <a:lnTo>
                    <a:pt x="1546453" y="2514"/>
                  </a:lnTo>
                  <a:lnTo>
                    <a:pt x="1502943" y="15379"/>
                  </a:lnTo>
                  <a:lnTo>
                    <a:pt x="1463751" y="37706"/>
                  </a:lnTo>
                  <a:lnTo>
                    <a:pt x="1431696" y="67360"/>
                  </a:lnTo>
                  <a:lnTo>
                    <a:pt x="1407375" y="102806"/>
                  </a:lnTo>
                  <a:lnTo>
                    <a:pt x="1391412" y="142506"/>
                  </a:lnTo>
                  <a:lnTo>
                    <a:pt x="1384427" y="184924"/>
                  </a:lnTo>
                  <a:lnTo>
                    <a:pt x="1387043" y="228511"/>
                  </a:lnTo>
                  <a:lnTo>
                    <a:pt x="1399882" y="271729"/>
                  </a:lnTo>
                  <a:lnTo>
                    <a:pt x="1402664" y="278244"/>
                  </a:lnTo>
                  <a:lnTo>
                    <a:pt x="1409166" y="290537"/>
                  </a:lnTo>
                  <a:lnTo>
                    <a:pt x="1438808" y="253987"/>
                  </a:lnTo>
                  <a:lnTo>
                    <a:pt x="1471688" y="219913"/>
                  </a:lnTo>
                  <a:lnTo>
                    <a:pt x="1507731" y="188569"/>
                  </a:lnTo>
                  <a:lnTo>
                    <a:pt x="1546821" y="160210"/>
                  </a:lnTo>
                  <a:lnTo>
                    <a:pt x="1588884" y="135102"/>
                  </a:lnTo>
                  <a:lnTo>
                    <a:pt x="1633804" y="113512"/>
                  </a:lnTo>
                  <a:lnTo>
                    <a:pt x="1685544" y="94437"/>
                  </a:lnTo>
                  <a:lnTo>
                    <a:pt x="1711667" y="86982"/>
                  </a:lnTo>
                  <a:lnTo>
                    <a:pt x="1737918" y="80848"/>
                  </a:lnTo>
                  <a:close/>
                </a:path>
                <a:path w="3481705" h="688975">
                  <a:moveTo>
                    <a:pt x="2765171" y="688809"/>
                  </a:moveTo>
                  <a:lnTo>
                    <a:pt x="2745956" y="611924"/>
                  </a:lnTo>
                  <a:lnTo>
                    <a:pt x="2723159" y="569468"/>
                  </a:lnTo>
                  <a:lnTo>
                    <a:pt x="2694038" y="532790"/>
                  </a:lnTo>
                  <a:lnTo>
                    <a:pt x="2659545" y="502272"/>
                  </a:lnTo>
                  <a:lnTo>
                    <a:pt x="2620695" y="478332"/>
                  </a:lnTo>
                  <a:lnTo>
                    <a:pt x="2578468" y="461365"/>
                  </a:lnTo>
                  <a:lnTo>
                    <a:pt x="2533866" y="451751"/>
                  </a:lnTo>
                  <a:lnTo>
                    <a:pt x="2487853" y="449910"/>
                  </a:lnTo>
                  <a:lnTo>
                    <a:pt x="2441422" y="456234"/>
                  </a:lnTo>
                  <a:lnTo>
                    <a:pt x="2395575" y="471106"/>
                  </a:lnTo>
                  <a:lnTo>
                    <a:pt x="2391676" y="472782"/>
                  </a:lnTo>
                  <a:lnTo>
                    <a:pt x="2388044" y="474802"/>
                  </a:lnTo>
                  <a:lnTo>
                    <a:pt x="2384247" y="476643"/>
                  </a:lnTo>
                  <a:lnTo>
                    <a:pt x="2344890" y="403301"/>
                  </a:lnTo>
                  <a:lnTo>
                    <a:pt x="2318461" y="365493"/>
                  </a:lnTo>
                  <a:lnTo>
                    <a:pt x="2289276" y="330441"/>
                  </a:lnTo>
                  <a:lnTo>
                    <a:pt x="2257539" y="298221"/>
                  </a:lnTo>
                  <a:lnTo>
                    <a:pt x="2223490" y="268935"/>
                  </a:lnTo>
                  <a:lnTo>
                    <a:pt x="2187321" y="242658"/>
                  </a:lnTo>
                  <a:lnTo>
                    <a:pt x="2149271" y="219481"/>
                  </a:lnTo>
                  <a:lnTo>
                    <a:pt x="2109546" y="199504"/>
                  </a:lnTo>
                  <a:lnTo>
                    <a:pt x="2068360" y="182803"/>
                  </a:lnTo>
                  <a:lnTo>
                    <a:pt x="2025954" y="169468"/>
                  </a:lnTo>
                  <a:lnTo>
                    <a:pt x="1982520" y="159588"/>
                  </a:lnTo>
                  <a:lnTo>
                    <a:pt x="1938286" y="153238"/>
                  </a:lnTo>
                  <a:lnTo>
                    <a:pt x="1893481" y="150533"/>
                  </a:lnTo>
                  <a:lnTo>
                    <a:pt x="1848307" y="151536"/>
                  </a:lnTo>
                  <a:lnTo>
                    <a:pt x="1802980" y="156349"/>
                  </a:lnTo>
                  <a:lnTo>
                    <a:pt x="1757743" y="165049"/>
                  </a:lnTo>
                  <a:lnTo>
                    <a:pt x="1712785" y="177736"/>
                  </a:lnTo>
                  <a:lnTo>
                    <a:pt x="1668348" y="194487"/>
                  </a:lnTo>
                  <a:lnTo>
                    <a:pt x="1625485" y="214972"/>
                  </a:lnTo>
                  <a:lnTo>
                    <a:pt x="1585214" y="238645"/>
                  </a:lnTo>
                  <a:lnTo>
                    <a:pt x="1547609" y="265277"/>
                  </a:lnTo>
                  <a:lnTo>
                    <a:pt x="1512773" y="294665"/>
                  </a:lnTo>
                  <a:lnTo>
                    <a:pt x="1480769" y="326580"/>
                  </a:lnTo>
                  <a:lnTo>
                    <a:pt x="1451724" y="360794"/>
                  </a:lnTo>
                  <a:lnTo>
                    <a:pt x="1425689" y="397116"/>
                  </a:lnTo>
                  <a:lnTo>
                    <a:pt x="1402765" y="435305"/>
                  </a:lnTo>
                  <a:lnTo>
                    <a:pt x="1383030" y="475145"/>
                  </a:lnTo>
                  <a:lnTo>
                    <a:pt x="1366596" y="516432"/>
                  </a:lnTo>
                  <a:lnTo>
                    <a:pt x="1353527" y="558927"/>
                  </a:lnTo>
                  <a:lnTo>
                    <a:pt x="1343914" y="602437"/>
                  </a:lnTo>
                  <a:lnTo>
                    <a:pt x="1337856" y="646722"/>
                  </a:lnTo>
                  <a:lnTo>
                    <a:pt x="1335570" y="688809"/>
                  </a:lnTo>
                  <a:lnTo>
                    <a:pt x="2765171" y="688809"/>
                  </a:lnTo>
                  <a:close/>
                </a:path>
                <a:path w="3481705" h="688975">
                  <a:moveTo>
                    <a:pt x="3481209" y="583717"/>
                  </a:moveTo>
                  <a:lnTo>
                    <a:pt x="3478161" y="543839"/>
                  </a:lnTo>
                  <a:lnTo>
                    <a:pt x="3467404" y="505307"/>
                  </a:lnTo>
                  <a:lnTo>
                    <a:pt x="3449345" y="469620"/>
                  </a:lnTo>
                  <a:lnTo>
                    <a:pt x="3424656" y="438137"/>
                  </a:lnTo>
                  <a:lnTo>
                    <a:pt x="3394303" y="412076"/>
                  </a:lnTo>
                  <a:lnTo>
                    <a:pt x="3359454" y="392442"/>
                  </a:lnTo>
                  <a:lnTo>
                    <a:pt x="3321443" y="379984"/>
                  </a:lnTo>
                  <a:lnTo>
                    <a:pt x="3281730" y="375183"/>
                  </a:lnTo>
                  <a:lnTo>
                    <a:pt x="3268370" y="375323"/>
                  </a:lnTo>
                  <a:lnTo>
                    <a:pt x="3228771" y="380961"/>
                  </a:lnTo>
                  <a:lnTo>
                    <a:pt x="3191027" y="394220"/>
                  </a:lnTo>
                  <a:lnTo>
                    <a:pt x="3156597" y="414578"/>
                  </a:lnTo>
                  <a:lnTo>
                    <a:pt x="3126803" y="441274"/>
                  </a:lnTo>
                  <a:lnTo>
                    <a:pt x="3102787" y="473265"/>
                  </a:lnTo>
                  <a:lnTo>
                    <a:pt x="3085465" y="509333"/>
                  </a:lnTo>
                  <a:lnTo>
                    <a:pt x="3075521" y="548068"/>
                  </a:lnTo>
                  <a:lnTo>
                    <a:pt x="3073184" y="574662"/>
                  </a:lnTo>
                  <a:lnTo>
                    <a:pt x="3073323" y="588010"/>
                  </a:lnTo>
                  <a:lnTo>
                    <a:pt x="3078975" y="627621"/>
                  </a:lnTo>
                  <a:lnTo>
                    <a:pt x="3092221" y="665365"/>
                  </a:lnTo>
                  <a:lnTo>
                    <a:pt x="3105086" y="688822"/>
                  </a:lnTo>
                  <a:lnTo>
                    <a:pt x="3449193" y="688822"/>
                  </a:lnTo>
                  <a:lnTo>
                    <a:pt x="3468916" y="649046"/>
                  </a:lnTo>
                  <a:lnTo>
                    <a:pt x="3478873" y="610311"/>
                  </a:lnTo>
                  <a:lnTo>
                    <a:pt x="3481209" y="583717"/>
                  </a:lnTo>
                  <a:close/>
                </a:path>
              </a:pathLst>
            </a:custGeom>
            <a:solidFill>
              <a:srgbClr val="5C6A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43993" y="9650212"/>
              <a:ext cx="246604" cy="24663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26707" y="9598189"/>
              <a:ext cx="3481704" cy="688975"/>
            </a:xfrm>
            <a:custGeom>
              <a:avLst/>
              <a:gdLst/>
              <a:ahLst/>
              <a:cxnLst/>
              <a:rect l="l" t="t" r="r" b="b"/>
              <a:pathLst>
                <a:path w="3481704" h="688975">
                  <a:moveTo>
                    <a:pt x="408012" y="574662"/>
                  </a:moveTo>
                  <a:lnTo>
                    <a:pt x="403199" y="534949"/>
                  </a:lnTo>
                  <a:lnTo>
                    <a:pt x="390740" y="496938"/>
                  </a:lnTo>
                  <a:lnTo>
                    <a:pt x="371106" y="462076"/>
                  </a:lnTo>
                  <a:lnTo>
                    <a:pt x="345046" y="431736"/>
                  </a:lnTo>
                  <a:lnTo>
                    <a:pt x="313575" y="407047"/>
                  </a:lnTo>
                  <a:lnTo>
                    <a:pt x="277888" y="388975"/>
                  </a:lnTo>
                  <a:lnTo>
                    <a:pt x="239356" y="378218"/>
                  </a:lnTo>
                  <a:lnTo>
                    <a:pt x="199466" y="375183"/>
                  </a:lnTo>
                  <a:lnTo>
                    <a:pt x="192798" y="375437"/>
                  </a:lnTo>
                  <a:lnTo>
                    <a:pt x="153263" y="381546"/>
                  </a:lnTo>
                  <a:lnTo>
                    <a:pt x="115684" y="395236"/>
                  </a:lnTo>
                  <a:lnTo>
                    <a:pt x="81495" y="416001"/>
                  </a:lnTo>
                  <a:lnTo>
                    <a:pt x="52006" y="443039"/>
                  </a:lnTo>
                  <a:lnTo>
                    <a:pt x="28371" y="475310"/>
                  </a:lnTo>
                  <a:lnTo>
                    <a:pt x="11480" y="511568"/>
                  </a:lnTo>
                  <a:lnTo>
                    <a:pt x="1981" y="550418"/>
                  </a:lnTo>
                  <a:lnTo>
                    <a:pt x="0" y="583717"/>
                  </a:lnTo>
                  <a:lnTo>
                    <a:pt x="254" y="590384"/>
                  </a:lnTo>
                  <a:lnTo>
                    <a:pt x="6350" y="629920"/>
                  </a:lnTo>
                  <a:lnTo>
                    <a:pt x="20040" y="667512"/>
                  </a:lnTo>
                  <a:lnTo>
                    <a:pt x="32004" y="688809"/>
                  </a:lnTo>
                  <a:lnTo>
                    <a:pt x="376110" y="688809"/>
                  </a:lnTo>
                  <a:lnTo>
                    <a:pt x="394208" y="653072"/>
                  </a:lnTo>
                  <a:lnTo>
                    <a:pt x="404977" y="614540"/>
                  </a:lnTo>
                  <a:lnTo>
                    <a:pt x="408012" y="574662"/>
                  </a:lnTo>
                  <a:close/>
                </a:path>
                <a:path w="3481704" h="688975">
                  <a:moveTo>
                    <a:pt x="2096770" y="184924"/>
                  </a:moveTo>
                  <a:lnTo>
                    <a:pt x="2089785" y="142506"/>
                  </a:lnTo>
                  <a:lnTo>
                    <a:pt x="2073821" y="102806"/>
                  </a:lnTo>
                  <a:lnTo>
                    <a:pt x="2049500" y="67360"/>
                  </a:lnTo>
                  <a:lnTo>
                    <a:pt x="2017445" y="37706"/>
                  </a:lnTo>
                  <a:lnTo>
                    <a:pt x="1978253" y="15379"/>
                  </a:lnTo>
                  <a:lnTo>
                    <a:pt x="1934743" y="2514"/>
                  </a:lnTo>
                  <a:lnTo>
                    <a:pt x="1890877" y="0"/>
                  </a:lnTo>
                  <a:lnTo>
                    <a:pt x="1848243" y="7226"/>
                  </a:lnTo>
                  <a:lnTo>
                    <a:pt x="1808378" y="23533"/>
                  </a:lnTo>
                  <a:lnTo>
                    <a:pt x="1772869" y="48285"/>
                  </a:lnTo>
                  <a:lnTo>
                    <a:pt x="1743278" y="80848"/>
                  </a:lnTo>
                  <a:lnTo>
                    <a:pt x="1769529" y="86982"/>
                  </a:lnTo>
                  <a:lnTo>
                    <a:pt x="1795653" y="94437"/>
                  </a:lnTo>
                  <a:lnTo>
                    <a:pt x="1847392" y="113512"/>
                  </a:lnTo>
                  <a:lnTo>
                    <a:pt x="1892312" y="135102"/>
                  </a:lnTo>
                  <a:lnTo>
                    <a:pt x="1934375" y="160210"/>
                  </a:lnTo>
                  <a:lnTo>
                    <a:pt x="1973465" y="188569"/>
                  </a:lnTo>
                  <a:lnTo>
                    <a:pt x="2009508" y="219913"/>
                  </a:lnTo>
                  <a:lnTo>
                    <a:pt x="2042388" y="253987"/>
                  </a:lnTo>
                  <a:lnTo>
                    <a:pt x="2072030" y="290537"/>
                  </a:lnTo>
                  <a:lnTo>
                    <a:pt x="2078532" y="278244"/>
                  </a:lnTo>
                  <a:lnTo>
                    <a:pt x="2081314" y="271729"/>
                  </a:lnTo>
                  <a:lnTo>
                    <a:pt x="2094153" y="228511"/>
                  </a:lnTo>
                  <a:lnTo>
                    <a:pt x="2096770" y="184924"/>
                  </a:lnTo>
                  <a:close/>
                </a:path>
                <a:path w="3481704" h="688975">
                  <a:moveTo>
                    <a:pt x="2145627" y="688809"/>
                  </a:moveTo>
                  <a:lnTo>
                    <a:pt x="2143341" y="646722"/>
                  </a:lnTo>
                  <a:lnTo>
                    <a:pt x="2137283" y="602437"/>
                  </a:lnTo>
                  <a:lnTo>
                    <a:pt x="2127669" y="558927"/>
                  </a:lnTo>
                  <a:lnTo>
                    <a:pt x="2114600" y="516432"/>
                  </a:lnTo>
                  <a:lnTo>
                    <a:pt x="2098167" y="475145"/>
                  </a:lnTo>
                  <a:lnTo>
                    <a:pt x="2078431" y="435305"/>
                  </a:lnTo>
                  <a:lnTo>
                    <a:pt x="2055507" y="397116"/>
                  </a:lnTo>
                  <a:lnTo>
                    <a:pt x="2029472" y="360794"/>
                  </a:lnTo>
                  <a:lnTo>
                    <a:pt x="2000427" y="326580"/>
                  </a:lnTo>
                  <a:lnTo>
                    <a:pt x="1968423" y="294665"/>
                  </a:lnTo>
                  <a:lnTo>
                    <a:pt x="1933587" y="265277"/>
                  </a:lnTo>
                  <a:lnTo>
                    <a:pt x="1895983" y="238645"/>
                  </a:lnTo>
                  <a:lnTo>
                    <a:pt x="1855711" y="214972"/>
                  </a:lnTo>
                  <a:lnTo>
                    <a:pt x="1812848" y="194487"/>
                  </a:lnTo>
                  <a:lnTo>
                    <a:pt x="1768411" y="177736"/>
                  </a:lnTo>
                  <a:lnTo>
                    <a:pt x="1723453" y="165049"/>
                  </a:lnTo>
                  <a:lnTo>
                    <a:pt x="1678216" y="156349"/>
                  </a:lnTo>
                  <a:lnTo>
                    <a:pt x="1632889" y="151536"/>
                  </a:lnTo>
                  <a:lnTo>
                    <a:pt x="1587715" y="150533"/>
                  </a:lnTo>
                  <a:lnTo>
                    <a:pt x="1542910" y="153238"/>
                  </a:lnTo>
                  <a:lnTo>
                    <a:pt x="1498676" y="159588"/>
                  </a:lnTo>
                  <a:lnTo>
                    <a:pt x="1455254" y="169468"/>
                  </a:lnTo>
                  <a:lnTo>
                    <a:pt x="1412836" y="182803"/>
                  </a:lnTo>
                  <a:lnTo>
                    <a:pt x="1371650" y="199504"/>
                  </a:lnTo>
                  <a:lnTo>
                    <a:pt x="1331925" y="219481"/>
                  </a:lnTo>
                  <a:lnTo>
                    <a:pt x="1293876" y="242658"/>
                  </a:lnTo>
                  <a:lnTo>
                    <a:pt x="1257706" y="268935"/>
                  </a:lnTo>
                  <a:lnTo>
                    <a:pt x="1223657" y="298221"/>
                  </a:lnTo>
                  <a:lnTo>
                    <a:pt x="1191920" y="330441"/>
                  </a:lnTo>
                  <a:lnTo>
                    <a:pt x="1162735" y="365493"/>
                  </a:lnTo>
                  <a:lnTo>
                    <a:pt x="1136307" y="403301"/>
                  </a:lnTo>
                  <a:lnTo>
                    <a:pt x="1112850" y="443776"/>
                  </a:lnTo>
                  <a:lnTo>
                    <a:pt x="1096949" y="476643"/>
                  </a:lnTo>
                  <a:lnTo>
                    <a:pt x="1093152" y="474802"/>
                  </a:lnTo>
                  <a:lnTo>
                    <a:pt x="1089520" y="472782"/>
                  </a:lnTo>
                  <a:lnTo>
                    <a:pt x="1085621" y="471106"/>
                  </a:lnTo>
                  <a:lnTo>
                    <a:pt x="1039774" y="456234"/>
                  </a:lnTo>
                  <a:lnTo>
                    <a:pt x="993343" y="449910"/>
                  </a:lnTo>
                  <a:lnTo>
                    <a:pt x="947331" y="451751"/>
                  </a:lnTo>
                  <a:lnTo>
                    <a:pt x="902728" y="461365"/>
                  </a:lnTo>
                  <a:lnTo>
                    <a:pt x="864704" y="476643"/>
                  </a:lnTo>
                  <a:lnTo>
                    <a:pt x="821651" y="502272"/>
                  </a:lnTo>
                  <a:lnTo>
                    <a:pt x="787158" y="532790"/>
                  </a:lnTo>
                  <a:lnTo>
                    <a:pt x="758037" y="569468"/>
                  </a:lnTo>
                  <a:lnTo>
                    <a:pt x="735241" y="611924"/>
                  </a:lnTo>
                  <a:lnTo>
                    <a:pt x="720661" y="656463"/>
                  </a:lnTo>
                  <a:lnTo>
                    <a:pt x="716026" y="688809"/>
                  </a:lnTo>
                  <a:lnTo>
                    <a:pt x="2145627" y="688809"/>
                  </a:lnTo>
                  <a:close/>
                </a:path>
                <a:path w="3481704" h="688975">
                  <a:moveTo>
                    <a:pt x="2983865" y="688809"/>
                  </a:moveTo>
                  <a:lnTo>
                    <a:pt x="2980537" y="648017"/>
                  </a:lnTo>
                  <a:lnTo>
                    <a:pt x="2972663" y="601395"/>
                  </a:lnTo>
                  <a:lnTo>
                    <a:pt x="2960903" y="555739"/>
                  </a:lnTo>
                  <a:lnTo>
                    <a:pt x="2945358" y="511302"/>
                  </a:lnTo>
                  <a:lnTo>
                    <a:pt x="2926092" y="468287"/>
                  </a:lnTo>
                  <a:lnTo>
                    <a:pt x="2903296" y="427088"/>
                  </a:lnTo>
                  <a:lnTo>
                    <a:pt x="2876981" y="387819"/>
                  </a:lnTo>
                  <a:lnTo>
                    <a:pt x="2846857" y="350253"/>
                  </a:lnTo>
                  <a:lnTo>
                    <a:pt x="2813354" y="315252"/>
                  </a:lnTo>
                  <a:lnTo>
                    <a:pt x="2776588" y="283070"/>
                  </a:lnTo>
                  <a:lnTo>
                    <a:pt x="2736659" y="253961"/>
                  </a:lnTo>
                  <a:lnTo>
                    <a:pt x="2693670" y="228219"/>
                  </a:lnTo>
                  <a:lnTo>
                    <a:pt x="2647721" y="206095"/>
                  </a:lnTo>
                  <a:lnTo>
                    <a:pt x="2601480" y="188722"/>
                  </a:lnTo>
                  <a:lnTo>
                    <a:pt x="2554694" y="175704"/>
                  </a:lnTo>
                  <a:lnTo>
                    <a:pt x="2507602" y="166941"/>
                  </a:lnTo>
                  <a:lnTo>
                    <a:pt x="2460460" y="162331"/>
                  </a:lnTo>
                  <a:lnTo>
                    <a:pt x="2413495" y="161785"/>
                  </a:lnTo>
                  <a:lnTo>
                    <a:pt x="2366962" y="165201"/>
                  </a:lnTo>
                  <a:lnTo>
                    <a:pt x="2321077" y="172478"/>
                  </a:lnTo>
                  <a:lnTo>
                    <a:pt x="2276094" y="183527"/>
                  </a:lnTo>
                  <a:lnTo>
                    <a:pt x="2232253" y="198247"/>
                  </a:lnTo>
                  <a:lnTo>
                    <a:pt x="2189797" y="216535"/>
                  </a:lnTo>
                  <a:lnTo>
                    <a:pt x="2148941" y="238302"/>
                  </a:lnTo>
                  <a:lnTo>
                    <a:pt x="2109965" y="263461"/>
                  </a:lnTo>
                  <a:lnTo>
                    <a:pt x="2073071" y="291896"/>
                  </a:lnTo>
                  <a:lnTo>
                    <a:pt x="2099233" y="330733"/>
                  </a:lnTo>
                  <a:lnTo>
                    <a:pt x="2121941" y="371538"/>
                  </a:lnTo>
                  <a:lnTo>
                    <a:pt x="2141093" y="414070"/>
                  </a:lnTo>
                  <a:lnTo>
                    <a:pt x="2156587" y="458063"/>
                  </a:lnTo>
                  <a:lnTo>
                    <a:pt x="2168309" y="503262"/>
                  </a:lnTo>
                  <a:lnTo>
                    <a:pt x="2176170" y="549440"/>
                  </a:lnTo>
                  <a:lnTo>
                    <a:pt x="2180056" y="596315"/>
                  </a:lnTo>
                  <a:lnTo>
                    <a:pt x="2179878" y="643648"/>
                  </a:lnTo>
                  <a:lnTo>
                    <a:pt x="2175751" y="688809"/>
                  </a:lnTo>
                  <a:lnTo>
                    <a:pt x="2983865" y="688809"/>
                  </a:lnTo>
                  <a:close/>
                </a:path>
                <a:path w="3481704" h="688975">
                  <a:moveTo>
                    <a:pt x="3481197" y="457987"/>
                  </a:moveTo>
                  <a:lnTo>
                    <a:pt x="3475151" y="413994"/>
                  </a:lnTo>
                  <a:lnTo>
                    <a:pt x="3456584" y="373646"/>
                  </a:lnTo>
                  <a:lnTo>
                    <a:pt x="3427095" y="340423"/>
                  </a:lnTo>
                  <a:lnTo>
                    <a:pt x="3389249" y="317182"/>
                  </a:lnTo>
                  <a:lnTo>
                    <a:pt x="3346272" y="305943"/>
                  </a:lnTo>
                  <a:lnTo>
                    <a:pt x="3331451" y="305054"/>
                  </a:lnTo>
                  <a:lnTo>
                    <a:pt x="3316605" y="305625"/>
                  </a:lnTo>
                  <a:lnTo>
                    <a:pt x="3273412" y="315963"/>
                  </a:lnTo>
                  <a:lnTo>
                    <a:pt x="3235071" y="338391"/>
                  </a:lnTo>
                  <a:lnTo>
                    <a:pt x="3204895" y="370992"/>
                  </a:lnTo>
                  <a:lnTo>
                    <a:pt x="3185490" y="410946"/>
                  </a:lnTo>
                  <a:lnTo>
                    <a:pt x="3178505" y="454812"/>
                  </a:lnTo>
                  <a:lnTo>
                    <a:pt x="3179076" y="469646"/>
                  </a:lnTo>
                  <a:lnTo>
                    <a:pt x="3189427" y="512851"/>
                  </a:lnTo>
                  <a:lnTo>
                    <a:pt x="3211855" y="551180"/>
                  </a:lnTo>
                  <a:lnTo>
                    <a:pt x="3244443" y="581355"/>
                  </a:lnTo>
                  <a:lnTo>
                    <a:pt x="3284397" y="600773"/>
                  </a:lnTo>
                  <a:lnTo>
                    <a:pt x="3328263" y="607745"/>
                  </a:lnTo>
                  <a:lnTo>
                    <a:pt x="3343110" y="607174"/>
                  </a:lnTo>
                  <a:lnTo>
                    <a:pt x="3386302" y="596836"/>
                  </a:lnTo>
                  <a:lnTo>
                    <a:pt x="3424644" y="574408"/>
                  </a:lnTo>
                  <a:lnTo>
                    <a:pt x="3454806" y="541807"/>
                  </a:lnTo>
                  <a:lnTo>
                    <a:pt x="3474224" y="501853"/>
                  </a:lnTo>
                  <a:lnTo>
                    <a:pt x="3481197" y="457987"/>
                  </a:lnTo>
                  <a:close/>
                </a:path>
              </a:pathLst>
            </a:custGeom>
            <a:solidFill>
              <a:srgbClr val="5C6A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363" y="9650212"/>
              <a:ext cx="246604" cy="246631"/>
            </a:xfrm>
            <a:prstGeom prst="rect">
              <a:avLst/>
            </a:prstGeom>
          </p:spPr>
        </p:pic>
      </p:grpSp>
      <p:sp>
        <p:nvSpPr>
          <p:cNvPr id="27" name="object 27" descr=""/>
          <p:cNvSpPr/>
          <p:nvPr/>
        </p:nvSpPr>
        <p:spPr>
          <a:xfrm>
            <a:off x="853481" y="1331429"/>
            <a:ext cx="933450" cy="942975"/>
          </a:xfrm>
          <a:custGeom>
            <a:avLst/>
            <a:gdLst/>
            <a:ahLst/>
            <a:cxnLst/>
            <a:rect l="l" t="t" r="r" b="b"/>
            <a:pathLst>
              <a:path w="933450" h="942975">
                <a:moveTo>
                  <a:pt x="172095" y="475237"/>
                </a:moveTo>
                <a:lnTo>
                  <a:pt x="89123" y="475237"/>
                </a:lnTo>
                <a:lnTo>
                  <a:pt x="79872" y="463963"/>
                </a:lnTo>
                <a:lnTo>
                  <a:pt x="55772" y="429335"/>
                </a:lnTo>
                <a:lnTo>
                  <a:pt x="32172" y="381746"/>
                </a:lnTo>
                <a:lnTo>
                  <a:pt x="18261" y="333205"/>
                </a:lnTo>
                <a:lnTo>
                  <a:pt x="13610" y="283001"/>
                </a:lnTo>
                <a:lnTo>
                  <a:pt x="17553" y="235770"/>
                </a:lnTo>
                <a:lnTo>
                  <a:pt x="28954" y="191042"/>
                </a:lnTo>
                <a:lnTo>
                  <a:pt x="47166" y="149461"/>
                </a:lnTo>
                <a:lnTo>
                  <a:pt x="71547" y="111669"/>
                </a:lnTo>
                <a:lnTo>
                  <a:pt x="101450" y="78308"/>
                </a:lnTo>
                <a:lnTo>
                  <a:pt x="136232" y="50020"/>
                </a:lnTo>
                <a:lnTo>
                  <a:pt x="175248" y="27448"/>
                </a:lnTo>
                <a:lnTo>
                  <a:pt x="217852" y="11234"/>
                </a:lnTo>
                <a:lnTo>
                  <a:pt x="263402" y="2021"/>
                </a:lnTo>
                <a:lnTo>
                  <a:pt x="291736" y="0"/>
                </a:lnTo>
                <a:lnTo>
                  <a:pt x="296612" y="0"/>
                </a:lnTo>
                <a:lnTo>
                  <a:pt x="345227" y="4117"/>
                </a:lnTo>
                <a:lnTo>
                  <a:pt x="391673" y="16255"/>
                </a:lnTo>
                <a:lnTo>
                  <a:pt x="435180" y="36089"/>
                </a:lnTo>
                <a:lnTo>
                  <a:pt x="474977" y="63296"/>
                </a:lnTo>
                <a:lnTo>
                  <a:pt x="830051" y="63296"/>
                </a:lnTo>
                <a:lnTo>
                  <a:pt x="848865" y="78663"/>
                </a:lnTo>
                <a:lnTo>
                  <a:pt x="852520" y="82755"/>
                </a:lnTo>
                <a:lnTo>
                  <a:pt x="290645" y="82755"/>
                </a:lnTo>
                <a:lnTo>
                  <a:pt x="273192" y="86036"/>
                </a:lnTo>
                <a:lnTo>
                  <a:pt x="258203" y="94774"/>
                </a:lnTo>
                <a:lnTo>
                  <a:pt x="246905" y="107943"/>
                </a:lnTo>
                <a:lnTo>
                  <a:pt x="240526" y="124517"/>
                </a:lnTo>
                <a:lnTo>
                  <a:pt x="172095" y="475237"/>
                </a:lnTo>
                <a:close/>
              </a:path>
              <a:path w="933450" h="942975">
                <a:moveTo>
                  <a:pt x="830051" y="63296"/>
                </a:moveTo>
                <a:lnTo>
                  <a:pt x="474977" y="63296"/>
                </a:lnTo>
                <a:lnTo>
                  <a:pt x="514772" y="36089"/>
                </a:lnTo>
                <a:lnTo>
                  <a:pt x="558271" y="16255"/>
                </a:lnTo>
                <a:lnTo>
                  <a:pt x="604710" y="4117"/>
                </a:lnTo>
                <a:lnTo>
                  <a:pt x="653321" y="0"/>
                </a:lnTo>
                <a:lnTo>
                  <a:pt x="658532" y="0"/>
                </a:lnTo>
                <a:lnTo>
                  <a:pt x="732911" y="11454"/>
                </a:lnTo>
                <a:lnTo>
                  <a:pt x="775361" y="27754"/>
                </a:lnTo>
                <a:lnTo>
                  <a:pt x="814225" y="50370"/>
                </a:lnTo>
                <a:lnTo>
                  <a:pt x="830051" y="63296"/>
                </a:lnTo>
                <a:close/>
              </a:path>
              <a:path w="933450" h="942975">
                <a:moveTo>
                  <a:pt x="562966" y="615970"/>
                </a:moveTo>
                <a:lnTo>
                  <a:pt x="542912" y="516631"/>
                </a:lnTo>
                <a:lnTo>
                  <a:pt x="509808" y="478333"/>
                </a:lnTo>
                <a:lnTo>
                  <a:pt x="492264" y="475237"/>
                </a:lnTo>
                <a:lnTo>
                  <a:pt x="418946" y="475237"/>
                </a:lnTo>
                <a:lnTo>
                  <a:pt x="341714" y="123403"/>
                </a:lnTo>
                <a:lnTo>
                  <a:pt x="335091" y="107069"/>
                </a:lnTo>
                <a:lnTo>
                  <a:pt x="323679" y="94254"/>
                </a:lnTo>
                <a:lnTo>
                  <a:pt x="308518" y="85852"/>
                </a:lnTo>
                <a:lnTo>
                  <a:pt x="290645" y="82755"/>
                </a:lnTo>
                <a:lnTo>
                  <a:pt x="852520" y="82755"/>
                </a:lnTo>
                <a:lnTo>
                  <a:pt x="878641" y="111998"/>
                </a:lnTo>
                <a:lnTo>
                  <a:pt x="902913" y="149735"/>
                </a:lnTo>
                <a:lnTo>
                  <a:pt x="921042" y="191238"/>
                </a:lnTo>
                <a:lnTo>
                  <a:pt x="932388" y="235869"/>
                </a:lnTo>
                <a:lnTo>
                  <a:pt x="933318" y="247035"/>
                </a:lnTo>
                <a:lnTo>
                  <a:pt x="933318" y="321537"/>
                </a:lnTo>
                <a:lnTo>
                  <a:pt x="925499" y="359208"/>
                </a:lnTo>
                <a:lnTo>
                  <a:pt x="892918" y="431681"/>
                </a:lnTo>
                <a:lnTo>
                  <a:pt x="869753" y="465208"/>
                </a:lnTo>
                <a:lnTo>
                  <a:pt x="860886" y="476296"/>
                </a:lnTo>
                <a:lnTo>
                  <a:pt x="860530" y="476783"/>
                </a:lnTo>
                <a:lnTo>
                  <a:pt x="860097" y="477215"/>
                </a:lnTo>
                <a:lnTo>
                  <a:pt x="857589" y="480004"/>
                </a:lnTo>
                <a:lnTo>
                  <a:pt x="626295" y="480004"/>
                </a:lnTo>
                <a:lnTo>
                  <a:pt x="607894" y="483416"/>
                </a:lnTo>
                <a:lnTo>
                  <a:pt x="592296" y="492838"/>
                </a:lnTo>
                <a:lnTo>
                  <a:pt x="580892" y="507054"/>
                </a:lnTo>
                <a:lnTo>
                  <a:pt x="575074" y="524847"/>
                </a:lnTo>
                <a:lnTo>
                  <a:pt x="562966" y="615970"/>
                </a:lnTo>
                <a:close/>
              </a:path>
              <a:path w="933450" h="942975">
                <a:moveTo>
                  <a:pt x="233701" y="511528"/>
                </a:moveTo>
                <a:lnTo>
                  <a:pt x="203619" y="511528"/>
                </a:lnTo>
                <a:lnTo>
                  <a:pt x="277944" y="130625"/>
                </a:lnTo>
                <a:lnTo>
                  <a:pt x="279196" y="124106"/>
                </a:lnTo>
                <a:lnTo>
                  <a:pt x="285196" y="119101"/>
                </a:lnTo>
                <a:lnTo>
                  <a:pt x="292191" y="119036"/>
                </a:lnTo>
                <a:lnTo>
                  <a:pt x="299455" y="119079"/>
                </a:lnTo>
                <a:lnTo>
                  <a:pt x="305304" y="123803"/>
                </a:lnTo>
                <a:lnTo>
                  <a:pt x="306850" y="130971"/>
                </a:lnTo>
                <a:lnTo>
                  <a:pt x="323431" y="206505"/>
                </a:lnTo>
                <a:lnTo>
                  <a:pt x="293228" y="206505"/>
                </a:lnTo>
                <a:lnTo>
                  <a:pt x="233701" y="511528"/>
                </a:lnTo>
                <a:close/>
              </a:path>
              <a:path w="933450" h="942975">
                <a:moveTo>
                  <a:pt x="578665" y="942974"/>
                </a:moveTo>
                <a:lnTo>
                  <a:pt x="567469" y="942974"/>
                </a:lnTo>
                <a:lnTo>
                  <a:pt x="561571" y="938161"/>
                </a:lnTo>
                <a:lnTo>
                  <a:pt x="560155" y="931253"/>
                </a:lnTo>
                <a:lnTo>
                  <a:pt x="481323" y="541042"/>
                </a:lnTo>
                <a:lnTo>
                  <a:pt x="371606" y="541042"/>
                </a:lnTo>
                <a:lnTo>
                  <a:pt x="365606" y="536220"/>
                </a:lnTo>
                <a:lnTo>
                  <a:pt x="293228" y="206505"/>
                </a:lnTo>
                <a:lnTo>
                  <a:pt x="323431" y="206505"/>
                </a:lnTo>
                <a:lnTo>
                  <a:pt x="390384" y="511507"/>
                </a:lnTo>
                <a:lnTo>
                  <a:pt x="500415" y="511507"/>
                </a:lnTo>
                <a:lnTo>
                  <a:pt x="506447" y="516447"/>
                </a:lnTo>
                <a:lnTo>
                  <a:pt x="507864" y="523344"/>
                </a:lnTo>
                <a:lnTo>
                  <a:pt x="571603" y="838919"/>
                </a:lnTo>
                <a:lnTo>
                  <a:pt x="601408" y="838919"/>
                </a:lnTo>
                <a:lnTo>
                  <a:pt x="588306" y="937448"/>
                </a:lnTo>
                <a:lnTo>
                  <a:pt x="582349" y="942842"/>
                </a:lnTo>
                <a:lnTo>
                  <a:pt x="578665" y="942974"/>
                </a:lnTo>
                <a:close/>
              </a:path>
              <a:path w="933450" h="942975">
                <a:moveTo>
                  <a:pt x="377368" y="578565"/>
                </a:moveTo>
                <a:lnTo>
                  <a:pt x="214645" y="578565"/>
                </a:lnTo>
                <a:lnTo>
                  <a:pt x="232294" y="575439"/>
                </a:lnTo>
                <a:lnTo>
                  <a:pt x="247455" y="566749"/>
                </a:lnTo>
                <a:lnTo>
                  <a:pt x="258883" y="553527"/>
                </a:lnTo>
                <a:lnTo>
                  <a:pt x="265337" y="536804"/>
                </a:lnTo>
                <a:lnTo>
                  <a:pt x="294201" y="388903"/>
                </a:lnTo>
                <a:lnTo>
                  <a:pt x="326914" y="537971"/>
                </a:lnTo>
                <a:lnTo>
                  <a:pt x="333586" y="554229"/>
                </a:lnTo>
                <a:lnTo>
                  <a:pt x="345043" y="567082"/>
                </a:lnTo>
                <a:lnTo>
                  <a:pt x="360048" y="575528"/>
                </a:lnTo>
                <a:lnTo>
                  <a:pt x="377368" y="578565"/>
                </a:lnTo>
                <a:close/>
              </a:path>
              <a:path w="933450" h="942975">
                <a:moveTo>
                  <a:pt x="222862" y="541042"/>
                </a:moveTo>
                <a:lnTo>
                  <a:pt x="6594" y="541042"/>
                </a:lnTo>
                <a:lnTo>
                  <a:pt x="0" y="534425"/>
                </a:lnTo>
                <a:lnTo>
                  <a:pt x="0" y="518123"/>
                </a:lnTo>
                <a:lnTo>
                  <a:pt x="6594" y="511518"/>
                </a:lnTo>
                <a:lnTo>
                  <a:pt x="233701" y="511528"/>
                </a:lnTo>
                <a:lnTo>
                  <a:pt x="228916" y="536047"/>
                </a:lnTo>
                <a:lnTo>
                  <a:pt x="222862" y="541042"/>
                </a:lnTo>
                <a:close/>
              </a:path>
              <a:path w="933450" h="942975">
                <a:moveTo>
                  <a:pt x="601408" y="838919"/>
                </a:moveTo>
                <a:lnTo>
                  <a:pt x="571603" y="838919"/>
                </a:lnTo>
                <a:lnTo>
                  <a:pt x="612792" y="529117"/>
                </a:lnTo>
                <a:lnTo>
                  <a:pt x="613797" y="521777"/>
                </a:lnTo>
                <a:lnTo>
                  <a:pt x="620057" y="516307"/>
                </a:lnTo>
                <a:lnTo>
                  <a:pt x="922313" y="516307"/>
                </a:lnTo>
                <a:lnTo>
                  <a:pt x="928929" y="522934"/>
                </a:lnTo>
                <a:lnTo>
                  <a:pt x="928929" y="539215"/>
                </a:lnTo>
                <a:lnTo>
                  <a:pt x="922323" y="545842"/>
                </a:lnTo>
                <a:lnTo>
                  <a:pt x="640381" y="545842"/>
                </a:lnTo>
                <a:lnTo>
                  <a:pt x="601408" y="838919"/>
                </a:lnTo>
                <a:close/>
              </a:path>
              <a:path w="933450" h="942975">
                <a:moveTo>
                  <a:pt x="474826" y="881308"/>
                </a:moveTo>
                <a:lnTo>
                  <a:pt x="183197" y="578565"/>
                </a:lnTo>
                <a:lnTo>
                  <a:pt x="449972" y="578565"/>
                </a:lnTo>
                <a:lnTo>
                  <a:pt x="507410" y="862821"/>
                </a:lnTo>
                <a:lnTo>
                  <a:pt x="501042" y="869784"/>
                </a:lnTo>
                <a:lnTo>
                  <a:pt x="495518" y="874685"/>
                </a:lnTo>
                <a:lnTo>
                  <a:pt x="489162" y="878302"/>
                </a:lnTo>
                <a:lnTo>
                  <a:pt x="482192" y="880541"/>
                </a:lnTo>
                <a:lnTo>
                  <a:pt x="474826" y="881308"/>
                </a:lnTo>
                <a:close/>
              </a:path>
              <a:path w="933450" h="942975">
                <a:moveTo>
                  <a:pt x="655959" y="700434"/>
                </a:moveTo>
                <a:lnTo>
                  <a:pt x="671505" y="583344"/>
                </a:lnTo>
                <a:lnTo>
                  <a:pt x="763039" y="583344"/>
                </a:lnTo>
                <a:lnTo>
                  <a:pt x="655959" y="700434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478508" y="1358438"/>
            <a:ext cx="930910" cy="942975"/>
          </a:xfrm>
          <a:custGeom>
            <a:avLst/>
            <a:gdLst/>
            <a:ahLst/>
            <a:cxnLst/>
            <a:rect l="l" t="t" r="r" b="b"/>
            <a:pathLst>
              <a:path w="930909" h="942975">
                <a:moveTo>
                  <a:pt x="761223" y="475237"/>
                </a:moveTo>
                <a:lnTo>
                  <a:pt x="844195" y="475237"/>
                </a:lnTo>
                <a:lnTo>
                  <a:pt x="853445" y="463963"/>
                </a:lnTo>
                <a:lnTo>
                  <a:pt x="877546" y="429335"/>
                </a:lnTo>
                <a:lnTo>
                  <a:pt x="901145" y="381746"/>
                </a:lnTo>
                <a:lnTo>
                  <a:pt x="915056" y="333205"/>
                </a:lnTo>
                <a:lnTo>
                  <a:pt x="919707" y="283001"/>
                </a:lnTo>
                <a:lnTo>
                  <a:pt x="915764" y="235770"/>
                </a:lnTo>
                <a:lnTo>
                  <a:pt x="904364" y="191042"/>
                </a:lnTo>
                <a:lnTo>
                  <a:pt x="886151" y="149461"/>
                </a:lnTo>
                <a:lnTo>
                  <a:pt x="861771" y="111669"/>
                </a:lnTo>
                <a:lnTo>
                  <a:pt x="831867" y="78308"/>
                </a:lnTo>
                <a:lnTo>
                  <a:pt x="797085" y="50020"/>
                </a:lnTo>
                <a:lnTo>
                  <a:pt x="758070" y="27448"/>
                </a:lnTo>
                <a:lnTo>
                  <a:pt x="715465" y="11234"/>
                </a:lnTo>
                <a:lnTo>
                  <a:pt x="669916" y="2021"/>
                </a:lnTo>
                <a:lnTo>
                  <a:pt x="636705" y="0"/>
                </a:lnTo>
                <a:lnTo>
                  <a:pt x="588090" y="4117"/>
                </a:lnTo>
                <a:lnTo>
                  <a:pt x="541644" y="16255"/>
                </a:lnTo>
                <a:lnTo>
                  <a:pt x="498138" y="36089"/>
                </a:lnTo>
                <a:lnTo>
                  <a:pt x="458340" y="63296"/>
                </a:lnTo>
                <a:lnTo>
                  <a:pt x="103266" y="63296"/>
                </a:lnTo>
                <a:lnTo>
                  <a:pt x="84452" y="78663"/>
                </a:lnTo>
                <a:lnTo>
                  <a:pt x="80797" y="82755"/>
                </a:lnTo>
                <a:lnTo>
                  <a:pt x="642673" y="82755"/>
                </a:lnTo>
                <a:lnTo>
                  <a:pt x="660126" y="86036"/>
                </a:lnTo>
                <a:lnTo>
                  <a:pt x="675114" y="94774"/>
                </a:lnTo>
                <a:lnTo>
                  <a:pt x="686412" y="107943"/>
                </a:lnTo>
                <a:lnTo>
                  <a:pt x="692791" y="124517"/>
                </a:lnTo>
                <a:lnTo>
                  <a:pt x="761223" y="475237"/>
                </a:lnTo>
                <a:close/>
              </a:path>
              <a:path w="930909" h="942975">
                <a:moveTo>
                  <a:pt x="103266" y="63296"/>
                </a:moveTo>
                <a:lnTo>
                  <a:pt x="458340" y="63296"/>
                </a:lnTo>
                <a:lnTo>
                  <a:pt x="418546" y="36089"/>
                </a:lnTo>
                <a:lnTo>
                  <a:pt x="375046" y="16255"/>
                </a:lnTo>
                <a:lnTo>
                  <a:pt x="328608" y="4117"/>
                </a:lnTo>
                <a:lnTo>
                  <a:pt x="279996" y="0"/>
                </a:lnTo>
                <a:lnTo>
                  <a:pt x="274786" y="0"/>
                </a:lnTo>
                <a:lnTo>
                  <a:pt x="200406" y="11454"/>
                </a:lnTo>
                <a:lnTo>
                  <a:pt x="157957" y="27754"/>
                </a:lnTo>
                <a:lnTo>
                  <a:pt x="119092" y="50370"/>
                </a:lnTo>
                <a:lnTo>
                  <a:pt x="103266" y="63296"/>
                </a:lnTo>
                <a:close/>
              </a:path>
              <a:path w="930909" h="942975">
                <a:moveTo>
                  <a:pt x="370352" y="615970"/>
                </a:moveTo>
                <a:lnTo>
                  <a:pt x="390406" y="516631"/>
                </a:lnTo>
                <a:lnTo>
                  <a:pt x="423509" y="478333"/>
                </a:lnTo>
                <a:lnTo>
                  <a:pt x="441054" y="475237"/>
                </a:lnTo>
                <a:lnTo>
                  <a:pt x="514372" y="475237"/>
                </a:lnTo>
                <a:lnTo>
                  <a:pt x="591603" y="123403"/>
                </a:lnTo>
                <a:lnTo>
                  <a:pt x="598227" y="107069"/>
                </a:lnTo>
                <a:lnTo>
                  <a:pt x="609638" y="94254"/>
                </a:lnTo>
                <a:lnTo>
                  <a:pt x="624799" y="85852"/>
                </a:lnTo>
                <a:lnTo>
                  <a:pt x="642673" y="82755"/>
                </a:lnTo>
                <a:lnTo>
                  <a:pt x="80797" y="82755"/>
                </a:lnTo>
                <a:lnTo>
                  <a:pt x="54676" y="111998"/>
                </a:lnTo>
                <a:lnTo>
                  <a:pt x="30404" y="149735"/>
                </a:lnTo>
                <a:lnTo>
                  <a:pt x="12276" y="191238"/>
                </a:lnTo>
                <a:lnTo>
                  <a:pt x="929" y="235869"/>
                </a:lnTo>
                <a:lnTo>
                  <a:pt x="0" y="247033"/>
                </a:lnTo>
                <a:lnTo>
                  <a:pt x="0" y="321538"/>
                </a:lnTo>
                <a:lnTo>
                  <a:pt x="7819" y="359208"/>
                </a:lnTo>
                <a:lnTo>
                  <a:pt x="40399" y="431681"/>
                </a:lnTo>
                <a:lnTo>
                  <a:pt x="63565" y="465208"/>
                </a:lnTo>
                <a:lnTo>
                  <a:pt x="72431" y="476296"/>
                </a:lnTo>
                <a:lnTo>
                  <a:pt x="72788" y="476783"/>
                </a:lnTo>
                <a:lnTo>
                  <a:pt x="73220" y="477215"/>
                </a:lnTo>
                <a:lnTo>
                  <a:pt x="75728" y="480004"/>
                </a:lnTo>
                <a:lnTo>
                  <a:pt x="307023" y="480004"/>
                </a:lnTo>
                <a:lnTo>
                  <a:pt x="325423" y="483416"/>
                </a:lnTo>
                <a:lnTo>
                  <a:pt x="341021" y="492838"/>
                </a:lnTo>
                <a:lnTo>
                  <a:pt x="352425" y="507054"/>
                </a:lnTo>
                <a:lnTo>
                  <a:pt x="358244" y="524847"/>
                </a:lnTo>
                <a:lnTo>
                  <a:pt x="370352" y="615970"/>
                </a:lnTo>
                <a:close/>
              </a:path>
              <a:path w="930909" h="942975">
                <a:moveTo>
                  <a:pt x="699617" y="511528"/>
                </a:moveTo>
                <a:lnTo>
                  <a:pt x="729699" y="511528"/>
                </a:lnTo>
                <a:lnTo>
                  <a:pt x="655374" y="130625"/>
                </a:lnTo>
                <a:lnTo>
                  <a:pt x="654121" y="124106"/>
                </a:lnTo>
                <a:lnTo>
                  <a:pt x="648121" y="119101"/>
                </a:lnTo>
                <a:lnTo>
                  <a:pt x="641127" y="119036"/>
                </a:lnTo>
                <a:lnTo>
                  <a:pt x="633862" y="119079"/>
                </a:lnTo>
                <a:lnTo>
                  <a:pt x="628014" y="123803"/>
                </a:lnTo>
                <a:lnTo>
                  <a:pt x="626467" y="130971"/>
                </a:lnTo>
                <a:lnTo>
                  <a:pt x="609886" y="206505"/>
                </a:lnTo>
                <a:lnTo>
                  <a:pt x="640089" y="206505"/>
                </a:lnTo>
                <a:lnTo>
                  <a:pt x="699617" y="511528"/>
                </a:lnTo>
                <a:close/>
              </a:path>
              <a:path w="930909" h="942975">
                <a:moveTo>
                  <a:pt x="354652" y="942974"/>
                </a:moveTo>
                <a:lnTo>
                  <a:pt x="365848" y="942974"/>
                </a:lnTo>
                <a:lnTo>
                  <a:pt x="371746" y="938161"/>
                </a:lnTo>
                <a:lnTo>
                  <a:pt x="373163" y="931253"/>
                </a:lnTo>
                <a:lnTo>
                  <a:pt x="451994" y="541042"/>
                </a:lnTo>
                <a:lnTo>
                  <a:pt x="561712" y="541042"/>
                </a:lnTo>
                <a:lnTo>
                  <a:pt x="567712" y="536220"/>
                </a:lnTo>
                <a:lnTo>
                  <a:pt x="640089" y="206505"/>
                </a:lnTo>
                <a:lnTo>
                  <a:pt x="609886" y="206505"/>
                </a:lnTo>
                <a:lnTo>
                  <a:pt x="542934" y="511507"/>
                </a:lnTo>
                <a:lnTo>
                  <a:pt x="432902" y="511507"/>
                </a:lnTo>
                <a:lnTo>
                  <a:pt x="426870" y="516447"/>
                </a:lnTo>
                <a:lnTo>
                  <a:pt x="425454" y="523344"/>
                </a:lnTo>
                <a:lnTo>
                  <a:pt x="361714" y="838919"/>
                </a:lnTo>
                <a:lnTo>
                  <a:pt x="331910" y="838919"/>
                </a:lnTo>
                <a:lnTo>
                  <a:pt x="345012" y="937448"/>
                </a:lnTo>
                <a:lnTo>
                  <a:pt x="350968" y="942842"/>
                </a:lnTo>
                <a:lnTo>
                  <a:pt x="354652" y="942974"/>
                </a:lnTo>
                <a:close/>
              </a:path>
              <a:path w="930909" h="942975">
                <a:moveTo>
                  <a:pt x="555950" y="578565"/>
                </a:moveTo>
                <a:lnTo>
                  <a:pt x="718672" y="578565"/>
                </a:lnTo>
                <a:lnTo>
                  <a:pt x="701023" y="575439"/>
                </a:lnTo>
                <a:lnTo>
                  <a:pt x="685863" y="566749"/>
                </a:lnTo>
                <a:lnTo>
                  <a:pt x="674434" y="553527"/>
                </a:lnTo>
                <a:lnTo>
                  <a:pt x="667981" y="536804"/>
                </a:lnTo>
                <a:lnTo>
                  <a:pt x="639116" y="388903"/>
                </a:lnTo>
                <a:lnTo>
                  <a:pt x="606403" y="537971"/>
                </a:lnTo>
                <a:lnTo>
                  <a:pt x="599731" y="554229"/>
                </a:lnTo>
                <a:lnTo>
                  <a:pt x="588275" y="567082"/>
                </a:lnTo>
                <a:lnTo>
                  <a:pt x="573269" y="575528"/>
                </a:lnTo>
                <a:lnTo>
                  <a:pt x="555950" y="578565"/>
                </a:lnTo>
                <a:close/>
              </a:path>
              <a:path w="930909" h="942975">
                <a:moveTo>
                  <a:pt x="710456" y="541042"/>
                </a:moveTo>
                <a:lnTo>
                  <a:pt x="926723" y="541042"/>
                </a:lnTo>
                <a:lnTo>
                  <a:pt x="930324" y="537429"/>
                </a:lnTo>
                <a:lnTo>
                  <a:pt x="930324" y="515124"/>
                </a:lnTo>
                <a:lnTo>
                  <a:pt x="926723" y="511518"/>
                </a:lnTo>
                <a:lnTo>
                  <a:pt x="699617" y="511528"/>
                </a:lnTo>
                <a:lnTo>
                  <a:pt x="704402" y="536047"/>
                </a:lnTo>
                <a:lnTo>
                  <a:pt x="710456" y="541042"/>
                </a:lnTo>
                <a:close/>
              </a:path>
              <a:path w="930909" h="942975">
                <a:moveTo>
                  <a:pt x="331910" y="838919"/>
                </a:moveTo>
                <a:lnTo>
                  <a:pt x="361714" y="838919"/>
                </a:lnTo>
                <a:lnTo>
                  <a:pt x="320525" y="529117"/>
                </a:lnTo>
                <a:lnTo>
                  <a:pt x="319520" y="521777"/>
                </a:lnTo>
                <a:lnTo>
                  <a:pt x="313261" y="516307"/>
                </a:lnTo>
                <a:lnTo>
                  <a:pt x="11005" y="516307"/>
                </a:lnTo>
                <a:lnTo>
                  <a:pt x="4389" y="522934"/>
                </a:lnTo>
                <a:lnTo>
                  <a:pt x="4389" y="539215"/>
                </a:lnTo>
                <a:lnTo>
                  <a:pt x="10994" y="545842"/>
                </a:lnTo>
                <a:lnTo>
                  <a:pt x="292937" y="545842"/>
                </a:lnTo>
                <a:lnTo>
                  <a:pt x="331910" y="838919"/>
                </a:lnTo>
                <a:close/>
              </a:path>
              <a:path w="930909" h="942975">
                <a:moveTo>
                  <a:pt x="458491" y="881308"/>
                </a:moveTo>
                <a:lnTo>
                  <a:pt x="750120" y="578565"/>
                </a:lnTo>
                <a:lnTo>
                  <a:pt x="483345" y="578565"/>
                </a:lnTo>
                <a:lnTo>
                  <a:pt x="425908" y="862821"/>
                </a:lnTo>
                <a:lnTo>
                  <a:pt x="432275" y="869784"/>
                </a:lnTo>
                <a:lnTo>
                  <a:pt x="437799" y="874685"/>
                </a:lnTo>
                <a:lnTo>
                  <a:pt x="444155" y="878302"/>
                </a:lnTo>
                <a:lnTo>
                  <a:pt x="451125" y="880541"/>
                </a:lnTo>
                <a:lnTo>
                  <a:pt x="458491" y="881308"/>
                </a:lnTo>
                <a:close/>
              </a:path>
              <a:path w="930909" h="942975">
                <a:moveTo>
                  <a:pt x="277358" y="700434"/>
                </a:moveTo>
                <a:lnTo>
                  <a:pt x="261813" y="583344"/>
                </a:lnTo>
                <a:lnTo>
                  <a:pt x="170279" y="583344"/>
                </a:lnTo>
                <a:lnTo>
                  <a:pt x="277358" y="700434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495009" y="1159546"/>
            <a:ext cx="7298055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0" spc="-1160" b="0">
                <a:solidFill>
                  <a:srgbClr val="4A4237"/>
                </a:solidFill>
                <a:latin typeface="Tahoma"/>
                <a:cs typeface="Tahoma"/>
              </a:rPr>
              <a:t>PROJECT</a:t>
            </a:r>
            <a:r>
              <a:rPr dirty="0" sz="8000" spc="-670" b="0">
                <a:solidFill>
                  <a:srgbClr val="4A4237"/>
                </a:solidFill>
                <a:latin typeface="Tahoma"/>
                <a:cs typeface="Tahoma"/>
              </a:rPr>
              <a:t> </a:t>
            </a:r>
            <a:r>
              <a:rPr dirty="0" sz="8000" spc="-1090" b="0">
                <a:solidFill>
                  <a:srgbClr val="4A4237"/>
                </a:solidFill>
                <a:latin typeface="Tahoma"/>
                <a:cs typeface="Tahoma"/>
              </a:rPr>
              <a:t>OVERVIEW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178839" y="4205064"/>
            <a:ext cx="3722370" cy="92646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 marR="5080" indent="810260">
              <a:lnSpc>
                <a:spcPts val="3379"/>
              </a:lnSpc>
              <a:spcBef>
                <a:spcPts val="495"/>
              </a:spcBef>
            </a:pPr>
            <a:r>
              <a:rPr dirty="0" sz="3100" spc="-10" b="1">
                <a:solidFill>
                  <a:srgbClr val="E6DFCC"/>
                </a:solidFill>
                <a:latin typeface="Tahoma"/>
                <a:cs typeface="Tahoma"/>
              </a:rPr>
              <a:t>BUSINESS </a:t>
            </a:r>
            <a:r>
              <a:rPr dirty="0" sz="3100" spc="45" b="1">
                <a:solidFill>
                  <a:srgbClr val="E6DFCC"/>
                </a:solidFill>
                <a:latin typeface="Tahoma"/>
                <a:cs typeface="Tahoma"/>
              </a:rPr>
              <a:t>UNDERSTANDING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65377" y="4350444"/>
            <a:ext cx="220979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950" b="1">
                <a:solidFill>
                  <a:srgbClr val="E6DFCC"/>
                </a:solidFill>
                <a:latin typeface="Tahoma"/>
                <a:cs typeface="Tahoma"/>
              </a:rPr>
              <a:t>1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7230444" y="4316938"/>
            <a:ext cx="36322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65" b="1">
                <a:solidFill>
                  <a:srgbClr val="E6DFCC"/>
                </a:solidFill>
                <a:latin typeface="Tahoma"/>
                <a:cs typeface="Tahoma"/>
              </a:rPr>
              <a:t>4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7209617" y="6218385"/>
            <a:ext cx="31877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65" b="1">
                <a:solidFill>
                  <a:srgbClr val="E6DFCC"/>
                </a:solidFill>
                <a:latin typeface="Tahoma"/>
                <a:cs typeface="Tahoma"/>
              </a:rPr>
              <a:t>5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7126777" y="8129802"/>
            <a:ext cx="33909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50" b="1">
                <a:solidFill>
                  <a:srgbClr val="E6DFCC"/>
                </a:solidFill>
                <a:latin typeface="Tahoma"/>
                <a:cs typeface="Tahoma"/>
              </a:rPr>
              <a:t>6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75346" y="6237435"/>
            <a:ext cx="31496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95" b="1">
                <a:solidFill>
                  <a:srgbClr val="E6DFCC"/>
                </a:solidFill>
                <a:latin typeface="Tahoma"/>
                <a:cs typeface="Tahoma"/>
              </a:rPr>
              <a:t>2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01733" y="8148852"/>
            <a:ext cx="31686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80" b="1">
                <a:solidFill>
                  <a:srgbClr val="E6DFCC"/>
                </a:solidFill>
                <a:latin typeface="Tahoma"/>
                <a:cs typeface="Tahoma"/>
              </a:rPr>
              <a:t>3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617421" y="6281821"/>
            <a:ext cx="48450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65" b="1">
                <a:solidFill>
                  <a:srgbClr val="E6DFCC"/>
                </a:solidFill>
                <a:latin typeface="Tahoma"/>
                <a:cs typeface="Tahoma"/>
              </a:rPr>
              <a:t>DATA</a:t>
            </a:r>
            <a:r>
              <a:rPr dirty="0" sz="3000" spc="-2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3000" spc="45" b="1">
                <a:solidFill>
                  <a:srgbClr val="E6DFCC"/>
                </a:solidFill>
                <a:latin typeface="Tahoma"/>
                <a:cs typeface="Tahoma"/>
              </a:rPr>
              <a:t>UNDERSTANDING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932937" y="8193239"/>
            <a:ext cx="42144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65" b="1">
                <a:solidFill>
                  <a:srgbClr val="E6DFCC"/>
                </a:solidFill>
                <a:latin typeface="Tahoma"/>
                <a:cs typeface="Tahoma"/>
              </a:rPr>
              <a:t>DATA</a:t>
            </a:r>
            <a:r>
              <a:rPr dirty="0" sz="3000" spc="-2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3000" spc="75" b="1">
                <a:solidFill>
                  <a:srgbClr val="E6DFCC"/>
                </a:solidFill>
                <a:latin typeface="Tahoma"/>
                <a:cs typeface="Tahoma"/>
              </a:rPr>
              <a:t>PREPARATION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2955192" y="6291346"/>
            <a:ext cx="26695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5" b="1">
                <a:solidFill>
                  <a:srgbClr val="E6DFCC"/>
                </a:solidFill>
                <a:latin typeface="Tahoma"/>
                <a:cs typeface="Tahoma"/>
              </a:rPr>
              <a:t>EVALUATION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055799" y="4393561"/>
            <a:ext cx="24682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0" b="1">
                <a:solidFill>
                  <a:srgbClr val="E6DFCC"/>
                </a:solidFill>
                <a:latin typeface="Tahoma"/>
                <a:cs typeface="Tahoma"/>
              </a:rPr>
              <a:t>MODELLING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2866490" y="8199271"/>
            <a:ext cx="28467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4" b="1">
                <a:solidFill>
                  <a:srgbClr val="E6DFCC"/>
                </a:solidFill>
                <a:latin typeface="Tahoma"/>
                <a:cs typeface="Tahoma"/>
              </a:rPr>
              <a:t>DEPLOYMENT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43" name="object 43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45" name="object 45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46" name="object 46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9868"/>
            <a:ext cx="18287999" cy="570726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6484706" y="9261120"/>
            <a:ext cx="1644650" cy="834390"/>
          </a:xfrm>
          <a:custGeom>
            <a:avLst/>
            <a:gdLst/>
            <a:ahLst/>
            <a:cxnLst/>
            <a:rect l="l" t="t" r="r" b="b"/>
            <a:pathLst>
              <a:path w="1644650" h="834390">
                <a:moveTo>
                  <a:pt x="41983" y="74224"/>
                </a:moveTo>
                <a:lnTo>
                  <a:pt x="4675" y="55818"/>
                </a:lnTo>
                <a:lnTo>
                  <a:pt x="0" y="42045"/>
                </a:lnTo>
                <a:lnTo>
                  <a:pt x="4" y="32137"/>
                </a:lnTo>
                <a:lnTo>
                  <a:pt x="27529" y="942"/>
                </a:lnTo>
                <a:lnTo>
                  <a:pt x="32266" y="12"/>
                </a:lnTo>
                <a:lnTo>
                  <a:pt x="42099" y="37"/>
                </a:lnTo>
                <a:lnTo>
                  <a:pt x="73252" y="27486"/>
                </a:lnTo>
                <a:lnTo>
                  <a:pt x="74191" y="42045"/>
                </a:lnTo>
                <a:lnTo>
                  <a:pt x="73248" y="46779"/>
                </a:lnTo>
                <a:lnTo>
                  <a:pt x="41983" y="74224"/>
                </a:lnTo>
                <a:close/>
              </a:path>
              <a:path w="1644650" h="834390">
                <a:moveTo>
                  <a:pt x="434402" y="74224"/>
                </a:moveTo>
                <a:lnTo>
                  <a:pt x="397094" y="55818"/>
                </a:lnTo>
                <a:lnTo>
                  <a:pt x="392418" y="42045"/>
                </a:lnTo>
                <a:lnTo>
                  <a:pt x="392423" y="32137"/>
                </a:lnTo>
                <a:lnTo>
                  <a:pt x="419948" y="942"/>
                </a:lnTo>
                <a:lnTo>
                  <a:pt x="424685" y="12"/>
                </a:lnTo>
                <a:lnTo>
                  <a:pt x="434518" y="37"/>
                </a:lnTo>
                <a:lnTo>
                  <a:pt x="465671" y="27486"/>
                </a:lnTo>
                <a:lnTo>
                  <a:pt x="466609" y="42045"/>
                </a:lnTo>
                <a:lnTo>
                  <a:pt x="465667" y="46779"/>
                </a:lnTo>
                <a:lnTo>
                  <a:pt x="434402" y="74224"/>
                </a:lnTo>
                <a:close/>
              </a:path>
              <a:path w="1644650" h="834390">
                <a:moveTo>
                  <a:pt x="826850" y="74220"/>
                </a:moveTo>
                <a:lnTo>
                  <a:pt x="817011" y="74220"/>
                </a:lnTo>
                <a:lnTo>
                  <a:pt x="812279" y="73279"/>
                </a:lnTo>
                <a:lnTo>
                  <a:pt x="784833" y="42042"/>
                </a:lnTo>
                <a:lnTo>
                  <a:pt x="784833" y="32203"/>
                </a:lnTo>
                <a:lnTo>
                  <a:pt x="812279" y="966"/>
                </a:lnTo>
                <a:lnTo>
                  <a:pt x="817011" y="25"/>
                </a:lnTo>
                <a:lnTo>
                  <a:pt x="826850" y="25"/>
                </a:lnTo>
                <a:lnTo>
                  <a:pt x="858087" y="27471"/>
                </a:lnTo>
                <a:lnTo>
                  <a:pt x="859028" y="32203"/>
                </a:lnTo>
                <a:lnTo>
                  <a:pt x="859028" y="42042"/>
                </a:lnTo>
                <a:lnTo>
                  <a:pt x="831582" y="73279"/>
                </a:lnTo>
                <a:lnTo>
                  <a:pt x="826850" y="74220"/>
                </a:lnTo>
                <a:close/>
              </a:path>
              <a:path w="1644650" h="834390">
                <a:moveTo>
                  <a:pt x="1219459" y="74220"/>
                </a:moveTo>
                <a:lnTo>
                  <a:pt x="1209620" y="74220"/>
                </a:lnTo>
                <a:lnTo>
                  <a:pt x="1204887" y="73279"/>
                </a:lnTo>
                <a:lnTo>
                  <a:pt x="1177442" y="42042"/>
                </a:lnTo>
                <a:lnTo>
                  <a:pt x="1177442" y="32203"/>
                </a:lnTo>
                <a:lnTo>
                  <a:pt x="1204887" y="966"/>
                </a:lnTo>
                <a:lnTo>
                  <a:pt x="1209620" y="25"/>
                </a:lnTo>
                <a:lnTo>
                  <a:pt x="1219459" y="25"/>
                </a:lnTo>
                <a:lnTo>
                  <a:pt x="1250695" y="27471"/>
                </a:lnTo>
                <a:lnTo>
                  <a:pt x="1251637" y="32203"/>
                </a:lnTo>
                <a:lnTo>
                  <a:pt x="1251637" y="42042"/>
                </a:lnTo>
                <a:lnTo>
                  <a:pt x="1224191" y="73279"/>
                </a:lnTo>
                <a:lnTo>
                  <a:pt x="1219459" y="74220"/>
                </a:lnTo>
                <a:close/>
              </a:path>
              <a:path w="1644650" h="834390">
                <a:moveTo>
                  <a:pt x="1611877" y="74220"/>
                </a:moveTo>
                <a:lnTo>
                  <a:pt x="1602038" y="74220"/>
                </a:lnTo>
                <a:lnTo>
                  <a:pt x="1597306" y="73279"/>
                </a:lnTo>
                <a:lnTo>
                  <a:pt x="1569860" y="42042"/>
                </a:lnTo>
                <a:lnTo>
                  <a:pt x="1569864" y="32186"/>
                </a:lnTo>
                <a:lnTo>
                  <a:pt x="1597306" y="966"/>
                </a:lnTo>
                <a:lnTo>
                  <a:pt x="1611704" y="0"/>
                </a:lnTo>
                <a:lnTo>
                  <a:pt x="1616456" y="923"/>
                </a:lnTo>
                <a:lnTo>
                  <a:pt x="1644056" y="32186"/>
                </a:lnTo>
                <a:lnTo>
                  <a:pt x="1644056" y="42042"/>
                </a:lnTo>
                <a:lnTo>
                  <a:pt x="1616609" y="73279"/>
                </a:lnTo>
                <a:lnTo>
                  <a:pt x="1611877" y="74220"/>
                </a:lnTo>
                <a:close/>
              </a:path>
              <a:path w="1644650" h="834390">
                <a:moveTo>
                  <a:pt x="41983" y="453739"/>
                </a:moveTo>
                <a:lnTo>
                  <a:pt x="4675" y="435333"/>
                </a:lnTo>
                <a:lnTo>
                  <a:pt x="0" y="421560"/>
                </a:lnTo>
                <a:lnTo>
                  <a:pt x="4" y="411652"/>
                </a:lnTo>
                <a:lnTo>
                  <a:pt x="27529" y="380458"/>
                </a:lnTo>
                <a:lnTo>
                  <a:pt x="32266" y="379527"/>
                </a:lnTo>
                <a:lnTo>
                  <a:pt x="42099" y="379553"/>
                </a:lnTo>
                <a:lnTo>
                  <a:pt x="73252" y="407002"/>
                </a:lnTo>
                <a:lnTo>
                  <a:pt x="74191" y="421560"/>
                </a:lnTo>
                <a:lnTo>
                  <a:pt x="73248" y="426295"/>
                </a:lnTo>
                <a:lnTo>
                  <a:pt x="41983" y="453739"/>
                </a:lnTo>
                <a:close/>
              </a:path>
              <a:path w="1644650" h="834390">
                <a:moveTo>
                  <a:pt x="434402" y="453739"/>
                </a:moveTo>
                <a:lnTo>
                  <a:pt x="397094" y="435333"/>
                </a:lnTo>
                <a:lnTo>
                  <a:pt x="392418" y="421560"/>
                </a:lnTo>
                <a:lnTo>
                  <a:pt x="392423" y="411652"/>
                </a:lnTo>
                <a:lnTo>
                  <a:pt x="419947" y="380458"/>
                </a:lnTo>
                <a:lnTo>
                  <a:pt x="424685" y="379528"/>
                </a:lnTo>
                <a:lnTo>
                  <a:pt x="434518" y="379553"/>
                </a:lnTo>
                <a:lnTo>
                  <a:pt x="465671" y="407002"/>
                </a:lnTo>
                <a:lnTo>
                  <a:pt x="466609" y="421560"/>
                </a:lnTo>
                <a:lnTo>
                  <a:pt x="465667" y="426295"/>
                </a:lnTo>
                <a:lnTo>
                  <a:pt x="434402" y="453739"/>
                </a:lnTo>
                <a:close/>
              </a:path>
              <a:path w="1644650" h="834390">
                <a:moveTo>
                  <a:pt x="826850" y="453735"/>
                </a:moveTo>
                <a:lnTo>
                  <a:pt x="817011" y="453735"/>
                </a:lnTo>
                <a:lnTo>
                  <a:pt x="812279" y="452794"/>
                </a:lnTo>
                <a:lnTo>
                  <a:pt x="784833" y="421557"/>
                </a:lnTo>
                <a:lnTo>
                  <a:pt x="784833" y="411718"/>
                </a:lnTo>
                <a:lnTo>
                  <a:pt x="812279" y="380481"/>
                </a:lnTo>
                <a:lnTo>
                  <a:pt x="817011" y="379540"/>
                </a:lnTo>
                <a:lnTo>
                  <a:pt x="826850" y="379540"/>
                </a:lnTo>
                <a:lnTo>
                  <a:pt x="858087" y="406986"/>
                </a:lnTo>
                <a:lnTo>
                  <a:pt x="859028" y="411718"/>
                </a:lnTo>
                <a:lnTo>
                  <a:pt x="859028" y="421557"/>
                </a:lnTo>
                <a:lnTo>
                  <a:pt x="831582" y="452794"/>
                </a:lnTo>
                <a:lnTo>
                  <a:pt x="826850" y="453735"/>
                </a:lnTo>
                <a:close/>
              </a:path>
              <a:path w="1644650" h="834390">
                <a:moveTo>
                  <a:pt x="1219459" y="453735"/>
                </a:moveTo>
                <a:lnTo>
                  <a:pt x="1209620" y="453735"/>
                </a:lnTo>
                <a:lnTo>
                  <a:pt x="1204887" y="452794"/>
                </a:lnTo>
                <a:lnTo>
                  <a:pt x="1177442" y="421557"/>
                </a:lnTo>
                <a:lnTo>
                  <a:pt x="1177442" y="411718"/>
                </a:lnTo>
                <a:lnTo>
                  <a:pt x="1204887" y="380481"/>
                </a:lnTo>
                <a:lnTo>
                  <a:pt x="1209620" y="379540"/>
                </a:lnTo>
                <a:lnTo>
                  <a:pt x="1219459" y="379540"/>
                </a:lnTo>
                <a:lnTo>
                  <a:pt x="1250695" y="406986"/>
                </a:lnTo>
                <a:lnTo>
                  <a:pt x="1251637" y="411718"/>
                </a:lnTo>
                <a:lnTo>
                  <a:pt x="1251637" y="421557"/>
                </a:lnTo>
                <a:lnTo>
                  <a:pt x="1224191" y="452794"/>
                </a:lnTo>
                <a:lnTo>
                  <a:pt x="1219459" y="453735"/>
                </a:lnTo>
                <a:close/>
              </a:path>
              <a:path w="1644650" h="834390">
                <a:moveTo>
                  <a:pt x="1611877" y="453735"/>
                </a:moveTo>
                <a:lnTo>
                  <a:pt x="1602038" y="453735"/>
                </a:lnTo>
                <a:lnTo>
                  <a:pt x="1597306" y="452794"/>
                </a:lnTo>
                <a:lnTo>
                  <a:pt x="1569860" y="421557"/>
                </a:lnTo>
                <a:lnTo>
                  <a:pt x="1569864" y="411702"/>
                </a:lnTo>
                <a:lnTo>
                  <a:pt x="1597306" y="380481"/>
                </a:lnTo>
                <a:lnTo>
                  <a:pt x="1611704" y="379515"/>
                </a:lnTo>
                <a:lnTo>
                  <a:pt x="1616456" y="380438"/>
                </a:lnTo>
                <a:lnTo>
                  <a:pt x="1644056" y="411702"/>
                </a:lnTo>
                <a:lnTo>
                  <a:pt x="1644056" y="421557"/>
                </a:lnTo>
                <a:lnTo>
                  <a:pt x="1616609" y="452794"/>
                </a:lnTo>
                <a:lnTo>
                  <a:pt x="1611877" y="453735"/>
                </a:lnTo>
                <a:close/>
              </a:path>
              <a:path w="1644650" h="834390">
                <a:moveTo>
                  <a:pt x="41722" y="833761"/>
                </a:moveTo>
                <a:lnTo>
                  <a:pt x="4594" y="815176"/>
                </a:lnTo>
                <a:lnTo>
                  <a:pt x="23" y="791528"/>
                </a:lnTo>
                <a:lnTo>
                  <a:pt x="985" y="786808"/>
                </a:lnTo>
                <a:lnTo>
                  <a:pt x="32277" y="759518"/>
                </a:lnTo>
                <a:lnTo>
                  <a:pt x="42132" y="759542"/>
                </a:lnTo>
                <a:lnTo>
                  <a:pt x="73339" y="787299"/>
                </a:lnTo>
                <a:lnTo>
                  <a:pt x="74140" y="801918"/>
                </a:lnTo>
                <a:lnTo>
                  <a:pt x="73154" y="806633"/>
                </a:lnTo>
                <a:lnTo>
                  <a:pt x="41722" y="833761"/>
                </a:lnTo>
                <a:close/>
              </a:path>
              <a:path w="1644650" h="834390">
                <a:moveTo>
                  <a:pt x="424619" y="833729"/>
                </a:moveTo>
                <a:lnTo>
                  <a:pt x="393337" y="806197"/>
                </a:lnTo>
                <a:lnTo>
                  <a:pt x="392410" y="801521"/>
                </a:lnTo>
                <a:lnTo>
                  <a:pt x="392427" y="791629"/>
                </a:lnTo>
                <a:lnTo>
                  <a:pt x="419942" y="760448"/>
                </a:lnTo>
                <a:lnTo>
                  <a:pt x="424682" y="759517"/>
                </a:lnTo>
                <a:lnTo>
                  <a:pt x="434510" y="759542"/>
                </a:lnTo>
                <a:lnTo>
                  <a:pt x="465654" y="786935"/>
                </a:lnTo>
                <a:lnTo>
                  <a:pt x="466610" y="801521"/>
                </a:lnTo>
                <a:lnTo>
                  <a:pt x="465691" y="806197"/>
                </a:lnTo>
                <a:lnTo>
                  <a:pt x="434468" y="833721"/>
                </a:lnTo>
                <a:lnTo>
                  <a:pt x="424619" y="833729"/>
                </a:lnTo>
                <a:close/>
              </a:path>
              <a:path w="1644650" h="834390">
                <a:moveTo>
                  <a:pt x="826588" y="833758"/>
                </a:moveTo>
                <a:lnTo>
                  <a:pt x="789458" y="815221"/>
                </a:lnTo>
                <a:lnTo>
                  <a:pt x="784852" y="791594"/>
                </a:lnTo>
                <a:lnTo>
                  <a:pt x="785805" y="786874"/>
                </a:lnTo>
                <a:lnTo>
                  <a:pt x="817022" y="759530"/>
                </a:lnTo>
                <a:lnTo>
                  <a:pt x="826885" y="759530"/>
                </a:lnTo>
                <a:lnTo>
                  <a:pt x="858174" y="787284"/>
                </a:lnTo>
                <a:lnTo>
                  <a:pt x="858991" y="791594"/>
                </a:lnTo>
                <a:lnTo>
                  <a:pt x="858978" y="801915"/>
                </a:lnTo>
                <a:lnTo>
                  <a:pt x="831317" y="832852"/>
                </a:lnTo>
                <a:lnTo>
                  <a:pt x="826588" y="833758"/>
                </a:lnTo>
                <a:close/>
              </a:path>
              <a:path w="1644650" h="834390">
                <a:moveTo>
                  <a:pt x="1209491" y="833733"/>
                </a:moveTo>
                <a:lnTo>
                  <a:pt x="1178203" y="806315"/>
                </a:lnTo>
                <a:lnTo>
                  <a:pt x="1177256" y="801581"/>
                </a:lnTo>
                <a:lnTo>
                  <a:pt x="1177267" y="791638"/>
                </a:lnTo>
                <a:lnTo>
                  <a:pt x="1204693" y="760472"/>
                </a:lnTo>
                <a:lnTo>
                  <a:pt x="1209427" y="759530"/>
                </a:lnTo>
                <a:lnTo>
                  <a:pt x="1214539" y="759530"/>
                </a:lnTo>
                <a:lnTo>
                  <a:pt x="1250490" y="786930"/>
                </a:lnTo>
                <a:lnTo>
                  <a:pt x="1251435" y="801581"/>
                </a:lnTo>
                <a:lnTo>
                  <a:pt x="1250529" y="806192"/>
                </a:lnTo>
                <a:lnTo>
                  <a:pt x="1219335" y="833716"/>
                </a:lnTo>
                <a:lnTo>
                  <a:pt x="1209491" y="833733"/>
                </a:lnTo>
                <a:close/>
              </a:path>
              <a:path w="1644650" h="834390">
                <a:moveTo>
                  <a:pt x="1601910" y="833733"/>
                </a:moveTo>
                <a:lnTo>
                  <a:pt x="1570621" y="806315"/>
                </a:lnTo>
                <a:lnTo>
                  <a:pt x="1569675" y="801581"/>
                </a:lnTo>
                <a:lnTo>
                  <a:pt x="1569689" y="791621"/>
                </a:lnTo>
                <a:lnTo>
                  <a:pt x="1597132" y="760468"/>
                </a:lnTo>
                <a:lnTo>
                  <a:pt x="1601846" y="759530"/>
                </a:lnTo>
                <a:lnTo>
                  <a:pt x="1611680" y="759530"/>
                </a:lnTo>
                <a:lnTo>
                  <a:pt x="1642903" y="786899"/>
                </a:lnTo>
                <a:lnTo>
                  <a:pt x="1643854" y="801581"/>
                </a:lnTo>
                <a:lnTo>
                  <a:pt x="1642948" y="806192"/>
                </a:lnTo>
                <a:lnTo>
                  <a:pt x="1611754" y="833716"/>
                </a:lnTo>
                <a:lnTo>
                  <a:pt x="1601910" y="833733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7323" y="3292848"/>
            <a:ext cx="11593195" cy="330707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2950" spc="585">
                <a:solidFill>
                  <a:srgbClr val="BE654A"/>
                </a:solidFill>
              </a:rPr>
              <a:t>TERIMA</a:t>
            </a:r>
            <a:r>
              <a:rPr dirty="0" sz="12950" spc="-1155">
                <a:solidFill>
                  <a:srgbClr val="BE654A"/>
                </a:solidFill>
              </a:rPr>
              <a:t> </a:t>
            </a:r>
            <a:r>
              <a:rPr dirty="0" sz="12950" spc="885">
                <a:solidFill>
                  <a:srgbClr val="BE654A"/>
                </a:solidFill>
              </a:rPr>
              <a:t>KASIH</a:t>
            </a:r>
            <a:endParaRPr sz="12950"/>
          </a:p>
          <a:p>
            <a:pPr algn="ctr" marL="306705" marR="299085">
              <a:lnSpc>
                <a:spcPts val="2720"/>
              </a:lnSpc>
              <a:spcBef>
                <a:spcPts val="2190"/>
              </a:spcBef>
            </a:pPr>
            <a:r>
              <a:rPr dirty="0" sz="2300" spc="155">
                <a:solidFill>
                  <a:srgbClr val="4A4237"/>
                </a:solidFill>
              </a:rPr>
              <a:t>Terkadang</a:t>
            </a:r>
            <a:r>
              <a:rPr dirty="0" sz="2300" spc="-140">
                <a:solidFill>
                  <a:srgbClr val="4A4237"/>
                </a:solidFill>
              </a:rPr>
              <a:t> </a:t>
            </a:r>
            <a:r>
              <a:rPr dirty="0" sz="2300" spc="195">
                <a:solidFill>
                  <a:srgbClr val="4A4237"/>
                </a:solidFill>
              </a:rPr>
              <a:t>langkah</a:t>
            </a:r>
            <a:r>
              <a:rPr dirty="0" sz="2300" spc="-140">
                <a:solidFill>
                  <a:srgbClr val="4A4237"/>
                </a:solidFill>
              </a:rPr>
              <a:t> </a:t>
            </a:r>
            <a:r>
              <a:rPr dirty="0" sz="2300" spc="50">
                <a:solidFill>
                  <a:srgbClr val="4A4237"/>
                </a:solidFill>
              </a:rPr>
              <a:t>kecil</a:t>
            </a:r>
            <a:r>
              <a:rPr dirty="0" sz="2300" spc="-140">
                <a:solidFill>
                  <a:srgbClr val="4A4237"/>
                </a:solidFill>
              </a:rPr>
              <a:t> </a:t>
            </a:r>
            <a:r>
              <a:rPr dirty="0" sz="2300" spc="204">
                <a:solidFill>
                  <a:srgbClr val="4A4237"/>
                </a:solidFill>
              </a:rPr>
              <a:t>dapat</a:t>
            </a:r>
            <a:r>
              <a:rPr dirty="0" sz="2300" spc="-140">
                <a:solidFill>
                  <a:srgbClr val="4A4237"/>
                </a:solidFill>
              </a:rPr>
              <a:t> </a:t>
            </a:r>
            <a:r>
              <a:rPr dirty="0" sz="2300" spc="185">
                <a:solidFill>
                  <a:srgbClr val="4A4237"/>
                </a:solidFill>
              </a:rPr>
              <a:t>menghasilkan</a:t>
            </a:r>
            <a:r>
              <a:rPr dirty="0" sz="2300" spc="-140">
                <a:solidFill>
                  <a:srgbClr val="4A4237"/>
                </a:solidFill>
              </a:rPr>
              <a:t> </a:t>
            </a:r>
            <a:r>
              <a:rPr dirty="0" sz="2300" spc="170">
                <a:solidFill>
                  <a:srgbClr val="4A4237"/>
                </a:solidFill>
              </a:rPr>
              <a:t>perubahan</a:t>
            </a:r>
            <a:r>
              <a:rPr dirty="0" sz="2300" spc="-140">
                <a:solidFill>
                  <a:srgbClr val="4A4237"/>
                </a:solidFill>
              </a:rPr>
              <a:t> </a:t>
            </a:r>
            <a:r>
              <a:rPr dirty="0" sz="2300" spc="85">
                <a:solidFill>
                  <a:srgbClr val="4A4237"/>
                </a:solidFill>
              </a:rPr>
              <a:t>besar,</a:t>
            </a:r>
            <a:r>
              <a:rPr dirty="0" sz="2300" spc="-140">
                <a:solidFill>
                  <a:srgbClr val="4A4237"/>
                </a:solidFill>
              </a:rPr>
              <a:t> </a:t>
            </a:r>
            <a:r>
              <a:rPr dirty="0" sz="2300" spc="135">
                <a:solidFill>
                  <a:srgbClr val="4A4237"/>
                </a:solidFill>
              </a:rPr>
              <a:t>Mari</a:t>
            </a:r>
            <a:r>
              <a:rPr dirty="0" sz="2300" spc="-135">
                <a:solidFill>
                  <a:srgbClr val="4A4237"/>
                </a:solidFill>
              </a:rPr>
              <a:t> </a:t>
            </a:r>
            <a:r>
              <a:rPr dirty="0" sz="2300" spc="55">
                <a:solidFill>
                  <a:srgbClr val="4A4237"/>
                </a:solidFill>
              </a:rPr>
              <a:t>kita </a:t>
            </a:r>
            <a:r>
              <a:rPr dirty="0" sz="2300" spc="254">
                <a:solidFill>
                  <a:srgbClr val="4A4237"/>
                </a:solidFill>
              </a:rPr>
              <a:t>bersama-</a:t>
            </a:r>
            <a:r>
              <a:rPr dirty="0" sz="2300" spc="330">
                <a:solidFill>
                  <a:srgbClr val="4A4237"/>
                </a:solidFill>
              </a:rPr>
              <a:t>sama</a:t>
            </a:r>
            <a:r>
              <a:rPr dirty="0" sz="2300" spc="-135">
                <a:solidFill>
                  <a:srgbClr val="4A4237"/>
                </a:solidFill>
              </a:rPr>
              <a:t> </a:t>
            </a:r>
            <a:r>
              <a:rPr dirty="0" sz="2300" spc="170">
                <a:solidFill>
                  <a:srgbClr val="4A4237"/>
                </a:solidFill>
              </a:rPr>
              <a:t>melakukan</a:t>
            </a:r>
            <a:r>
              <a:rPr dirty="0" sz="2300" spc="-130">
                <a:solidFill>
                  <a:srgbClr val="4A4237"/>
                </a:solidFill>
              </a:rPr>
              <a:t> </a:t>
            </a:r>
            <a:r>
              <a:rPr dirty="0" sz="2300" spc="225">
                <a:solidFill>
                  <a:srgbClr val="4A4237"/>
                </a:solidFill>
              </a:rPr>
              <a:t>bagian</a:t>
            </a:r>
            <a:r>
              <a:rPr dirty="0" sz="2300" spc="-130">
                <a:solidFill>
                  <a:srgbClr val="4A4237"/>
                </a:solidFill>
              </a:rPr>
              <a:t> </a:t>
            </a:r>
            <a:r>
              <a:rPr dirty="0" sz="2300" spc="75">
                <a:solidFill>
                  <a:srgbClr val="4A4237"/>
                </a:solidFill>
              </a:rPr>
              <a:t>kita</a:t>
            </a:r>
            <a:r>
              <a:rPr dirty="0" sz="2300" spc="-130">
                <a:solidFill>
                  <a:srgbClr val="4A4237"/>
                </a:solidFill>
              </a:rPr>
              <a:t> </a:t>
            </a:r>
            <a:r>
              <a:rPr dirty="0" sz="2300" spc="245">
                <a:solidFill>
                  <a:srgbClr val="4A4237"/>
                </a:solidFill>
              </a:rPr>
              <a:t>dalam</a:t>
            </a:r>
            <a:r>
              <a:rPr dirty="0" sz="2300" spc="-130">
                <a:solidFill>
                  <a:srgbClr val="4A4237"/>
                </a:solidFill>
              </a:rPr>
              <a:t> </a:t>
            </a:r>
            <a:r>
              <a:rPr dirty="0" sz="2300" spc="140">
                <a:solidFill>
                  <a:srgbClr val="4A4237"/>
                </a:solidFill>
              </a:rPr>
              <a:t>melindungi</a:t>
            </a:r>
            <a:r>
              <a:rPr dirty="0" sz="2300" spc="-130">
                <a:solidFill>
                  <a:srgbClr val="4A4237"/>
                </a:solidFill>
              </a:rPr>
              <a:t> </a:t>
            </a:r>
            <a:r>
              <a:rPr dirty="0" sz="2300" spc="114">
                <a:solidFill>
                  <a:srgbClr val="4A4237"/>
                </a:solidFill>
              </a:rPr>
              <a:t>planet</a:t>
            </a:r>
            <a:r>
              <a:rPr dirty="0" sz="2300" spc="-130">
                <a:solidFill>
                  <a:srgbClr val="4A4237"/>
                </a:solidFill>
              </a:rPr>
              <a:t> </a:t>
            </a:r>
            <a:r>
              <a:rPr dirty="0" sz="2300">
                <a:solidFill>
                  <a:srgbClr val="4A4237"/>
                </a:solidFill>
              </a:rPr>
              <a:t>ini</a:t>
            </a:r>
            <a:r>
              <a:rPr dirty="0" sz="2300" spc="-130">
                <a:solidFill>
                  <a:srgbClr val="4A4237"/>
                </a:solidFill>
              </a:rPr>
              <a:t> </a:t>
            </a:r>
            <a:r>
              <a:rPr dirty="0" sz="2300" spc="85">
                <a:solidFill>
                  <a:srgbClr val="4A4237"/>
                </a:solidFill>
              </a:rPr>
              <a:t>dari </a:t>
            </a:r>
            <a:r>
              <a:rPr dirty="0" sz="2300" spc="55">
                <a:solidFill>
                  <a:srgbClr val="4A4237"/>
                </a:solidFill>
              </a:rPr>
              <a:t>polusi.</a:t>
            </a:r>
            <a:r>
              <a:rPr dirty="0" sz="2300" spc="-135">
                <a:solidFill>
                  <a:srgbClr val="4A4237"/>
                </a:solidFill>
              </a:rPr>
              <a:t> </a:t>
            </a:r>
            <a:r>
              <a:rPr dirty="0" sz="2300" spc="100">
                <a:solidFill>
                  <a:srgbClr val="4A4237"/>
                </a:solidFill>
              </a:rPr>
              <a:t>Terima</a:t>
            </a:r>
            <a:r>
              <a:rPr dirty="0" sz="2300" spc="-135">
                <a:solidFill>
                  <a:srgbClr val="4A4237"/>
                </a:solidFill>
              </a:rPr>
              <a:t> </a:t>
            </a:r>
            <a:r>
              <a:rPr dirty="0" sz="2300" spc="145">
                <a:solidFill>
                  <a:srgbClr val="4A4237"/>
                </a:solidFill>
              </a:rPr>
              <a:t>kasih</a:t>
            </a:r>
            <a:r>
              <a:rPr dirty="0" sz="2300" spc="-135">
                <a:solidFill>
                  <a:srgbClr val="4A4237"/>
                </a:solidFill>
              </a:rPr>
              <a:t> </a:t>
            </a:r>
            <a:r>
              <a:rPr dirty="0" sz="2300" spc="215">
                <a:solidFill>
                  <a:srgbClr val="4A4237"/>
                </a:solidFill>
              </a:rPr>
              <a:t>atas</a:t>
            </a:r>
            <a:r>
              <a:rPr dirty="0" sz="2300" spc="-130">
                <a:solidFill>
                  <a:srgbClr val="4A4237"/>
                </a:solidFill>
              </a:rPr>
              <a:t> </a:t>
            </a:r>
            <a:r>
              <a:rPr dirty="0" sz="2300" spc="125">
                <a:solidFill>
                  <a:srgbClr val="4A4237"/>
                </a:solidFill>
              </a:rPr>
              <a:t>waktu</a:t>
            </a:r>
            <a:r>
              <a:rPr dirty="0" sz="2300" spc="-135">
                <a:solidFill>
                  <a:srgbClr val="4A4237"/>
                </a:solidFill>
              </a:rPr>
              <a:t> </a:t>
            </a:r>
            <a:r>
              <a:rPr dirty="0" sz="2300" spc="225">
                <a:solidFill>
                  <a:srgbClr val="4A4237"/>
                </a:solidFill>
              </a:rPr>
              <a:t>dan</a:t>
            </a:r>
            <a:r>
              <a:rPr dirty="0" sz="2300" spc="-135">
                <a:solidFill>
                  <a:srgbClr val="4A4237"/>
                </a:solidFill>
              </a:rPr>
              <a:t> </a:t>
            </a:r>
            <a:r>
              <a:rPr dirty="0" sz="2300" spc="120">
                <a:solidFill>
                  <a:srgbClr val="4A4237"/>
                </a:solidFill>
              </a:rPr>
              <a:t>perhatian</a:t>
            </a:r>
            <a:r>
              <a:rPr dirty="0" sz="2300" spc="-135">
                <a:solidFill>
                  <a:srgbClr val="4A4237"/>
                </a:solidFill>
              </a:rPr>
              <a:t> </a:t>
            </a:r>
            <a:r>
              <a:rPr dirty="0" sz="2300" spc="210">
                <a:solidFill>
                  <a:srgbClr val="4A4237"/>
                </a:solidFill>
              </a:rPr>
              <a:t>Anda</a:t>
            </a:r>
            <a:r>
              <a:rPr dirty="0" sz="2300" spc="-130">
                <a:solidFill>
                  <a:srgbClr val="4A4237"/>
                </a:solidFill>
              </a:rPr>
              <a:t> </a:t>
            </a:r>
            <a:r>
              <a:rPr dirty="0" sz="2300" spc="85">
                <a:solidFill>
                  <a:srgbClr val="4A4237"/>
                </a:solidFill>
              </a:rPr>
              <a:t>hari</a:t>
            </a:r>
            <a:r>
              <a:rPr dirty="0" sz="2300" spc="-135">
                <a:solidFill>
                  <a:srgbClr val="4A4237"/>
                </a:solidFill>
              </a:rPr>
              <a:t> </a:t>
            </a:r>
            <a:r>
              <a:rPr dirty="0" sz="2300" spc="-25">
                <a:solidFill>
                  <a:srgbClr val="4A4237"/>
                </a:solidFill>
              </a:rPr>
              <a:t>ini</a:t>
            </a:r>
            <a:endParaRPr sz="2300"/>
          </a:p>
        </p:txBody>
      </p:sp>
      <p:grpSp>
        <p:nvGrpSpPr>
          <p:cNvPr id="6" name="object 6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7" name="object 7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10" name="object 10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19098" y="5219082"/>
            <a:ext cx="9690735" cy="2894965"/>
          </a:xfrm>
          <a:custGeom>
            <a:avLst/>
            <a:gdLst/>
            <a:ahLst/>
            <a:cxnLst/>
            <a:rect l="l" t="t" r="r" b="b"/>
            <a:pathLst>
              <a:path w="9690735" h="2894965">
                <a:moveTo>
                  <a:pt x="9038291" y="2894781"/>
                </a:moveTo>
                <a:lnTo>
                  <a:pt x="657221" y="2894781"/>
                </a:lnTo>
                <a:lnTo>
                  <a:pt x="605183" y="2892719"/>
                </a:lnTo>
                <a:lnTo>
                  <a:pt x="553791" y="2886594"/>
                </a:lnTo>
                <a:lnTo>
                  <a:pt x="503269" y="2876497"/>
                </a:lnTo>
                <a:lnTo>
                  <a:pt x="453837" y="2862520"/>
                </a:lnTo>
                <a:lnTo>
                  <a:pt x="405715" y="2844753"/>
                </a:lnTo>
                <a:lnTo>
                  <a:pt x="359126" y="2823289"/>
                </a:lnTo>
                <a:lnTo>
                  <a:pt x="314288" y="2798219"/>
                </a:lnTo>
                <a:lnTo>
                  <a:pt x="271424" y="2769634"/>
                </a:lnTo>
                <a:lnTo>
                  <a:pt x="230753" y="2737625"/>
                </a:lnTo>
                <a:lnTo>
                  <a:pt x="192496" y="2702285"/>
                </a:lnTo>
                <a:lnTo>
                  <a:pt x="157156" y="2664028"/>
                </a:lnTo>
                <a:lnTo>
                  <a:pt x="125147" y="2623357"/>
                </a:lnTo>
                <a:lnTo>
                  <a:pt x="96562" y="2580493"/>
                </a:lnTo>
                <a:lnTo>
                  <a:pt x="71492" y="2535655"/>
                </a:lnTo>
                <a:lnTo>
                  <a:pt x="50028" y="2489066"/>
                </a:lnTo>
                <a:lnTo>
                  <a:pt x="32261" y="2440944"/>
                </a:lnTo>
                <a:lnTo>
                  <a:pt x="18284" y="2391512"/>
                </a:lnTo>
                <a:lnTo>
                  <a:pt x="8187" y="2340990"/>
                </a:lnTo>
                <a:lnTo>
                  <a:pt x="2062" y="2289598"/>
                </a:lnTo>
                <a:lnTo>
                  <a:pt x="0" y="2237557"/>
                </a:lnTo>
                <a:lnTo>
                  <a:pt x="0" y="657224"/>
                </a:lnTo>
                <a:lnTo>
                  <a:pt x="2062" y="605183"/>
                </a:lnTo>
                <a:lnTo>
                  <a:pt x="8187" y="553791"/>
                </a:lnTo>
                <a:lnTo>
                  <a:pt x="18284" y="503269"/>
                </a:lnTo>
                <a:lnTo>
                  <a:pt x="32261" y="453837"/>
                </a:lnTo>
                <a:lnTo>
                  <a:pt x="50028" y="405715"/>
                </a:lnTo>
                <a:lnTo>
                  <a:pt x="71492" y="359126"/>
                </a:lnTo>
                <a:lnTo>
                  <a:pt x="96562" y="314288"/>
                </a:lnTo>
                <a:lnTo>
                  <a:pt x="125147" y="271424"/>
                </a:lnTo>
                <a:lnTo>
                  <a:pt x="157156" y="230753"/>
                </a:lnTo>
                <a:lnTo>
                  <a:pt x="192496" y="192496"/>
                </a:lnTo>
                <a:lnTo>
                  <a:pt x="230753" y="157156"/>
                </a:lnTo>
                <a:lnTo>
                  <a:pt x="271424" y="125147"/>
                </a:lnTo>
                <a:lnTo>
                  <a:pt x="314288" y="96562"/>
                </a:lnTo>
                <a:lnTo>
                  <a:pt x="359126" y="71492"/>
                </a:lnTo>
                <a:lnTo>
                  <a:pt x="405715" y="50028"/>
                </a:lnTo>
                <a:lnTo>
                  <a:pt x="453837" y="32261"/>
                </a:lnTo>
                <a:lnTo>
                  <a:pt x="503269" y="18284"/>
                </a:lnTo>
                <a:lnTo>
                  <a:pt x="553791" y="8187"/>
                </a:lnTo>
                <a:lnTo>
                  <a:pt x="605183" y="2062"/>
                </a:lnTo>
                <a:lnTo>
                  <a:pt x="657224" y="0"/>
                </a:lnTo>
                <a:lnTo>
                  <a:pt x="9038288" y="0"/>
                </a:lnTo>
                <a:lnTo>
                  <a:pt x="9090329" y="2062"/>
                </a:lnTo>
                <a:lnTo>
                  <a:pt x="9141721" y="8187"/>
                </a:lnTo>
                <a:lnTo>
                  <a:pt x="9192244" y="18284"/>
                </a:lnTo>
                <a:lnTo>
                  <a:pt x="9241676" y="32261"/>
                </a:lnTo>
                <a:lnTo>
                  <a:pt x="9289797" y="50028"/>
                </a:lnTo>
                <a:lnTo>
                  <a:pt x="9336387" y="71492"/>
                </a:lnTo>
                <a:lnTo>
                  <a:pt x="9381224" y="96562"/>
                </a:lnTo>
                <a:lnTo>
                  <a:pt x="9424089" y="125147"/>
                </a:lnTo>
                <a:lnTo>
                  <a:pt x="9464760" y="157156"/>
                </a:lnTo>
                <a:lnTo>
                  <a:pt x="9503016" y="192496"/>
                </a:lnTo>
                <a:lnTo>
                  <a:pt x="9538357" y="230753"/>
                </a:lnTo>
                <a:lnTo>
                  <a:pt x="9570365" y="271424"/>
                </a:lnTo>
                <a:lnTo>
                  <a:pt x="9598950" y="314288"/>
                </a:lnTo>
                <a:lnTo>
                  <a:pt x="9624021" y="359126"/>
                </a:lnTo>
                <a:lnTo>
                  <a:pt x="9645485" y="405715"/>
                </a:lnTo>
                <a:lnTo>
                  <a:pt x="9663251" y="453837"/>
                </a:lnTo>
                <a:lnTo>
                  <a:pt x="9677229" y="503269"/>
                </a:lnTo>
                <a:lnTo>
                  <a:pt x="9687326" y="553791"/>
                </a:lnTo>
                <a:lnTo>
                  <a:pt x="9690734" y="582386"/>
                </a:lnTo>
                <a:lnTo>
                  <a:pt x="9690734" y="2312395"/>
                </a:lnTo>
                <a:lnTo>
                  <a:pt x="9677229" y="2391512"/>
                </a:lnTo>
                <a:lnTo>
                  <a:pt x="9663251" y="2440944"/>
                </a:lnTo>
                <a:lnTo>
                  <a:pt x="9645485" y="2489066"/>
                </a:lnTo>
                <a:lnTo>
                  <a:pt x="9624021" y="2535655"/>
                </a:lnTo>
                <a:lnTo>
                  <a:pt x="9598950" y="2580493"/>
                </a:lnTo>
                <a:lnTo>
                  <a:pt x="9570365" y="2623357"/>
                </a:lnTo>
                <a:lnTo>
                  <a:pt x="9538357" y="2664028"/>
                </a:lnTo>
                <a:lnTo>
                  <a:pt x="9503016" y="2702285"/>
                </a:lnTo>
                <a:lnTo>
                  <a:pt x="9464760" y="2737625"/>
                </a:lnTo>
                <a:lnTo>
                  <a:pt x="9424089" y="2769634"/>
                </a:lnTo>
                <a:lnTo>
                  <a:pt x="9381224" y="2798219"/>
                </a:lnTo>
                <a:lnTo>
                  <a:pt x="9336387" y="2823289"/>
                </a:lnTo>
                <a:lnTo>
                  <a:pt x="9289797" y="2844753"/>
                </a:lnTo>
                <a:lnTo>
                  <a:pt x="9241676" y="2862520"/>
                </a:lnTo>
                <a:lnTo>
                  <a:pt x="9192244" y="2876497"/>
                </a:lnTo>
                <a:lnTo>
                  <a:pt x="9141721" y="2886594"/>
                </a:lnTo>
                <a:lnTo>
                  <a:pt x="9090329" y="2892719"/>
                </a:lnTo>
                <a:lnTo>
                  <a:pt x="9038291" y="2894781"/>
                </a:lnTo>
                <a:close/>
              </a:path>
            </a:pathLst>
          </a:custGeom>
          <a:solidFill>
            <a:srgbClr val="CBB999">
              <a:alpha val="42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4" name="object 4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7" name="object 7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8620" y="2698561"/>
            <a:ext cx="5057774" cy="48768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80699" y="6209274"/>
            <a:ext cx="180975" cy="1809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80699" y="6914124"/>
            <a:ext cx="180975" cy="18097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8583825" y="5860018"/>
            <a:ext cx="310197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330">
                <a:solidFill>
                  <a:srgbClr val="4A4237"/>
                </a:solidFill>
                <a:latin typeface="Trebuchet MS"/>
                <a:cs typeface="Trebuchet MS"/>
              </a:rPr>
              <a:t>Background </a:t>
            </a:r>
            <a:r>
              <a:rPr dirty="0" sz="4000" spc="140">
                <a:solidFill>
                  <a:srgbClr val="4A4237"/>
                </a:solidFill>
                <a:latin typeface="Trebuchet MS"/>
                <a:cs typeface="Trebuchet MS"/>
              </a:rPr>
              <a:t>Objective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5575" rIns="0" bIns="0" rtlCol="0" vert="horz">
            <a:spAutoFit/>
          </a:bodyPr>
          <a:lstStyle/>
          <a:p>
            <a:pPr marL="12700" marR="5080">
              <a:lnSpc>
                <a:spcPts val="11050"/>
              </a:lnSpc>
              <a:spcBef>
                <a:spcPts val="1225"/>
              </a:spcBef>
            </a:pPr>
            <a:r>
              <a:rPr dirty="0" sz="10050" spc="-1295" b="0">
                <a:solidFill>
                  <a:srgbClr val="4A4237"/>
                </a:solidFill>
                <a:latin typeface="Tahoma"/>
                <a:cs typeface="Tahoma"/>
              </a:rPr>
              <a:t>BUSINESS </a:t>
            </a:r>
            <a:r>
              <a:rPr dirty="0" sz="10050" spc="-1390" b="0">
                <a:solidFill>
                  <a:srgbClr val="4A4237"/>
                </a:solidFill>
                <a:latin typeface="Tahoma"/>
                <a:cs typeface="Tahoma"/>
              </a:rPr>
              <a:t>UNDERSTANDING</a:t>
            </a:r>
            <a:endParaRPr sz="10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8987" y="1883716"/>
            <a:ext cx="6650355" cy="16021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350" spc="-1435" b="0">
                <a:solidFill>
                  <a:srgbClr val="4A4237"/>
                </a:solidFill>
                <a:latin typeface="Tahoma"/>
                <a:cs typeface="Tahoma"/>
              </a:rPr>
              <a:t>BACKGROUND</a:t>
            </a:r>
            <a:endParaRPr sz="1035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" y="-12179"/>
            <a:ext cx="3024505" cy="3707129"/>
            <a:chOff x="5" y="-12179"/>
            <a:chExt cx="3024505" cy="370712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" y="-12179"/>
              <a:ext cx="3024195" cy="37067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718590" y="8773530"/>
            <a:ext cx="2849880" cy="10020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400" spc="-10" b="1">
                <a:solidFill>
                  <a:srgbClr val="4A4237"/>
                </a:solidFill>
                <a:latin typeface="Tahoma"/>
                <a:cs typeface="Tahoma"/>
              </a:rPr>
              <a:t>SUMBER:</a:t>
            </a:r>
            <a:endParaRPr sz="1400">
              <a:latin typeface="Tahoma"/>
              <a:cs typeface="Tahoma"/>
            </a:endParaRPr>
          </a:p>
          <a:p>
            <a:pPr algn="ctr" marL="12700" marR="5080" indent="-42545">
              <a:lnSpc>
                <a:spcPts val="1950"/>
              </a:lnSpc>
              <a:spcBef>
                <a:spcPts val="45"/>
              </a:spcBef>
            </a:pPr>
            <a:r>
              <a:rPr dirty="0" sz="1400" spc="-50">
                <a:solidFill>
                  <a:srgbClr val="4A4237"/>
                </a:solidFill>
                <a:latin typeface="Arial Black"/>
                <a:cs typeface="Arial Black"/>
              </a:rPr>
              <a:t>https://</a:t>
            </a:r>
            <a:r>
              <a:rPr dirty="0" sz="1400" spc="-50">
                <a:solidFill>
                  <a:srgbClr val="4A4237"/>
                </a:solidFill>
                <a:latin typeface="Arial Black"/>
                <a:cs typeface="Arial Black"/>
                <a:hlinkClick r:id="rId4"/>
              </a:rPr>
              <a:t>www.rema.gov.rw/home</a:t>
            </a:r>
            <a:r>
              <a:rPr dirty="0" sz="1400" spc="-50">
                <a:solidFill>
                  <a:srgbClr val="4A4237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4A4237"/>
                </a:solidFill>
                <a:latin typeface="Arial Black"/>
                <a:cs typeface="Arial Black"/>
              </a:rPr>
              <a:t>https://</a:t>
            </a:r>
            <a:r>
              <a:rPr dirty="0" sz="1400" spc="-25">
                <a:solidFill>
                  <a:srgbClr val="4A4237"/>
                </a:solidFill>
                <a:latin typeface="Arial Black"/>
                <a:cs typeface="Arial Black"/>
                <a:hlinkClick r:id="rId5"/>
              </a:rPr>
              <a:t>www.wri.org/</a:t>
            </a:r>
            <a:r>
              <a:rPr dirty="0" sz="1400" spc="-25">
                <a:solidFill>
                  <a:srgbClr val="4A4237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4A4237"/>
                </a:solidFill>
                <a:latin typeface="Arial Black"/>
                <a:cs typeface="Arial Black"/>
              </a:rPr>
              <a:t>https://climateactiontracker.org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86942" y="4251801"/>
            <a:ext cx="5182870" cy="1532255"/>
          </a:xfrm>
          <a:prstGeom prst="rect">
            <a:avLst/>
          </a:prstGeom>
        </p:spPr>
        <p:txBody>
          <a:bodyPr wrap="square" lIns="0" tIns="212090" rIns="0" bIns="0" rtlCol="0" vert="horz">
            <a:spAutoFit/>
          </a:bodyPr>
          <a:lstStyle/>
          <a:p>
            <a:pPr algn="just" marL="31750">
              <a:lnSpc>
                <a:spcPct val="100000"/>
              </a:lnSpc>
              <a:spcBef>
                <a:spcPts val="1670"/>
              </a:spcBef>
            </a:pPr>
            <a:r>
              <a:rPr dirty="0" sz="2250" spc="-75" b="1">
                <a:solidFill>
                  <a:srgbClr val="E6DFCC"/>
                </a:solidFill>
                <a:latin typeface="Tahoma"/>
                <a:cs typeface="Tahoma"/>
              </a:rPr>
              <a:t>EMISI</a:t>
            </a:r>
            <a:r>
              <a:rPr dirty="0" sz="2250" spc="-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250" spc="75" b="1">
                <a:solidFill>
                  <a:srgbClr val="E6DFCC"/>
                </a:solidFill>
                <a:latin typeface="Tahoma"/>
                <a:cs typeface="Tahoma"/>
              </a:rPr>
              <a:t>CO2</a:t>
            </a:r>
            <a:r>
              <a:rPr dirty="0" sz="2250" spc="-3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250" spc="85" b="1">
                <a:solidFill>
                  <a:srgbClr val="E6DFCC"/>
                </a:solidFill>
                <a:latin typeface="Tahoma"/>
                <a:cs typeface="Tahoma"/>
              </a:rPr>
              <a:t>YANG</a:t>
            </a:r>
            <a:r>
              <a:rPr dirty="0" sz="2250" spc="-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250" spc="105" b="1">
                <a:solidFill>
                  <a:srgbClr val="E6DFCC"/>
                </a:solidFill>
                <a:latin typeface="Tahoma"/>
                <a:cs typeface="Tahoma"/>
              </a:rPr>
              <a:t>RENDAH</a:t>
            </a:r>
            <a:endParaRPr sz="2250">
              <a:latin typeface="Tahoma"/>
              <a:cs typeface="Tahoma"/>
            </a:endParaRPr>
          </a:p>
          <a:p>
            <a:pPr algn="just" marL="12700" marR="5080">
              <a:lnSpc>
                <a:spcPts val="2100"/>
              </a:lnSpc>
              <a:spcBef>
                <a:spcPts val="1350"/>
              </a:spcBef>
            </a:pPr>
            <a:r>
              <a:rPr dirty="0" sz="1800" spc="90">
                <a:solidFill>
                  <a:srgbClr val="E6DFCC"/>
                </a:solidFill>
                <a:latin typeface="Lucida Sans Unicode"/>
                <a:cs typeface="Lucida Sans Unicode"/>
              </a:rPr>
              <a:t>Negara</a:t>
            </a:r>
            <a:r>
              <a:rPr dirty="0" sz="1800" spc="90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100">
                <a:solidFill>
                  <a:srgbClr val="E6DFCC"/>
                </a:solidFill>
                <a:latin typeface="Lucida Sans Unicode"/>
                <a:cs typeface="Lucida Sans Unicode"/>
              </a:rPr>
              <a:t>dengan</a:t>
            </a:r>
            <a:r>
              <a:rPr dirty="0" sz="1800" spc="9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emisi</a:t>
            </a:r>
            <a:r>
              <a:rPr dirty="0" sz="1800" spc="9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CO2</a:t>
            </a:r>
            <a:r>
              <a:rPr dirty="0" sz="1800" spc="9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114">
                <a:solidFill>
                  <a:srgbClr val="E6DFCC"/>
                </a:solidFill>
                <a:latin typeface="Lucida Sans Unicode"/>
                <a:cs typeface="Lucida Sans Unicode"/>
              </a:rPr>
              <a:t>yang</a:t>
            </a:r>
            <a:r>
              <a:rPr dirty="0" sz="1800" spc="9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-10">
                <a:solidFill>
                  <a:srgbClr val="E6DFCC"/>
                </a:solidFill>
                <a:latin typeface="Lucida Sans Unicode"/>
                <a:cs typeface="Lucida Sans Unicode"/>
              </a:rPr>
              <a:t>rendah, </a:t>
            </a:r>
            <a:r>
              <a:rPr dirty="0" sz="1800" spc="100">
                <a:solidFill>
                  <a:srgbClr val="E6DFCC"/>
                </a:solidFill>
                <a:latin typeface="Lucida Sans Unicode"/>
                <a:cs typeface="Lucida Sans Unicode"/>
              </a:rPr>
              <a:t>dengan</a:t>
            </a:r>
            <a:r>
              <a:rPr dirty="0" sz="1800" spc="24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emisi</a:t>
            </a:r>
            <a:r>
              <a:rPr dirty="0" sz="1800" spc="2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per</a:t>
            </a:r>
            <a:r>
              <a:rPr dirty="0" sz="1800" spc="2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E6DFCC"/>
                </a:solidFill>
                <a:latin typeface="Lucida Sans Unicode"/>
                <a:cs typeface="Lucida Sans Unicode"/>
              </a:rPr>
              <a:t>kapita</a:t>
            </a:r>
            <a:r>
              <a:rPr dirty="0" sz="1800" spc="2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0,4</a:t>
            </a:r>
            <a:r>
              <a:rPr dirty="0" sz="1800" spc="2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ton</a:t>
            </a:r>
            <a:r>
              <a:rPr dirty="0" sz="1800" spc="2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CO2</a:t>
            </a:r>
            <a:r>
              <a:rPr dirty="0" sz="1800" spc="2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E6DFCC"/>
                </a:solidFill>
                <a:latin typeface="Lucida Sans Unicode"/>
                <a:cs typeface="Lucida Sans Unicode"/>
              </a:rPr>
              <a:t>pada </a:t>
            </a:r>
            <a:r>
              <a:rPr dirty="0" sz="1800" spc="75">
                <a:solidFill>
                  <a:srgbClr val="E6DFCC"/>
                </a:solidFill>
                <a:latin typeface="Lucida Sans Unicode"/>
                <a:cs typeface="Lucida Sans Unicode"/>
              </a:rPr>
              <a:t>tahun</a:t>
            </a:r>
            <a:r>
              <a:rPr dirty="0" sz="1800" spc="-10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E6DFCC"/>
                </a:solidFill>
                <a:latin typeface="Lucida Sans Unicode"/>
                <a:cs typeface="Lucida Sans Unicode"/>
              </a:rPr>
              <a:t>2020.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648692" y="4435560"/>
            <a:ext cx="5243195" cy="1348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0" b="1">
                <a:solidFill>
                  <a:srgbClr val="E6DFCC"/>
                </a:solidFill>
                <a:latin typeface="Tahoma"/>
                <a:cs typeface="Tahoma"/>
              </a:rPr>
              <a:t>TARGET</a:t>
            </a:r>
            <a:r>
              <a:rPr dirty="0" sz="2300" spc="-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300" spc="-90" b="1">
                <a:solidFill>
                  <a:srgbClr val="E6DFCC"/>
                </a:solidFill>
                <a:latin typeface="Tahoma"/>
                <a:cs typeface="Tahoma"/>
              </a:rPr>
              <a:t>EMISI</a:t>
            </a:r>
            <a:r>
              <a:rPr dirty="0" sz="23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300" spc="95" b="1">
                <a:solidFill>
                  <a:srgbClr val="E6DFCC"/>
                </a:solidFill>
                <a:latin typeface="Tahoma"/>
                <a:cs typeface="Tahoma"/>
              </a:rPr>
              <a:t>NOL</a:t>
            </a:r>
            <a:r>
              <a:rPr dirty="0" sz="2300" spc="-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300" b="1">
                <a:solidFill>
                  <a:srgbClr val="E6DFCC"/>
                </a:solidFill>
                <a:latin typeface="Tahoma"/>
                <a:cs typeface="Tahoma"/>
              </a:rPr>
              <a:t>BERSIH</a:t>
            </a:r>
            <a:r>
              <a:rPr dirty="0" sz="23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300" spc="-20" b="1">
                <a:solidFill>
                  <a:srgbClr val="E6DFCC"/>
                </a:solidFill>
                <a:latin typeface="Tahoma"/>
                <a:cs typeface="Tahoma"/>
              </a:rPr>
              <a:t>2050</a:t>
            </a:r>
            <a:endParaRPr sz="2300">
              <a:latin typeface="Tahoma"/>
              <a:cs typeface="Tahoma"/>
            </a:endParaRPr>
          </a:p>
          <a:p>
            <a:pPr algn="just" marL="72390" marR="5080">
              <a:lnSpc>
                <a:spcPts val="2100"/>
              </a:lnSpc>
              <a:spcBef>
                <a:spcPts val="1410"/>
              </a:spcBef>
            </a:pPr>
            <a:r>
              <a:rPr dirty="0" sz="1800" spc="90">
                <a:solidFill>
                  <a:srgbClr val="E6DFCC"/>
                </a:solidFill>
                <a:latin typeface="Lucida Sans Unicode"/>
                <a:cs typeface="Lucida Sans Unicode"/>
              </a:rPr>
              <a:t>Negara</a:t>
            </a:r>
            <a:r>
              <a:rPr dirty="0" sz="1800" spc="-3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110">
                <a:solidFill>
                  <a:srgbClr val="E6DFCC"/>
                </a:solidFill>
                <a:latin typeface="Lucida Sans Unicode"/>
                <a:cs typeface="Lucida Sans Unicode"/>
              </a:rPr>
              <a:t>Rwanda</a:t>
            </a:r>
            <a:r>
              <a:rPr dirty="0" sz="1800" spc="-30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65">
                <a:solidFill>
                  <a:srgbClr val="E6DFCC"/>
                </a:solidFill>
                <a:latin typeface="Lucida Sans Unicode"/>
                <a:cs typeface="Lucida Sans Unicode"/>
              </a:rPr>
              <a:t>telah</a:t>
            </a:r>
            <a:r>
              <a:rPr dirty="0" sz="1800" spc="-3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50">
                <a:solidFill>
                  <a:srgbClr val="E6DFCC"/>
                </a:solidFill>
                <a:latin typeface="Lucida Sans Unicode"/>
                <a:cs typeface="Lucida Sans Unicode"/>
              </a:rPr>
              <a:t>berkomitmen</a:t>
            </a:r>
            <a:r>
              <a:rPr dirty="0" sz="1800" spc="-30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-10">
                <a:solidFill>
                  <a:srgbClr val="E6DFCC"/>
                </a:solidFill>
                <a:latin typeface="Lucida Sans Unicode"/>
                <a:cs typeface="Lucida Sans Unicode"/>
              </a:rPr>
              <a:t>untuk </a:t>
            </a:r>
            <a:r>
              <a:rPr dirty="0" sz="1800" spc="120">
                <a:solidFill>
                  <a:srgbClr val="E6DFCC"/>
                </a:solidFill>
                <a:latin typeface="Lucida Sans Unicode"/>
                <a:cs typeface="Lucida Sans Unicode"/>
              </a:rPr>
              <a:t>mencapai</a:t>
            </a:r>
            <a:r>
              <a:rPr dirty="0" sz="1800" spc="22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55">
                <a:solidFill>
                  <a:srgbClr val="E6DFCC"/>
                </a:solidFill>
                <a:latin typeface="Lucida Sans Unicode"/>
                <a:cs typeface="Lucida Sans Unicode"/>
              </a:rPr>
              <a:t>target</a:t>
            </a:r>
            <a:r>
              <a:rPr dirty="0" sz="1800" spc="22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emisi</a:t>
            </a:r>
            <a:r>
              <a:rPr dirty="0" sz="1800" spc="22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nol</a:t>
            </a:r>
            <a:r>
              <a:rPr dirty="0" sz="1800" spc="22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bersih</a:t>
            </a:r>
            <a:r>
              <a:rPr dirty="0" sz="1800" spc="22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95">
                <a:solidFill>
                  <a:srgbClr val="E6DFCC"/>
                </a:solidFill>
                <a:latin typeface="Lucida Sans Unicode"/>
                <a:cs typeface="Lucida Sans Unicode"/>
              </a:rPr>
              <a:t>pada </a:t>
            </a:r>
            <a:r>
              <a:rPr dirty="0" sz="1800" spc="75">
                <a:solidFill>
                  <a:srgbClr val="E6DFCC"/>
                </a:solidFill>
                <a:latin typeface="Lucida Sans Unicode"/>
                <a:cs typeface="Lucida Sans Unicode"/>
              </a:rPr>
              <a:t>tahun</a:t>
            </a:r>
            <a:r>
              <a:rPr dirty="0" sz="1800" spc="-10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E6DFCC"/>
                </a:solidFill>
                <a:latin typeface="Lucida Sans Unicode"/>
                <a:cs typeface="Lucida Sans Unicode"/>
              </a:rPr>
              <a:t>2050.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86942" y="6609781"/>
            <a:ext cx="4836795" cy="150812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algn="just" marL="22225">
              <a:lnSpc>
                <a:spcPct val="100000"/>
              </a:lnSpc>
              <a:spcBef>
                <a:spcPts val="1530"/>
              </a:spcBef>
            </a:pPr>
            <a:r>
              <a:rPr dirty="0" sz="2300" spc="80" b="1">
                <a:solidFill>
                  <a:srgbClr val="E6DFCC"/>
                </a:solidFill>
                <a:latin typeface="Tahoma"/>
                <a:cs typeface="Tahoma"/>
              </a:rPr>
              <a:t>TANTANGAN</a:t>
            </a:r>
            <a:r>
              <a:rPr dirty="0" sz="2300" spc="-4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300" spc="-80" b="1">
                <a:solidFill>
                  <a:srgbClr val="E6DFCC"/>
                </a:solidFill>
                <a:latin typeface="Tahoma"/>
                <a:cs typeface="Tahoma"/>
              </a:rPr>
              <a:t>DI</a:t>
            </a:r>
            <a:r>
              <a:rPr dirty="0" sz="2300" spc="-4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300" spc="135" b="1">
                <a:solidFill>
                  <a:srgbClr val="E6DFCC"/>
                </a:solidFill>
                <a:latin typeface="Tahoma"/>
                <a:cs typeface="Tahoma"/>
              </a:rPr>
              <a:t>RWANDA</a:t>
            </a:r>
            <a:endParaRPr sz="2300">
              <a:latin typeface="Tahoma"/>
              <a:cs typeface="Tahoma"/>
            </a:endParaRPr>
          </a:p>
          <a:p>
            <a:pPr algn="just" marL="12700" marR="5080">
              <a:lnSpc>
                <a:spcPts val="2100"/>
              </a:lnSpc>
              <a:spcBef>
                <a:spcPts val="1240"/>
              </a:spcBef>
            </a:pPr>
            <a:r>
              <a:rPr dirty="0" sz="1800" spc="95">
                <a:solidFill>
                  <a:srgbClr val="E6DFCC"/>
                </a:solidFill>
                <a:latin typeface="Lucida Sans Unicode"/>
                <a:cs typeface="Lucida Sans Unicode"/>
              </a:rPr>
              <a:t>Pelepasan</a:t>
            </a:r>
            <a:r>
              <a:rPr dirty="0" sz="1800" spc="200">
                <a:solidFill>
                  <a:srgbClr val="E6DFCC"/>
                </a:solidFill>
                <a:latin typeface="Lucida Sans Unicode"/>
                <a:cs typeface="Lucida Sans Unicode"/>
              </a:rPr>
              <a:t>   </a:t>
            </a:r>
            <a:r>
              <a:rPr dirty="0" sz="1800" spc="114">
                <a:solidFill>
                  <a:srgbClr val="E6DFCC"/>
                </a:solidFill>
                <a:latin typeface="Lucida Sans Unicode"/>
                <a:cs typeface="Lucida Sans Unicode"/>
              </a:rPr>
              <a:t>gas</a:t>
            </a:r>
            <a:r>
              <a:rPr dirty="0" sz="1800" spc="200">
                <a:solidFill>
                  <a:srgbClr val="E6DFCC"/>
                </a:solidFill>
                <a:latin typeface="Lucida Sans Unicode"/>
                <a:cs typeface="Lucida Sans Unicode"/>
              </a:rPr>
              <a:t> 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karbon</a:t>
            </a:r>
            <a:r>
              <a:rPr dirty="0" sz="1800" spc="200">
                <a:solidFill>
                  <a:srgbClr val="E6DFCC"/>
                </a:solidFill>
                <a:latin typeface="Lucida Sans Unicode"/>
                <a:cs typeface="Lucida Sans Unicode"/>
              </a:rPr>
              <a:t> 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dioksida</a:t>
            </a:r>
            <a:r>
              <a:rPr dirty="0" sz="1800" spc="204">
                <a:solidFill>
                  <a:srgbClr val="E6DFCC"/>
                </a:solidFill>
                <a:latin typeface="Lucida Sans Unicode"/>
                <a:cs typeface="Lucida Sans Unicode"/>
              </a:rPr>
              <a:t>   </a:t>
            </a:r>
            <a:r>
              <a:rPr dirty="0" sz="1800" spc="-25">
                <a:solidFill>
                  <a:srgbClr val="E6DFCC"/>
                </a:solidFill>
                <a:latin typeface="Lucida Sans Unicode"/>
                <a:cs typeface="Lucida Sans Unicode"/>
              </a:rPr>
              <a:t>ke </a:t>
            </a:r>
            <a:r>
              <a:rPr dirty="0" sz="1800" spc="55">
                <a:solidFill>
                  <a:srgbClr val="E6DFCC"/>
                </a:solidFill>
                <a:latin typeface="Lucida Sans Unicode"/>
                <a:cs typeface="Lucida Sans Unicode"/>
              </a:rPr>
              <a:t>atmosfer</a:t>
            </a:r>
            <a:r>
              <a:rPr dirty="0" sz="1800" spc="22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100">
                <a:solidFill>
                  <a:srgbClr val="E6DFCC"/>
                </a:solidFill>
                <a:latin typeface="Lucida Sans Unicode"/>
                <a:cs typeface="Lucida Sans Unicode"/>
              </a:rPr>
              <a:t>sebagai</a:t>
            </a:r>
            <a:r>
              <a:rPr dirty="0" sz="1800" spc="22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hasil</a:t>
            </a:r>
            <a:r>
              <a:rPr dirty="0" sz="1800" spc="22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dari</a:t>
            </a:r>
            <a:r>
              <a:rPr dirty="0" sz="1800" spc="229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60">
                <a:solidFill>
                  <a:srgbClr val="E6DFCC"/>
                </a:solidFill>
                <a:latin typeface="Lucida Sans Unicode"/>
                <a:cs typeface="Lucida Sans Unicode"/>
              </a:rPr>
              <a:t>berbagai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aktivitas</a:t>
            </a:r>
            <a:r>
              <a:rPr dirty="0" sz="1800" spc="4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E6DFCC"/>
                </a:solidFill>
                <a:latin typeface="Lucida Sans Unicode"/>
                <a:cs typeface="Lucida Sans Unicode"/>
              </a:rPr>
              <a:t>manusia</a:t>
            </a:r>
            <a:r>
              <a:rPr dirty="0" sz="1800" spc="4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E6DFCC"/>
                </a:solidFill>
                <a:latin typeface="Lucida Sans Unicode"/>
                <a:cs typeface="Lucida Sans Unicode"/>
              </a:rPr>
              <a:t>dan</a:t>
            </a:r>
            <a:r>
              <a:rPr dirty="0" sz="1800" spc="4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E6DFCC"/>
                </a:solidFill>
                <a:latin typeface="Lucida Sans Unicode"/>
                <a:cs typeface="Lucida Sans Unicode"/>
              </a:rPr>
              <a:t>alam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759469" y="6615407"/>
            <a:ext cx="4951730" cy="148590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435"/>
              </a:spcBef>
            </a:pPr>
            <a:r>
              <a:rPr dirty="0" sz="2300" spc="95" b="1">
                <a:solidFill>
                  <a:srgbClr val="E6DFCC"/>
                </a:solidFill>
                <a:latin typeface="Tahoma"/>
                <a:cs typeface="Tahoma"/>
              </a:rPr>
              <a:t>PENANGGULANGAN</a:t>
            </a:r>
            <a:r>
              <a:rPr dirty="0" sz="2300" spc="-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300" spc="-90" b="1">
                <a:solidFill>
                  <a:srgbClr val="E6DFCC"/>
                </a:solidFill>
                <a:latin typeface="Tahoma"/>
                <a:cs typeface="Tahoma"/>
              </a:rPr>
              <a:t>EMISI</a:t>
            </a:r>
            <a:r>
              <a:rPr dirty="0" sz="2300" spc="-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300" spc="30" b="1">
                <a:solidFill>
                  <a:srgbClr val="E6DFCC"/>
                </a:solidFill>
                <a:latin typeface="Tahoma"/>
                <a:cs typeface="Tahoma"/>
              </a:rPr>
              <a:t>CO2</a:t>
            </a:r>
            <a:endParaRPr sz="2300">
              <a:latin typeface="Tahoma"/>
              <a:cs typeface="Tahoma"/>
            </a:endParaRPr>
          </a:p>
          <a:p>
            <a:pPr algn="just" marL="38100" marR="5080">
              <a:lnSpc>
                <a:spcPts val="2100"/>
              </a:lnSpc>
              <a:spcBef>
                <a:spcPts val="1160"/>
              </a:spcBef>
            </a:pPr>
            <a:r>
              <a:rPr dirty="0" sz="1800" spc="85">
                <a:solidFill>
                  <a:srgbClr val="E6DFCC"/>
                </a:solidFill>
                <a:latin typeface="Lucida Sans Unicode"/>
                <a:cs typeface="Lucida Sans Unicode"/>
              </a:rPr>
              <a:t>Melacak</a:t>
            </a:r>
            <a:r>
              <a:rPr dirty="0" sz="1800" spc="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114">
                <a:solidFill>
                  <a:srgbClr val="E6DFCC"/>
                </a:solidFill>
                <a:latin typeface="Lucida Sans Unicode"/>
                <a:cs typeface="Lucida Sans Unicode"/>
              </a:rPr>
              <a:t>dan</a:t>
            </a:r>
            <a:r>
              <a:rPr dirty="0" sz="1800" spc="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135">
                <a:solidFill>
                  <a:srgbClr val="E6DFCC"/>
                </a:solidFill>
                <a:latin typeface="Lucida Sans Unicode"/>
                <a:cs typeface="Lucida Sans Unicode"/>
              </a:rPr>
              <a:t>memahami</a:t>
            </a:r>
            <a:r>
              <a:rPr dirty="0" sz="1800" spc="10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70">
                <a:solidFill>
                  <a:srgbClr val="E6DFCC"/>
                </a:solidFill>
                <a:latin typeface="Lucida Sans Unicode"/>
                <a:cs typeface="Lucida Sans Unicode"/>
              </a:rPr>
              <a:t>sumber</a:t>
            </a:r>
            <a:r>
              <a:rPr dirty="0" sz="1800" spc="5">
                <a:solidFill>
                  <a:srgbClr val="E6DFCC"/>
                </a:solidFill>
                <a:latin typeface="Lucida Sans Unicode"/>
                <a:cs typeface="Lucida Sans Unicode"/>
              </a:rPr>
              <a:t>  </a:t>
            </a:r>
            <a:r>
              <a:rPr dirty="0" sz="1800" spc="-10">
                <a:solidFill>
                  <a:srgbClr val="E6DFCC"/>
                </a:solidFill>
                <a:latin typeface="Lucida Sans Unicode"/>
                <a:cs typeface="Lucida Sans Unicode"/>
              </a:rPr>
              <a:t>emisi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CO2</a:t>
            </a:r>
            <a:r>
              <a:rPr dirty="0" sz="1800" spc="455">
                <a:solidFill>
                  <a:srgbClr val="E6DFCC"/>
                </a:solidFill>
                <a:latin typeface="Lucida Sans Unicode"/>
                <a:cs typeface="Lucida Sans Unicode"/>
              </a:rPr>
              <a:t>   </a:t>
            </a:r>
            <a:r>
              <a:rPr dirty="0" sz="1800" spc="60">
                <a:solidFill>
                  <a:srgbClr val="E6DFCC"/>
                </a:solidFill>
                <a:latin typeface="Lucida Sans Unicode"/>
                <a:cs typeface="Lucida Sans Unicode"/>
              </a:rPr>
              <a:t>serta</a:t>
            </a:r>
            <a:r>
              <a:rPr dirty="0" sz="1800" spc="455">
                <a:solidFill>
                  <a:srgbClr val="E6DFCC"/>
                </a:solidFill>
                <a:latin typeface="Lucida Sans Unicode"/>
                <a:cs typeface="Lucida Sans Unicode"/>
              </a:rPr>
              <a:t>   </a:t>
            </a:r>
            <a:r>
              <a:rPr dirty="0" sz="1800" spc="85">
                <a:solidFill>
                  <a:srgbClr val="E6DFCC"/>
                </a:solidFill>
                <a:latin typeface="Lucida Sans Unicode"/>
                <a:cs typeface="Lucida Sans Unicode"/>
              </a:rPr>
              <a:t>mencari</a:t>
            </a:r>
            <a:r>
              <a:rPr dirty="0" sz="1800" spc="455">
                <a:solidFill>
                  <a:srgbClr val="E6DFCC"/>
                </a:solidFill>
                <a:latin typeface="Lucida Sans Unicode"/>
                <a:cs typeface="Lucida Sans Unicode"/>
              </a:rPr>
              <a:t>  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solusi</a:t>
            </a:r>
            <a:r>
              <a:rPr dirty="0" sz="1800" spc="459">
                <a:solidFill>
                  <a:srgbClr val="E6DFCC"/>
                </a:solidFill>
                <a:latin typeface="Lucida Sans Unicode"/>
                <a:cs typeface="Lucida Sans Unicode"/>
              </a:rPr>
              <a:t>   </a:t>
            </a:r>
            <a:r>
              <a:rPr dirty="0" sz="1800" spc="-10">
                <a:solidFill>
                  <a:srgbClr val="E6DFCC"/>
                </a:solidFill>
                <a:latin typeface="Lucida Sans Unicode"/>
                <a:cs typeface="Lucida Sans Unicode"/>
              </a:rPr>
              <a:t>untuk </a:t>
            </a:r>
            <a:r>
              <a:rPr dirty="0" sz="1800" spc="75">
                <a:solidFill>
                  <a:srgbClr val="E6DFCC"/>
                </a:solidFill>
                <a:latin typeface="Lucida Sans Unicode"/>
                <a:cs typeface="Lucida Sans Unicode"/>
              </a:rPr>
              <a:t>mengurangi</a:t>
            </a:r>
            <a:r>
              <a:rPr dirty="0" sz="1800" spc="1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E6DFCC"/>
                </a:solidFill>
                <a:latin typeface="Lucida Sans Unicode"/>
                <a:cs typeface="Lucida Sans Unicode"/>
              </a:rPr>
              <a:t>emisi</a:t>
            </a:r>
            <a:r>
              <a:rPr dirty="0" sz="1800" spc="1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5">
                <a:solidFill>
                  <a:srgbClr val="E6DFCC"/>
                </a:solidFill>
                <a:latin typeface="Lucida Sans Unicode"/>
                <a:cs typeface="Lucida Sans Unicode"/>
              </a:rPr>
              <a:t>CO2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183425" y="472170"/>
            <a:ext cx="392049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20" b="1">
                <a:solidFill>
                  <a:srgbClr val="FDFBFD"/>
                </a:solidFill>
                <a:latin typeface="Trebuchet MS"/>
                <a:cs typeface="Trebuchet MS"/>
              </a:rPr>
              <a:t>BUSINESS</a:t>
            </a:r>
            <a:r>
              <a:rPr dirty="0" sz="2250" spc="-100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110" b="1">
                <a:solidFill>
                  <a:srgbClr val="FDFBFD"/>
                </a:solidFill>
                <a:latin typeface="Trebuchet MS"/>
                <a:cs typeface="Trebuchet MS"/>
              </a:rPr>
              <a:t>UNDERSTANDING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121271" y="8328679"/>
            <a:ext cx="43180" cy="7620"/>
          </a:xfrm>
          <a:custGeom>
            <a:avLst/>
            <a:gdLst/>
            <a:ahLst/>
            <a:cxnLst/>
            <a:rect l="l" t="t" r="r" b="b"/>
            <a:pathLst>
              <a:path w="43180" h="7620">
                <a:moveTo>
                  <a:pt x="42921" y="0"/>
                </a:moveTo>
                <a:lnTo>
                  <a:pt x="0" y="7498"/>
                </a:lnTo>
              </a:path>
            </a:pathLst>
          </a:custGeom>
          <a:ln w="95250">
            <a:solidFill>
              <a:srgbClr val="4A42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92806" y="8182774"/>
            <a:ext cx="274320" cy="153670"/>
          </a:xfrm>
          <a:custGeom>
            <a:avLst/>
            <a:gdLst/>
            <a:ahLst/>
            <a:cxnLst/>
            <a:rect l="l" t="t" r="r" b="b"/>
            <a:pathLst>
              <a:path w="274319" h="153670">
                <a:moveTo>
                  <a:pt x="273854" y="153403"/>
                </a:moveTo>
                <a:lnTo>
                  <a:pt x="230931" y="145904"/>
                </a:lnTo>
                <a:lnTo>
                  <a:pt x="185682" y="132540"/>
                </a:lnTo>
                <a:lnTo>
                  <a:pt x="142718" y="114376"/>
                </a:lnTo>
                <a:lnTo>
                  <a:pt x="102353" y="91725"/>
                </a:lnTo>
                <a:lnTo>
                  <a:pt x="64902" y="64902"/>
                </a:lnTo>
                <a:lnTo>
                  <a:pt x="30679" y="34222"/>
                </a:lnTo>
                <a:lnTo>
                  <a:pt x="0" y="0"/>
                </a:lnTo>
              </a:path>
            </a:pathLst>
          </a:custGeom>
          <a:ln w="95249">
            <a:solidFill>
              <a:srgbClr val="4A423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53110" y="4564277"/>
            <a:ext cx="16762094" cy="819150"/>
            <a:chOff x="753110" y="4564277"/>
            <a:chExt cx="16762094" cy="819150"/>
          </a:xfrm>
        </p:grpSpPr>
        <p:sp>
          <p:nvSpPr>
            <p:cNvPr id="6" name="object 6" descr=""/>
            <p:cNvSpPr/>
            <p:nvPr/>
          </p:nvSpPr>
          <p:spPr>
            <a:xfrm>
              <a:off x="800735" y="4656350"/>
              <a:ext cx="157480" cy="327025"/>
            </a:xfrm>
            <a:custGeom>
              <a:avLst/>
              <a:gdLst/>
              <a:ahLst/>
              <a:cxnLst/>
              <a:rect l="l" t="t" r="r" b="b"/>
              <a:pathLst>
                <a:path w="157480" h="327025">
                  <a:moveTo>
                    <a:pt x="0" y="327027"/>
                  </a:moveTo>
                  <a:lnTo>
                    <a:pt x="2819" y="278151"/>
                  </a:lnTo>
                  <a:lnTo>
                    <a:pt x="11068" y="230931"/>
                  </a:lnTo>
                  <a:lnTo>
                    <a:pt x="24432" y="185682"/>
                  </a:lnTo>
                  <a:lnTo>
                    <a:pt x="42597" y="142718"/>
                  </a:lnTo>
                  <a:lnTo>
                    <a:pt x="65248" y="102353"/>
                  </a:lnTo>
                  <a:lnTo>
                    <a:pt x="92071" y="64902"/>
                  </a:lnTo>
                  <a:lnTo>
                    <a:pt x="122751" y="30679"/>
                  </a:lnTo>
                  <a:lnTo>
                    <a:pt x="156973" y="0"/>
                  </a:lnTo>
                </a:path>
              </a:pathLst>
            </a:custGeom>
            <a:ln w="95250">
              <a:solidFill>
                <a:srgbClr val="4A42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0735" y="4564277"/>
              <a:ext cx="16686530" cy="791210"/>
            </a:xfrm>
            <a:custGeom>
              <a:avLst/>
              <a:gdLst/>
              <a:ahLst/>
              <a:cxnLst/>
              <a:rect l="l" t="t" r="r" b="b"/>
              <a:pathLst>
                <a:path w="16686530" h="791210">
                  <a:moveTo>
                    <a:pt x="16291070" y="790933"/>
                  </a:moveTo>
                  <a:lnTo>
                    <a:pt x="395460" y="790933"/>
                  </a:lnTo>
                  <a:lnTo>
                    <a:pt x="349346" y="788272"/>
                  </a:lnTo>
                  <a:lnTo>
                    <a:pt x="304789" y="780488"/>
                  </a:lnTo>
                  <a:lnTo>
                    <a:pt x="262092" y="767878"/>
                  </a:lnTo>
                  <a:lnTo>
                    <a:pt x="221550" y="750737"/>
                  </a:lnTo>
                  <a:lnTo>
                    <a:pt x="183461" y="729363"/>
                  </a:lnTo>
                  <a:lnTo>
                    <a:pt x="148122" y="704053"/>
                  </a:lnTo>
                  <a:lnTo>
                    <a:pt x="115829" y="675103"/>
                  </a:lnTo>
                  <a:lnTo>
                    <a:pt x="86879" y="642810"/>
                  </a:lnTo>
                  <a:lnTo>
                    <a:pt x="61569" y="607471"/>
                  </a:lnTo>
                  <a:lnTo>
                    <a:pt x="40195" y="569382"/>
                  </a:lnTo>
                  <a:lnTo>
                    <a:pt x="23055" y="528841"/>
                  </a:lnTo>
                  <a:lnTo>
                    <a:pt x="10444" y="486143"/>
                  </a:lnTo>
                  <a:lnTo>
                    <a:pt x="2660" y="441586"/>
                  </a:lnTo>
                  <a:lnTo>
                    <a:pt x="0" y="395466"/>
                  </a:lnTo>
                  <a:lnTo>
                    <a:pt x="2660" y="349346"/>
                  </a:lnTo>
                  <a:lnTo>
                    <a:pt x="10444" y="304789"/>
                  </a:lnTo>
                  <a:lnTo>
                    <a:pt x="23055" y="262091"/>
                  </a:lnTo>
                  <a:lnTo>
                    <a:pt x="40195" y="221550"/>
                  </a:lnTo>
                  <a:lnTo>
                    <a:pt x="61569" y="183461"/>
                  </a:lnTo>
                  <a:lnTo>
                    <a:pt x="86879" y="148122"/>
                  </a:lnTo>
                  <a:lnTo>
                    <a:pt x="115829" y="115829"/>
                  </a:lnTo>
                  <a:lnTo>
                    <a:pt x="148122" y="86879"/>
                  </a:lnTo>
                  <a:lnTo>
                    <a:pt x="183461" y="61569"/>
                  </a:lnTo>
                  <a:lnTo>
                    <a:pt x="221550" y="40195"/>
                  </a:lnTo>
                  <a:lnTo>
                    <a:pt x="262092" y="23055"/>
                  </a:lnTo>
                  <a:lnTo>
                    <a:pt x="304789" y="10444"/>
                  </a:lnTo>
                  <a:lnTo>
                    <a:pt x="349346" y="2660"/>
                  </a:lnTo>
                  <a:lnTo>
                    <a:pt x="395466" y="0"/>
                  </a:lnTo>
                  <a:lnTo>
                    <a:pt x="16291064" y="0"/>
                  </a:lnTo>
                  <a:lnTo>
                    <a:pt x="16337184" y="2660"/>
                  </a:lnTo>
                  <a:lnTo>
                    <a:pt x="16381741" y="10444"/>
                  </a:lnTo>
                  <a:lnTo>
                    <a:pt x="16424439" y="23055"/>
                  </a:lnTo>
                  <a:lnTo>
                    <a:pt x="16464980" y="40195"/>
                  </a:lnTo>
                  <a:lnTo>
                    <a:pt x="16503069" y="61569"/>
                  </a:lnTo>
                  <a:lnTo>
                    <a:pt x="16538408" y="86879"/>
                  </a:lnTo>
                  <a:lnTo>
                    <a:pt x="16570701" y="115829"/>
                  </a:lnTo>
                  <a:lnTo>
                    <a:pt x="16599651" y="148122"/>
                  </a:lnTo>
                  <a:lnTo>
                    <a:pt x="16624961" y="183461"/>
                  </a:lnTo>
                  <a:lnTo>
                    <a:pt x="16646335" y="221550"/>
                  </a:lnTo>
                  <a:lnTo>
                    <a:pt x="16663475" y="262091"/>
                  </a:lnTo>
                  <a:lnTo>
                    <a:pt x="16676086" y="304789"/>
                  </a:lnTo>
                  <a:lnTo>
                    <a:pt x="16683870" y="349346"/>
                  </a:lnTo>
                  <a:lnTo>
                    <a:pt x="16686530" y="395466"/>
                  </a:lnTo>
                  <a:lnTo>
                    <a:pt x="16683870" y="441586"/>
                  </a:lnTo>
                  <a:lnTo>
                    <a:pt x="16676086" y="486143"/>
                  </a:lnTo>
                  <a:lnTo>
                    <a:pt x="16663475" y="528841"/>
                  </a:lnTo>
                  <a:lnTo>
                    <a:pt x="16646335" y="569382"/>
                  </a:lnTo>
                  <a:lnTo>
                    <a:pt x="16624961" y="607471"/>
                  </a:lnTo>
                  <a:lnTo>
                    <a:pt x="16599651" y="642810"/>
                  </a:lnTo>
                  <a:lnTo>
                    <a:pt x="16570701" y="675103"/>
                  </a:lnTo>
                  <a:lnTo>
                    <a:pt x="16538408" y="704053"/>
                  </a:lnTo>
                  <a:lnTo>
                    <a:pt x="16503069" y="729363"/>
                  </a:lnTo>
                  <a:lnTo>
                    <a:pt x="16464980" y="750737"/>
                  </a:lnTo>
                  <a:lnTo>
                    <a:pt x="16424439" y="767878"/>
                  </a:lnTo>
                  <a:lnTo>
                    <a:pt x="16381741" y="780488"/>
                  </a:lnTo>
                  <a:lnTo>
                    <a:pt x="16337184" y="788272"/>
                  </a:lnTo>
                  <a:lnTo>
                    <a:pt x="16291070" y="790933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1338" y="4604469"/>
              <a:ext cx="16685260" cy="750570"/>
            </a:xfrm>
            <a:custGeom>
              <a:avLst/>
              <a:gdLst/>
              <a:ahLst/>
              <a:cxnLst/>
              <a:rect l="l" t="t" r="r" b="b"/>
              <a:pathLst>
                <a:path w="16685260" h="750570">
                  <a:moveTo>
                    <a:pt x="16463722" y="0"/>
                  </a:moveTo>
                  <a:lnTo>
                    <a:pt x="16501808" y="21372"/>
                  </a:lnTo>
                  <a:lnTo>
                    <a:pt x="16537144" y="46680"/>
                  </a:lnTo>
                  <a:lnTo>
                    <a:pt x="16569434" y="75628"/>
                  </a:lnTo>
                  <a:lnTo>
                    <a:pt x="16598382" y="107918"/>
                  </a:lnTo>
                  <a:lnTo>
                    <a:pt x="16623690" y="143254"/>
                  </a:lnTo>
                  <a:lnTo>
                    <a:pt x="16645062" y="181340"/>
                  </a:lnTo>
                  <a:lnTo>
                    <a:pt x="16662202" y="221879"/>
                  </a:lnTo>
                  <a:lnTo>
                    <a:pt x="16674811" y="264573"/>
                  </a:lnTo>
                  <a:lnTo>
                    <a:pt x="16682595" y="309127"/>
                  </a:lnTo>
                  <a:lnTo>
                    <a:pt x="16685255" y="355243"/>
                  </a:lnTo>
                  <a:lnTo>
                    <a:pt x="16682595" y="401359"/>
                  </a:lnTo>
                  <a:lnTo>
                    <a:pt x="16674811" y="445913"/>
                  </a:lnTo>
                  <a:lnTo>
                    <a:pt x="16662202" y="488608"/>
                  </a:lnTo>
                  <a:lnTo>
                    <a:pt x="16645062" y="529146"/>
                  </a:lnTo>
                  <a:lnTo>
                    <a:pt x="16623690" y="567232"/>
                  </a:lnTo>
                  <a:lnTo>
                    <a:pt x="16598382" y="602568"/>
                  </a:lnTo>
                  <a:lnTo>
                    <a:pt x="16569434" y="634859"/>
                  </a:lnTo>
                  <a:lnTo>
                    <a:pt x="16537144" y="663807"/>
                  </a:lnTo>
                  <a:lnTo>
                    <a:pt x="16501808" y="689115"/>
                  </a:lnTo>
                  <a:lnTo>
                    <a:pt x="16463722" y="710487"/>
                  </a:lnTo>
                  <a:lnTo>
                    <a:pt x="16423183" y="727626"/>
                  </a:lnTo>
                  <a:lnTo>
                    <a:pt x="16380489" y="740236"/>
                  </a:lnTo>
                  <a:lnTo>
                    <a:pt x="16335936" y="748019"/>
                  </a:lnTo>
                  <a:lnTo>
                    <a:pt x="16294978" y="750382"/>
                  </a:lnTo>
                </a:path>
                <a:path w="16685260" h="750570">
                  <a:moveTo>
                    <a:pt x="390277" y="750382"/>
                  </a:moveTo>
                  <a:lnTo>
                    <a:pt x="349320" y="748019"/>
                  </a:lnTo>
                  <a:lnTo>
                    <a:pt x="304766" y="740236"/>
                  </a:lnTo>
                  <a:lnTo>
                    <a:pt x="262071" y="727626"/>
                  </a:lnTo>
                  <a:lnTo>
                    <a:pt x="221533" y="710487"/>
                  </a:lnTo>
                  <a:lnTo>
                    <a:pt x="183447" y="689115"/>
                  </a:lnTo>
                  <a:lnTo>
                    <a:pt x="148111" y="663807"/>
                  </a:lnTo>
                  <a:lnTo>
                    <a:pt x="115820" y="634859"/>
                  </a:lnTo>
                  <a:lnTo>
                    <a:pt x="86872" y="602568"/>
                  </a:lnTo>
                  <a:lnTo>
                    <a:pt x="61564" y="567232"/>
                  </a:lnTo>
                  <a:lnTo>
                    <a:pt x="40192" y="529146"/>
                  </a:lnTo>
                  <a:lnTo>
                    <a:pt x="23053" y="488608"/>
                  </a:lnTo>
                  <a:lnTo>
                    <a:pt x="10443" y="445913"/>
                  </a:lnTo>
                  <a:lnTo>
                    <a:pt x="2660" y="401359"/>
                  </a:lnTo>
                  <a:lnTo>
                    <a:pt x="0" y="355243"/>
                  </a:lnTo>
                </a:path>
              </a:pathLst>
            </a:custGeom>
            <a:ln w="57150">
              <a:solidFill>
                <a:srgbClr val="4A42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177234" y="4564277"/>
              <a:ext cx="5932170" cy="791210"/>
            </a:xfrm>
            <a:custGeom>
              <a:avLst/>
              <a:gdLst/>
              <a:ahLst/>
              <a:cxnLst/>
              <a:rect l="l" t="t" r="r" b="b"/>
              <a:pathLst>
                <a:path w="5932170" h="791210">
                  <a:moveTo>
                    <a:pt x="5538071" y="790933"/>
                  </a:moveTo>
                  <a:lnTo>
                    <a:pt x="395460" y="790933"/>
                  </a:lnTo>
                  <a:lnTo>
                    <a:pt x="349346" y="788272"/>
                  </a:lnTo>
                  <a:lnTo>
                    <a:pt x="304789" y="780488"/>
                  </a:lnTo>
                  <a:lnTo>
                    <a:pt x="262092" y="767878"/>
                  </a:lnTo>
                  <a:lnTo>
                    <a:pt x="221550" y="750737"/>
                  </a:lnTo>
                  <a:lnTo>
                    <a:pt x="183461" y="729363"/>
                  </a:lnTo>
                  <a:lnTo>
                    <a:pt x="148122" y="704053"/>
                  </a:lnTo>
                  <a:lnTo>
                    <a:pt x="115829" y="675103"/>
                  </a:lnTo>
                  <a:lnTo>
                    <a:pt x="86879" y="642810"/>
                  </a:lnTo>
                  <a:lnTo>
                    <a:pt x="61569" y="607471"/>
                  </a:lnTo>
                  <a:lnTo>
                    <a:pt x="40195" y="569382"/>
                  </a:lnTo>
                  <a:lnTo>
                    <a:pt x="23055" y="528841"/>
                  </a:lnTo>
                  <a:lnTo>
                    <a:pt x="10444" y="486143"/>
                  </a:lnTo>
                  <a:lnTo>
                    <a:pt x="2660" y="441586"/>
                  </a:lnTo>
                  <a:lnTo>
                    <a:pt x="0" y="395466"/>
                  </a:lnTo>
                  <a:lnTo>
                    <a:pt x="2660" y="349346"/>
                  </a:lnTo>
                  <a:lnTo>
                    <a:pt x="10444" y="304789"/>
                  </a:lnTo>
                  <a:lnTo>
                    <a:pt x="23055" y="262091"/>
                  </a:lnTo>
                  <a:lnTo>
                    <a:pt x="40195" y="221550"/>
                  </a:lnTo>
                  <a:lnTo>
                    <a:pt x="61569" y="183461"/>
                  </a:lnTo>
                  <a:lnTo>
                    <a:pt x="86879" y="148122"/>
                  </a:lnTo>
                  <a:lnTo>
                    <a:pt x="115829" y="115829"/>
                  </a:lnTo>
                  <a:lnTo>
                    <a:pt x="148122" y="86879"/>
                  </a:lnTo>
                  <a:lnTo>
                    <a:pt x="183461" y="61569"/>
                  </a:lnTo>
                  <a:lnTo>
                    <a:pt x="221550" y="40195"/>
                  </a:lnTo>
                  <a:lnTo>
                    <a:pt x="262092" y="23055"/>
                  </a:lnTo>
                  <a:lnTo>
                    <a:pt x="304789" y="10444"/>
                  </a:lnTo>
                  <a:lnTo>
                    <a:pt x="349346" y="2660"/>
                  </a:lnTo>
                  <a:lnTo>
                    <a:pt x="395466" y="0"/>
                  </a:lnTo>
                  <a:lnTo>
                    <a:pt x="5538065" y="0"/>
                  </a:lnTo>
                  <a:lnTo>
                    <a:pt x="5584184" y="2660"/>
                  </a:lnTo>
                  <a:lnTo>
                    <a:pt x="5628742" y="10444"/>
                  </a:lnTo>
                  <a:lnTo>
                    <a:pt x="5671439" y="23055"/>
                  </a:lnTo>
                  <a:lnTo>
                    <a:pt x="5711981" y="40195"/>
                  </a:lnTo>
                  <a:lnTo>
                    <a:pt x="5750070" y="61569"/>
                  </a:lnTo>
                  <a:lnTo>
                    <a:pt x="5785409" y="86879"/>
                  </a:lnTo>
                  <a:lnTo>
                    <a:pt x="5817702" y="115829"/>
                  </a:lnTo>
                  <a:lnTo>
                    <a:pt x="5846652" y="148122"/>
                  </a:lnTo>
                  <a:lnTo>
                    <a:pt x="5871962" y="183461"/>
                  </a:lnTo>
                  <a:lnTo>
                    <a:pt x="5893336" y="221550"/>
                  </a:lnTo>
                  <a:lnTo>
                    <a:pt x="5910476" y="262091"/>
                  </a:lnTo>
                  <a:lnTo>
                    <a:pt x="5923087" y="304789"/>
                  </a:lnTo>
                  <a:lnTo>
                    <a:pt x="5930871" y="349346"/>
                  </a:lnTo>
                  <a:lnTo>
                    <a:pt x="5931998" y="368878"/>
                  </a:lnTo>
                  <a:lnTo>
                    <a:pt x="5931998" y="422054"/>
                  </a:lnTo>
                  <a:lnTo>
                    <a:pt x="5923087" y="486143"/>
                  </a:lnTo>
                  <a:lnTo>
                    <a:pt x="5910476" y="528841"/>
                  </a:lnTo>
                  <a:lnTo>
                    <a:pt x="5893336" y="569382"/>
                  </a:lnTo>
                  <a:lnTo>
                    <a:pt x="5871962" y="607471"/>
                  </a:lnTo>
                  <a:lnTo>
                    <a:pt x="5846652" y="642810"/>
                  </a:lnTo>
                  <a:lnTo>
                    <a:pt x="5817702" y="675103"/>
                  </a:lnTo>
                  <a:lnTo>
                    <a:pt x="5785409" y="704053"/>
                  </a:lnTo>
                  <a:lnTo>
                    <a:pt x="5750070" y="729363"/>
                  </a:lnTo>
                  <a:lnTo>
                    <a:pt x="5711981" y="750737"/>
                  </a:lnTo>
                  <a:lnTo>
                    <a:pt x="5671439" y="767878"/>
                  </a:lnTo>
                  <a:lnTo>
                    <a:pt x="5628742" y="780488"/>
                  </a:lnTo>
                  <a:lnTo>
                    <a:pt x="5584184" y="788272"/>
                  </a:lnTo>
                  <a:lnTo>
                    <a:pt x="5538071" y="790933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5177865" y="9590144"/>
            <a:ext cx="2409190" cy="697230"/>
          </a:xfrm>
          <a:custGeom>
            <a:avLst/>
            <a:gdLst/>
            <a:ahLst/>
            <a:cxnLst/>
            <a:rect l="l" t="t" r="r" b="b"/>
            <a:pathLst>
              <a:path w="2409190" h="697229">
                <a:moveTo>
                  <a:pt x="2391679" y="696854"/>
                </a:moveTo>
                <a:lnTo>
                  <a:pt x="902257" y="696854"/>
                </a:lnTo>
                <a:lnTo>
                  <a:pt x="897816" y="675283"/>
                </a:lnTo>
                <a:lnTo>
                  <a:pt x="892178" y="629716"/>
                </a:lnTo>
                <a:lnTo>
                  <a:pt x="890181" y="584239"/>
                </a:lnTo>
                <a:lnTo>
                  <a:pt x="891744" y="539050"/>
                </a:lnTo>
                <a:lnTo>
                  <a:pt x="896790" y="494344"/>
                </a:lnTo>
                <a:lnTo>
                  <a:pt x="905240" y="450319"/>
                </a:lnTo>
                <a:lnTo>
                  <a:pt x="917015" y="407172"/>
                </a:lnTo>
                <a:lnTo>
                  <a:pt x="932036" y="365099"/>
                </a:lnTo>
                <a:lnTo>
                  <a:pt x="950225" y="324296"/>
                </a:lnTo>
                <a:lnTo>
                  <a:pt x="971502" y="284962"/>
                </a:lnTo>
                <a:lnTo>
                  <a:pt x="995789" y="247293"/>
                </a:lnTo>
                <a:lnTo>
                  <a:pt x="1023007" y="211485"/>
                </a:lnTo>
                <a:lnTo>
                  <a:pt x="1053078" y="177735"/>
                </a:lnTo>
                <a:lnTo>
                  <a:pt x="1085921" y="146241"/>
                </a:lnTo>
                <a:lnTo>
                  <a:pt x="1121460" y="117198"/>
                </a:lnTo>
                <a:lnTo>
                  <a:pt x="1159614" y="90804"/>
                </a:lnTo>
                <a:lnTo>
                  <a:pt x="1200305" y="67256"/>
                </a:lnTo>
                <a:lnTo>
                  <a:pt x="1243454" y="46750"/>
                </a:lnTo>
                <a:lnTo>
                  <a:pt x="1288113" y="29800"/>
                </a:lnTo>
                <a:lnTo>
                  <a:pt x="1333268" y="16729"/>
                </a:lnTo>
                <a:lnTo>
                  <a:pt x="1378722" y="7459"/>
                </a:lnTo>
                <a:lnTo>
                  <a:pt x="1424278" y="1908"/>
                </a:lnTo>
                <a:lnTo>
                  <a:pt x="1469741" y="0"/>
                </a:lnTo>
                <a:lnTo>
                  <a:pt x="1514912" y="1653"/>
                </a:lnTo>
                <a:lnTo>
                  <a:pt x="1559596" y="6789"/>
                </a:lnTo>
                <a:lnTo>
                  <a:pt x="1603595" y="15328"/>
                </a:lnTo>
                <a:lnTo>
                  <a:pt x="1646714" y="27192"/>
                </a:lnTo>
                <a:lnTo>
                  <a:pt x="1688755" y="42302"/>
                </a:lnTo>
                <a:lnTo>
                  <a:pt x="1729521" y="60577"/>
                </a:lnTo>
                <a:lnTo>
                  <a:pt x="1768816" y="81938"/>
                </a:lnTo>
                <a:lnTo>
                  <a:pt x="1806443" y="106307"/>
                </a:lnTo>
                <a:lnTo>
                  <a:pt x="1842206" y="133604"/>
                </a:lnTo>
                <a:lnTo>
                  <a:pt x="1875907" y="163750"/>
                </a:lnTo>
                <a:lnTo>
                  <a:pt x="1907351" y="196666"/>
                </a:lnTo>
                <a:lnTo>
                  <a:pt x="1936339" y="232272"/>
                </a:lnTo>
                <a:lnTo>
                  <a:pt x="1962677" y="270489"/>
                </a:lnTo>
                <a:lnTo>
                  <a:pt x="1986166" y="311238"/>
                </a:lnTo>
                <a:lnTo>
                  <a:pt x="2003040" y="346115"/>
                </a:lnTo>
                <a:lnTo>
                  <a:pt x="2248427" y="346115"/>
                </a:lnTo>
                <a:lnTo>
                  <a:pt x="2306647" y="382309"/>
                </a:lnTo>
                <a:lnTo>
                  <a:pt x="2338396" y="412957"/>
                </a:lnTo>
                <a:lnTo>
                  <a:pt x="2365374" y="448840"/>
                </a:lnTo>
                <a:lnTo>
                  <a:pt x="2386818" y="489653"/>
                </a:lnTo>
                <a:lnTo>
                  <a:pt x="2402280" y="536910"/>
                </a:lnTo>
                <a:lnTo>
                  <a:pt x="2409143" y="584771"/>
                </a:lnTo>
                <a:lnTo>
                  <a:pt x="2407797" y="632275"/>
                </a:lnTo>
                <a:lnTo>
                  <a:pt x="2398632" y="678460"/>
                </a:lnTo>
                <a:lnTo>
                  <a:pt x="2391679" y="696854"/>
                </a:lnTo>
                <a:close/>
              </a:path>
              <a:path w="2409190" h="697229">
                <a:moveTo>
                  <a:pt x="890063" y="696854"/>
                </a:moveTo>
                <a:lnTo>
                  <a:pt x="8159" y="696854"/>
                </a:lnTo>
                <a:lnTo>
                  <a:pt x="7097" y="691539"/>
                </a:lnTo>
                <a:lnTo>
                  <a:pt x="1635" y="644520"/>
                </a:lnTo>
                <a:lnTo>
                  <a:pt x="0" y="597616"/>
                </a:lnTo>
                <a:lnTo>
                  <a:pt x="2105" y="551040"/>
                </a:lnTo>
                <a:lnTo>
                  <a:pt x="7866" y="505001"/>
                </a:lnTo>
                <a:lnTo>
                  <a:pt x="17196" y="459711"/>
                </a:lnTo>
                <a:lnTo>
                  <a:pt x="30010" y="415380"/>
                </a:lnTo>
                <a:lnTo>
                  <a:pt x="46223" y="372219"/>
                </a:lnTo>
                <a:lnTo>
                  <a:pt x="65749" y="330440"/>
                </a:lnTo>
                <a:lnTo>
                  <a:pt x="88502" y="290254"/>
                </a:lnTo>
                <a:lnTo>
                  <a:pt x="114396" y="251870"/>
                </a:lnTo>
                <a:lnTo>
                  <a:pt x="146367" y="212019"/>
                </a:lnTo>
                <a:lnTo>
                  <a:pt x="181910" y="174877"/>
                </a:lnTo>
                <a:lnTo>
                  <a:pt x="220917" y="140726"/>
                </a:lnTo>
                <a:lnTo>
                  <a:pt x="263281" y="109851"/>
                </a:lnTo>
                <a:lnTo>
                  <a:pt x="308894" y="82535"/>
                </a:lnTo>
                <a:lnTo>
                  <a:pt x="357648" y="59062"/>
                </a:lnTo>
                <a:lnTo>
                  <a:pt x="406718" y="40632"/>
                </a:lnTo>
                <a:lnTo>
                  <a:pt x="456358" y="26818"/>
                </a:lnTo>
                <a:lnTo>
                  <a:pt x="506315" y="17517"/>
                </a:lnTo>
                <a:lnTo>
                  <a:pt x="556334" y="12628"/>
                </a:lnTo>
                <a:lnTo>
                  <a:pt x="606161" y="12045"/>
                </a:lnTo>
                <a:lnTo>
                  <a:pt x="655542" y="15667"/>
                </a:lnTo>
                <a:lnTo>
                  <a:pt x="704222" y="23391"/>
                </a:lnTo>
                <a:lnTo>
                  <a:pt x="751948" y="35113"/>
                </a:lnTo>
                <a:lnTo>
                  <a:pt x="798465" y="50730"/>
                </a:lnTo>
                <a:lnTo>
                  <a:pt x="843519" y="70141"/>
                </a:lnTo>
                <a:lnTo>
                  <a:pt x="886856" y="93240"/>
                </a:lnTo>
                <a:lnTo>
                  <a:pt x="928222" y="119926"/>
                </a:lnTo>
                <a:lnTo>
                  <a:pt x="967362" y="150096"/>
                </a:lnTo>
                <a:lnTo>
                  <a:pt x="939598" y="191305"/>
                </a:lnTo>
                <a:lnTo>
                  <a:pt x="915503" y="234603"/>
                </a:lnTo>
                <a:lnTo>
                  <a:pt x="895185" y="279724"/>
                </a:lnTo>
                <a:lnTo>
                  <a:pt x="878752" y="326400"/>
                </a:lnTo>
                <a:lnTo>
                  <a:pt x="866312" y="374363"/>
                </a:lnTo>
                <a:lnTo>
                  <a:pt x="857974" y="423348"/>
                </a:lnTo>
                <a:lnTo>
                  <a:pt x="853845" y="473087"/>
                </a:lnTo>
                <a:lnTo>
                  <a:pt x="854034" y="523312"/>
                </a:lnTo>
                <a:lnTo>
                  <a:pt x="858649" y="573757"/>
                </a:lnTo>
                <a:lnTo>
                  <a:pt x="867799" y="624154"/>
                </a:lnTo>
                <a:lnTo>
                  <a:pt x="881591" y="674237"/>
                </a:lnTo>
                <a:lnTo>
                  <a:pt x="890063" y="696854"/>
                </a:lnTo>
                <a:close/>
              </a:path>
              <a:path w="2409190" h="697229">
                <a:moveTo>
                  <a:pt x="2248427" y="346115"/>
                </a:moveTo>
                <a:lnTo>
                  <a:pt x="2003040" y="346115"/>
                </a:lnTo>
                <a:lnTo>
                  <a:pt x="2007070" y="344167"/>
                </a:lnTo>
                <a:lnTo>
                  <a:pt x="2010923" y="342019"/>
                </a:lnTo>
                <a:lnTo>
                  <a:pt x="2015064" y="340247"/>
                </a:lnTo>
                <a:lnTo>
                  <a:pt x="2058797" y="325623"/>
                </a:lnTo>
                <a:lnTo>
                  <a:pt x="2103111" y="318390"/>
                </a:lnTo>
                <a:lnTo>
                  <a:pt x="2147243" y="318239"/>
                </a:lnTo>
                <a:lnTo>
                  <a:pt x="2190426" y="324863"/>
                </a:lnTo>
                <a:lnTo>
                  <a:pt x="2231898" y="337955"/>
                </a:lnTo>
                <a:lnTo>
                  <a:pt x="2248427" y="346115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651183" y="9754203"/>
            <a:ext cx="321310" cy="321310"/>
          </a:xfrm>
          <a:custGeom>
            <a:avLst/>
            <a:gdLst/>
            <a:ahLst/>
            <a:cxnLst/>
            <a:rect l="l" t="t" r="r" b="b"/>
            <a:pathLst>
              <a:path w="321309" h="321309">
                <a:moveTo>
                  <a:pt x="223592" y="308289"/>
                </a:moveTo>
                <a:lnTo>
                  <a:pt x="208811" y="313756"/>
                </a:lnTo>
                <a:lnTo>
                  <a:pt x="193564" y="317744"/>
                </a:lnTo>
                <a:lnTo>
                  <a:pt x="178001" y="320222"/>
                </a:lnTo>
                <a:lnTo>
                  <a:pt x="162269" y="321159"/>
                </a:lnTo>
                <a:lnTo>
                  <a:pt x="146521" y="320553"/>
                </a:lnTo>
                <a:lnTo>
                  <a:pt x="100689" y="309582"/>
                </a:lnTo>
                <a:lnTo>
                  <a:pt x="60014" y="285783"/>
                </a:lnTo>
                <a:lnTo>
                  <a:pt x="28001" y="251198"/>
                </a:lnTo>
                <a:lnTo>
                  <a:pt x="7403" y="208811"/>
                </a:lnTo>
                <a:lnTo>
                  <a:pt x="0" y="162269"/>
                </a:lnTo>
                <a:lnTo>
                  <a:pt x="605" y="146521"/>
                </a:lnTo>
                <a:lnTo>
                  <a:pt x="11576" y="100689"/>
                </a:lnTo>
                <a:lnTo>
                  <a:pt x="35376" y="60014"/>
                </a:lnTo>
                <a:lnTo>
                  <a:pt x="69960" y="28001"/>
                </a:lnTo>
                <a:lnTo>
                  <a:pt x="112348" y="7403"/>
                </a:lnTo>
                <a:lnTo>
                  <a:pt x="158889" y="0"/>
                </a:lnTo>
                <a:lnTo>
                  <a:pt x="174637" y="605"/>
                </a:lnTo>
                <a:lnTo>
                  <a:pt x="220469" y="11576"/>
                </a:lnTo>
                <a:lnTo>
                  <a:pt x="261144" y="35376"/>
                </a:lnTo>
                <a:lnTo>
                  <a:pt x="293157" y="69961"/>
                </a:lnTo>
                <a:lnTo>
                  <a:pt x="313756" y="112347"/>
                </a:lnTo>
                <a:lnTo>
                  <a:pt x="321159" y="158889"/>
                </a:lnTo>
                <a:lnTo>
                  <a:pt x="320553" y="174637"/>
                </a:lnTo>
                <a:lnTo>
                  <a:pt x="309582" y="220469"/>
                </a:lnTo>
                <a:lnTo>
                  <a:pt x="285782" y="261145"/>
                </a:lnTo>
                <a:lnTo>
                  <a:pt x="251198" y="293157"/>
                </a:lnTo>
                <a:lnTo>
                  <a:pt x="223592" y="308289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6120088" y="9430541"/>
            <a:ext cx="375285" cy="308610"/>
          </a:xfrm>
          <a:custGeom>
            <a:avLst/>
            <a:gdLst/>
            <a:ahLst/>
            <a:cxnLst/>
            <a:rect l="l" t="t" r="r" b="b"/>
            <a:pathLst>
              <a:path w="375284" h="308609">
                <a:moveTo>
                  <a:pt x="26247" y="308260"/>
                </a:moveTo>
                <a:lnTo>
                  <a:pt x="19338" y="295217"/>
                </a:lnTo>
                <a:lnTo>
                  <a:pt x="16393" y="288308"/>
                </a:lnTo>
                <a:lnTo>
                  <a:pt x="2776" y="242445"/>
                </a:lnTo>
                <a:lnTo>
                  <a:pt x="0" y="196197"/>
                </a:lnTo>
                <a:lnTo>
                  <a:pt x="7407" y="151197"/>
                </a:lnTo>
                <a:lnTo>
                  <a:pt x="24341" y="109075"/>
                </a:lnTo>
                <a:lnTo>
                  <a:pt x="50145" y="71466"/>
                </a:lnTo>
                <a:lnTo>
                  <a:pt x="84164" y="40001"/>
                </a:lnTo>
                <a:lnTo>
                  <a:pt x="125740" y="16313"/>
                </a:lnTo>
                <a:lnTo>
                  <a:pt x="171907" y="2659"/>
                </a:lnTo>
                <a:lnTo>
                  <a:pt x="218442" y="0"/>
                </a:lnTo>
                <a:lnTo>
                  <a:pt x="263686" y="7658"/>
                </a:lnTo>
                <a:lnTo>
                  <a:pt x="305978" y="24957"/>
                </a:lnTo>
                <a:lnTo>
                  <a:pt x="343656" y="51223"/>
                </a:lnTo>
                <a:lnTo>
                  <a:pt x="375060" y="85779"/>
                </a:lnTo>
                <a:lnTo>
                  <a:pt x="347207" y="92278"/>
                </a:lnTo>
                <a:lnTo>
                  <a:pt x="319481" y="100200"/>
                </a:lnTo>
                <a:lnTo>
                  <a:pt x="264583" y="120434"/>
                </a:lnTo>
                <a:lnTo>
                  <a:pt x="216921" y="143347"/>
                </a:lnTo>
                <a:lnTo>
                  <a:pt x="172298" y="169981"/>
                </a:lnTo>
                <a:lnTo>
                  <a:pt x="130817" y="200064"/>
                </a:lnTo>
                <a:lnTo>
                  <a:pt x="92580" y="233321"/>
                </a:lnTo>
                <a:lnTo>
                  <a:pt x="57689" y="269478"/>
                </a:lnTo>
                <a:lnTo>
                  <a:pt x="26247" y="308260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7911881" y="9828610"/>
            <a:ext cx="376555" cy="433070"/>
          </a:xfrm>
          <a:custGeom>
            <a:avLst/>
            <a:gdLst/>
            <a:ahLst/>
            <a:cxnLst/>
            <a:rect l="l" t="t" r="r" b="b"/>
            <a:pathLst>
              <a:path w="376555" h="433070">
                <a:moveTo>
                  <a:pt x="294845" y="418271"/>
                </a:moveTo>
                <a:lnTo>
                  <a:pt x="274685" y="424983"/>
                </a:lnTo>
                <a:lnTo>
                  <a:pt x="253965" y="429687"/>
                </a:lnTo>
                <a:lnTo>
                  <a:pt x="232884" y="432337"/>
                </a:lnTo>
                <a:lnTo>
                  <a:pt x="211645" y="432908"/>
                </a:lnTo>
                <a:lnTo>
                  <a:pt x="190452" y="431394"/>
                </a:lnTo>
                <a:lnTo>
                  <a:pt x="149019" y="422191"/>
                </a:lnTo>
                <a:lnTo>
                  <a:pt x="110177" y="405082"/>
                </a:lnTo>
                <a:lnTo>
                  <a:pt x="75420" y="380723"/>
                </a:lnTo>
                <a:lnTo>
                  <a:pt x="46082" y="350053"/>
                </a:lnTo>
                <a:lnTo>
                  <a:pt x="23291" y="314248"/>
                </a:lnTo>
                <a:lnTo>
                  <a:pt x="7925" y="274684"/>
                </a:lnTo>
                <a:lnTo>
                  <a:pt x="571" y="232883"/>
                </a:lnTo>
                <a:lnTo>
                  <a:pt x="0" y="211644"/>
                </a:lnTo>
                <a:lnTo>
                  <a:pt x="1513" y="190451"/>
                </a:lnTo>
                <a:lnTo>
                  <a:pt x="10716" y="149018"/>
                </a:lnTo>
                <a:lnTo>
                  <a:pt x="27826" y="110176"/>
                </a:lnTo>
                <a:lnTo>
                  <a:pt x="52183" y="75419"/>
                </a:lnTo>
                <a:lnTo>
                  <a:pt x="82854" y="46081"/>
                </a:lnTo>
                <a:lnTo>
                  <a:pt x="118660" y="23291"/>
                </a:lnTo>
                <a:lnTo>
                  <a:pt x="158223" y="7923"/>
                </a:lnTo>
                <a:lnTo>
                  <a:pt x="200023" y="570"/>
                </a:lnTo>
                <a:lnTo>
                  <a:pt x="221263" y="0"/>
                </a:lnTo>
                <a:lnTo>
                  <a:pt x="242456" y="1513"/>
                </a:lnTo>
                <a:lnTo>
                  <a:pt x="283890" y="10716"/>
                </a:lnTo>
                <a:lnTo>
                  <a:pt x="322731" y="27825"/>
                </a:lnTo>
                <a:lnTo>
                  <a:pt x="357489" y="52183"/>
                </a:lnTo>
                <a:lnTo>
                  <a:pt x="376117" y="70260"/>
                </a:lnTo>
                <a:lnTo>
                  <a:pt x="376117" y="362680"/>
                </a:lnTo>
                <a:lnTo>
                  <a:pt x="332711" y="399100"/>
                </a:lnTo>
                <a:lnTo>
                  <a:pt x="294845" y="418271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6917063" y="8465979"/>
            <a:ext cx="1370965" cy="1821180"/>
            <a:chOff x="16917063" y="8465979"/>
            <a:chExt cx="1370965" cy="1821180"/>
          </a:xfrm>
        </p:grpSpPr>
        <p:sp>
          <p:nvSpPr>
            <p:cNvPr id="15" name="object 15" descr=""/>
            <p:cNvSpPr/>
            <p:nvPr/>
          </p:nvSpPr>
          <p:spPr>
            <a:xfrm>
              <a:off x="17265555" y="9485831"/>
              <a:ext cx="261620" cy="261620"/>
            </a:xfrm>
            <a:custGeom>
              <a:avLst/>
              <a:gdLst/>
              <a:ahLst/>
              <a:cxnLst/>
              <a:rect l="l" t="t" r="r" b="b"/>
              <a:pathLst>
                <a:path w="261619" h="261620">
                  <a:moveTo>
                    <a:pt x="182043" y="251023"/>
                  </a:moveTo>
                  <a:lnTo>
                    <a:pt x="170009" y="255474"/>
                  </a:lnTo>
                  <a:lnTo>
                    <a:pt x="157597" y="258720"/>
                  </a:lnTo>
                  <a:lnTo>
                    <a:pt x="144926" y="260737"/>
                  </a:lnTo>
                  <a:lnTo>
                    <a:pt x="132118" y="261500"/>
                  </a:lnTo>
                  <a:lnTo>
                    <a:pt x="119297" y="261006"/>
                  </a:lnTo>
                  <a:lnTo>
                    <a:pt x="81983" y="252070"/>
                  </a:lnTo>
                  <a:lnTo>
                    <a:pt x="48866" y="232690"/>
                  </a:lnTo>
                  <a:lnTo>
                    <a:pt x="22801" y="204528"/>
                  </a:lnTo>
                  <a:lnTo>
                    <a:pt x="6030" y="170014"/>
                  </a:lnTo>
                  <a:lnTo>
                    <a:pt x="0" y="132118"/>
                  </a:lnTo>
                  <a:lnTo>
                    <a:pt x="492" y="119295"/>
                  </a:lnTo>
                  <a:lnTo>
                    <a:pt x="9422" y="81978"/>
                  </a:lnTo>
                  <a:lnTo>
                    <a:pt x="28796" y="48859"/>
                  </a:lnTo>
                  <a:lnTo>
                    <a:pt x="56951" y="22795"/>
                  </a:lnTo>
                  <a:lnTo>
                    <a:pt x="91460" y="6025"/>
                  </a:lnTo>
                  <a:lnTo>
                    <a:pt x="129350" y="0"/>
                  </a:lnTo>
                  <a:lnTo>
                    <a:pt x="142171" y="494"/>
                  </a:lnTo>
                  <a:lnTo>
                    <a:pt x="179486" y="9429"/>
                  </a:lnTo>
                  <a:lnTo>
                    <a:pt x="212602" y="28810"/>
                  </a:lnTo>
                  <a:lnTo>
                    <a:pt x="238667" y="56971"/>
                  </a:lnTo>
                  <a:lnTo>
                    <a:pt x="255439" y="91485"/>
                  </a:lnTo>
                  <a:lnTo>
                    <a:pt x="261469" y="129381"/>
                  </a:lnTo>
                  <a:lnTo>
                    <a:pt x="260976" y="142204"/>
                  </a:lnTo>
                  <a:lnTo>
                    <a:pt x="252047" y="179521"/>
                  </a:lnTo>
                  <a:lnTo>
                    <a:pt x="232672" y="212640"/>
                  </a:lnTo>
                  <a:lnTo>
                    <a:pt x="204517" y="238704"/>
                  </a:lnTo>
                  <a:lnTo>
                    <a:pt x="182043" y="251023"/>
                  </a:lnTo>
                  <a:close/>
                </a:path>
              </a:pathLst>
            </a:custGeom>
            <a:solidFill>
              <a:srgbClr val="5C6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917063" y="8465979"/>
              <a:ext cx="1370965" cy="1821180"/>
            </a:xfrm>
            <a:custGeom>
              <a:avLst/>
              <a:gdLst/>
              <a:ahLst/>
              <a:cxnLst/>
              <a:rect l="l" t="t" r="r" b="b"/>
              <a:pathLst>
                <a:path w="1370965" h="1821179">
                  <a:moveTo>
                    <a:pt x="83961" y="1821020"/>
                  </a:moveTo>
                  <a:lnTo>
                    <a:pt x="0" y="1821020"/>
                  </a:lnTo>
                  <a:lnTo>
                    <a:pt x="20" y="1781813"/>
                  </a:lnTo>
                  <a:lnTo>
                    <a:pt x="1811" y="1729610"/>
                  </a:lnTo>
                  <a:lnTo>
                    <a:pt x="5342" y="1677508"/>
                  </a:lnTo>
                  <a:lnTo>
                    <a:pt x="10590" y="1625561"/>
                  </a:lnTo>
                  <a:lnTo>
                    <a:pt x="17533" y="1573823"/>
                  </a:lnTo>
                  <a:lnTo>
                    <a:pt x="26146" y="1522348"/>
                  </a:lnTo>
                  <a:lnTo>
                    <a:pt x="36407" y="1471189"/>
                  </a:lnTo>
                  <a:lnTo>
                    <a:pt x="48450" y="1419624"/>
                  </a:lnTo>
                  <a:lnTo>
                    <a:pt x="62105" y="1368502"/>
                  </a:lnTo>
                  <a:lnTo>
                    <a:pt x="77331" y="1317854"/>
                  </a:lnTo>
                  <a:lnTo>
                    <a:pt x="94088" y="1267714"/>
                  </a:lnTo>
                  <a:lnTo>
                    <a:pt x="112336" y="1218115"/>
                  </a:lnTo>
                  <a:lnTo>
                    <a:pt x="132032" y="1169088"/>
                  </a:lnTo>
                  <a:lnTo>
                    <a:pt x="153137" y="1120667"/>
                  </a:lnTo>
                  <a:lnTo>
                    <a:pt x="175609" y="1072884"/>
                  </a:lnTo>
                  <a:lnTo>
                    <a:pt x="199408" y="1025773"/>
                  </a:lnTo>
                  <a:lnTo>
                    <a:pt x="224494" y="979365"/>
                  </a:lnTo>
                  <a:lnTo>
                    <a:pt x="250159" y="934797"/>
                  </a:lnTo>
                  <a:lnTo>
                    <a:pt x="276955" y="890937"/>
                  </a:lnTo>
                  <a:lnTo>
                    <a:pt x="304853" y="847800"/>
                  </a:lnTo>
                  <a:lnTo>
                    <a:pt x="333822" y="805397"/>
                  </a:lnTo>
                  <a:lnTo>
                    <a:pt x="363832" y="763741"/>
                  </a:lnTo>
                  <a:lnTo>
                    <a:pt x="394853" y="722845"/>
                  </a:lnTo>
                  <a:lnTo>
                    <a:pt x="426855" y="682722"/>
                  </a:lnTo>
                  <a:lnTo>
                    <a:pt x="459809" y="643384"/>
                  </a:lnTo>
                  <a:lnTo>
                    <a:pt x="493683" y="604845"/>
                  </a:lnTo>
                  <a:lnTo>
                    <a:pt x="528449" y="567115"/>
                  </a:lnTo>
                  <a:lnTo>
                    <a:pt x="564076" y="530209"/>
                  </a:lnTo>
                  <a:lnTo>
                    <a:pt x="600534" y="494139"/>
                  </a:lnTo>
                  <a:lnTo>
                    <a:pt x="637794" y="458918"/>
                  </a:lnTo>
                  <a:lnTo>
                    <a:pt x="675824" y="424558"/>
                  </a:lnTo>
                  <a:lnTo>
                    <a:pt x="714595" y="391072"/>
                  </a:lnTo>
                  <a:lnTo>
                    <a:pt x="753588" y="358881"/>
                  </a:lnTo>
                  <a:lnTo>
                    <a:pt x="793267" y="327549"/>
                  </a:lnTo>
                  <a:lnTo>
                    <a:pt x="833614" y="297087"/>
                  </a:lnTo>
                  <a:lnTo>
                    <a:pt x="874607" y="267505"/>
                  </a:lnTo>
                  <a:lnTo>
                    <a:pt x="916227" y="238815"/>
                  </a:lnTo>
                  <a:lnTo>
                    <a:pt x="958453" y="211026"/>
                  </a:lnTo>
                  <a:lnTo>
                    <a:pt x="1001265" y="184150"/>
                  </a:lnTo>
                  <a:lnTo>
                    <a:pt x="1044642" y="158197"/>
                  </a:lnTo>
                  <a:lnTo>
                    <a:pt x="1088565" y="133178"/>
                  </a:lnTo>
                  <a:lnTo>
                    <a:pt x="1133012" y="109105"/>
                  </a:lnTo>
                  <a:lnTo>
                    <a:pt x="1177964" y="85986"/>
                  </a:lnTo>
                  <a:lnTo>
                    <a:pt x="1223401" y="63834"/>
                  </a:lnTo>
                  <a:lnTo>
                    <a:pt x="1269301" y="42660"/>
                  </a:lnTo>
                  <a:lnTo>
                    <a:pt x="1315645" y="22473"/>
                  </a:lnTo>
                  <a:lnTo>
                    <a:pt x="1362413" y="3284"/>
                  </a:lnTo>
                  <a:lnTo>
                    <a:pt x="1370936" y="0"/>
                  </a:lnTo>
                  <a:lnTo>
                    <a:pt x="1370936" y="90376"/>
                  </a:lnTo>
                  <a:lnTo>
                    <a:pt x="1335852" y="104995"/>
                  </a:lnTo>
                  <a:lnTo>
                    <a:pt x="1288815" y="125856"/>
                  </a:lnTo>
                  <a:lnTo>
                    <a:pt x="1242260" y="147775"/>
                  </a:lnTo>
                  <a:lnTo>
                    <a:pt x="1196210" y="170739"/>
                  </a:lnTo>
                  <a:lnTo>
                    <a:pt x="1150689" y="194737"/>
                  </a:lnTo>
                  <a:lnTo>
                    <a:pt x="1105721" y="219754"/>
                  </a:lnTo>
                  <a:lnTo>
                    <a:pt x="1061330" y="245779"/>
                  </a:lnTo>
                  <a:lnTo>
                    <a:pt x="1017539" y="272800"/>
                  </a:lnTo>
                  <a:lnTo>
                    <a:pt x="974373" y="300802"/>
                  </a:lnTo>
                  <a:lnTo>
                    <a:pt x="931854" y="329774"/>
                  </a:lnTo>
                  <a:lnTo>
                    <a:pt x="890008" y="359703"/>
                  </a:lnTo>
                  <a:lnTo>
                    <a:pt x="848857" y="390577"/>
                  </a:lnTo>
                  <a:lnTo>
                    <a:pt x="808426" y="422382"/>
                  </a:lnTo>
                  <a:lnTo>
                    <a:pt x="768737" y="455107"/>
                  </a:lnTo>
                  <a:lnTo>
                    <a:pt x="731385" y="487368"/>
                  </a:lnTo>
                  <a:lnTo>
                    <a:pt x="694760" y="520463"/>
                  </a:lnTo>
                  <a:lnTo>
                    <a:pt x="658890" y="554376"/>
                  </a:lnTo>
                  <a:lnTo>
                    <a:pt x="623806" y="589093"/>
                  </a:lnTo>
                  <a:lnTo>
                    <a:pt x="589534" y="624602"/>
                  </a:lnTo>
                  <a:lnTo>
                    <a:pt x="556104" y="660889"/>
                  </a:lnTo>
                  <a:lnTo>
                    <a:pt x="523544" y="697939"/>
                  </a:lnTo>
                  <a:lnTo>
                    <a:pt x="491883" y="735739"/>
                  </a:lnTo>
                  <a:lnTo>
                    <a:pt x="461149" y="774275"/>
                  </a:lnTo>
                  <a:lnTo>
                    <a:pt x="431372" y="813534"/>
                  </a:lnTo>
                  <a:lnTo>
                    <a:pt x="402579" y="853502"/>
                  </a:lnTo>
                  <a:lnTo>
                    <a:pt x="374799" y="894165"/>
                  </a:lnTo>
                  <a:lnTo>
                    <a:pt x="348060" y="935509"/>
                  </a:lnTo>
                  <a:lnTo>
                    <a:pt x="322392" y="977521"/>
                  </a:lnTo>
                  <a:lnTo>
                    <a:pt x="297823" y="1020187"/>
                  </a:lnTo>
                  <a:lnTo>
                    <a:pt x="273840" y="1064558"/>
                  </a:lnTo>
                  <a:lnTo>
                    <a:pt x="251099" y="1109574"/>
                  </a:lnTo>
                  <a:lnTo>
                    <a:pt x="229637" y="1155202"/>
                  </a:lnTo>
                  <a:lnTo>
                    <a:pt x="209492" y="1201409"/>
                  </a:lnTo>
                  <a:lnTo>
                    <a:pt x="190704" y="1248159"/>
                  </a:lnTo>
                  <a:lnTo>
                    <a:pt x="173309" y="1295419"/>
                  </a:lnTo>
                  <a:lnTo>
                    <a:pt x="157347" y="1343155"/>
                  </a:lnTo>
                  <a:lnTo>
                    <a:pt x="142855" y="1391333"/>
                  </a:lnTo>
                  <a:lnTo>
                    <a:pt x="129871" y="1439918"/>
                  </a:lnTo>
                  <a:lnTo>
                    <a:pt x="118434" y="1488877"/>
                  </a:lnTo>
                  <a:lnTo>
                    <a:pt x="108709" y="1537409"/>
                  </a:lnTo>
                  <a:lnTo>
                    <a:pt x="100550" y="1586227"/>
                  </a:lnTo>
                  <a:lnTo>
                    <a:pt x="93978" y="1635275"/>
                  </a:lnTo>
                  <a:lnTo>
                    <a:pt x="89012" y="1684499"/>
                  </a:lnTo>
                  <a:lnTo>
                    <a:pt x="85673" y="1733843"/>
                  </a:lnTo>
                  <a:lnTo>
                    <a:pt x="84030" y="1781813"/>
                  </a:lnTo>
                  <a:lnTo>
                    <a:pt x="83961" y="1821020"/>
                  </a:lnTo>
                  <a:close/>
                </a:path>
                <a:path w="1370965" h="1821179">
                  <a:moveTo>
                    <a:pt x="1370936" y="1821020"/>
                  </a:moveTo>
                  <a:lnTo>
                    <a:pt x="496715" y="1821020"/>
                  </a:lnTo>
                  <a:lnTo>
                    <a:pt x="496607" y="1792054"/>
                  </a:lnTo>
                  <a:lnTo>
                    <a:pt x="498055" y="1751086"/>
                  </a:lnTo>
                  <a:lnTo>
                    <a:pt x="501078" y="1710186"/>
                  </a:lnTo>
                  <a:lnTo>
                    <a:pt x="505651" y="1669381"/>
                  </a:lnTo>
                  <a:lnTo>
                    <a:pt x="511749" y="1628699"/>
                  </a:lnTo>
                  <a:lnTo>
                    <a:pt x="519347" y="1588164"/>
                  </a:lnTo>
                  <a:lnTo>
                    <a:pt x="528420" y="1547804"/>
                  </a:lnTo>
                  <a:lnTo>
                    <a:pt x="538942" y="1507646"/>
                  </a:lnTo>
                  <a:lnTo>
                    <a:pt x="550888" y="1467715"/>
                  </a:lnTo>
                  <a:lnTo>
                    <a:pt x="564234" y="1428039"/>
                  </a:lnTo>
                  <a:lnTo>
                    <a:pt x="578954" y="1388644"/>
                  </a:lnTo>
                  <a:lnTo>
                    <a:pt x="595022" y="1349557"/>
                  </a:lnTo>
                  <a:lnTo>
                    <a:pt x="612415" y="1310803"/>
                  </a:lnTo>
                  <a:lnTo>
                    <a:pt x="631107" y="1272411"/>
                  </a:lnTo>
                  <a:lnTo>
                    <a:pt x="651072" y="1234405"/>
                  </a:lnTo>
                  <a:lnTo>
                    <a:pt x="672286" y="1196814"/>
                  </a:lnTo>
                  <a:lnTo>
                    <a:pt x="694723" y="1159663"/>
                  </a:lnTo>
                  <a:lnTo>
                    <a:pt x="718359" y="1122978"/>
                  </a:lnTo>
                  <a:lnTo>
                    <a:pt x="743167" y="1086788"/>
                  </a:lnTo>
                  <a:lnTo>
                    <a:pt x="769124" y="1051117"/>
                  </a:lnTo>
                  <a:lnTo>
                    <a:pt x="796204" y="1015993"/>
                  </a:lnTo>
                  <a:lnTo>
                    <a:pt x="824381" y="981442"/>
                  </a:lnTo>
                  <a:lnTo>
                    <a:pt x="853632" y="947491"/>
                  </a:lnTo>
                  <a:lnTo>
                    <a:pt x="883930" y="914166"/>
                  </a:lnTo>
                  <a:lnTo>
                    <a:pt x="915250" y="881494"/>
                  </a:lnTo>
                  <a:lnTo>
                    <a:pt x="947567" y="849501"/>
                  </a:lnTo>
                  <a:lnTo>
                    <a:pt x="980857" y="818215"/>
                  </a:lnTo>
                  <a:lnTo>
                    <a:pt x="1015094" y="787660"/>
                  </a:lnTo>
                  <a:lnTo>
                    <a:pt x="1050253" y="757865"/>
                  </a:lnTo>
                  <a:lnTo>
                    <a:pt x="1086309" y="728856"/>
                  </a:lnTo>
                  <a:lnTo>
                    <a:pt x="1123236" y="700659"/>
                  </a:lnTo>
                  <a:lnTo>
                    <a:pt x="1161010" y="673300"/>
                  </a:lnTo>
                  <a:lnTo>
                    <a:pt x="1199606" y="646807"/>
                  </a:lnTo>
                  <a:lnTo>
                    <a:pt x="1238998" y="621205"/>
                  </a:lnTo>
                  <a:lnTo>
                    <a:pt x="1279161" y="596522"/>
                  </a:lnTo>
                  <a:lnTo>
                    <a:pt x="1320070" y="572784"/>
                  </a:lnTo>
                  <a:lnTo>
                    <a:pt x="1361700" y="550018"/>
                  </a:lnTo>
                  <a:lnTo>
                    <a:pt x="1370936" y="545268"/>
                  </a:lnTo>
                  <a:lnTo>
                    <a:pt x="1370936" y="1821020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764927" y="9590144"/>
            <a:ext cx="2409190" cy="697230"/>
          </a:xfrm>
          <a:custGeom>
            <a:avLst/>
            <a:gdLst/>
            <a:ahLst/>
            <a:cxnLst/>
            <a:rect l="l" t="t" r="r" b="b"/>
            <a:pathLst>
              <a:path w="2409190" h="697229">
                <a:moveTo>
                  <a:pt x="17464" y="696854"/>
                </a:moveTo>
                <a:lnTo>
                  <a:pt x="1506886" y="696854"/>
                </a:lnTo>
                <a:lnTo>
                  <a:pt x="1511326" y="675283"/>
                </a:lnTo>
                <a:lnTo>
                  <a:pt x="1516964" y="629716"/>
                </a:lnTo>
                <a:lnTo>
                  <a:pt x="1518962" y="584239"/>
                </a:lnTo>
                <a:lnTo>
                  <a:pt x="1517399" y="539050"/>
                </a:lnTo>
                <a:lnTo>
                  <a:pt x="1512353" y="494344"/>
                </a:lnTo>
                <a:lnTo>
                  <a:pt x="1503903" y="450319"/>
                </a:lnTo>
                <a:lnTo>
                  <a:pt x="1492128" y="407172"/>
                </a:lnTo>
                <a:lnTo>
                  <a:pt x="1477106" y="365099"/>
                </a:lnTo>
                <a:lnTo>
                  <a:pt x="1458918" y="324296"/>
                </a:lnTo>
                <a:lnTo>
                  <a:pt x="1437641" y="284962"/>
                </a:lnTo>
                <a:lnTo>
                  <a:pt x="1413353" y="247293"/>
                </a:lnTo>
                <a:lnTo>
                  <a:pt x="1386135" y="211485"/>
                </a:lnTo>
                <a:lnTo>
                  <a:pt x="1356065" y="177735"/>
                </a:lnTo>
                <a:lnTo>
                  <a:pt x="1323221" y="146241"/>
                </a:lnTo>
                <a:lnTo>
                  <a:pt x="1287683" y="117198"/>
                </a:lnTo>
                <a:lnTo>
                  <a:pt x="1249529" y="90804"/>
                </a:lnTo>
                <a:lnTo>
                  <a:pt x="1208838" y="67256"/>
                </a:lnTo>
                <a:lnTo>
                  <a:pt x="1165688" y="46750"/>
                </a:lnTo>
                <a:lnTo>
                  <a:pt x="1121030" y="29800"/>
                </a:lnTo>
                <a:lnTo>
                  <a:pt x="1075875" y="16729"/>
                </a:lnTo>
                <a:lnTo>
                  <a:pt x="1030421" y="7459"/>
                </a:lnTo>
                <a:lnTo>
                  <a:pt x="984864" y="1908"/>
                </a:lnTo>
                <a:lnTo>
                  <a:pt x="939402" y="0"/>
                </a:lnTo>
                <a:lnTo>
                  <a:pt x="894231" y="1653"/>
                </a:lnTo>
                <a:lnTo>
                  <a:pt x="849547" y="6789"/>
                </a:lnTo>
                <a:lnTo>
                  <a:pt x="805547" y="15328"/>
                </a:lnTo>
                <a:lnTo>
                  <a:pt x="762429" y="27192"/>
                </a:lnTo>
                <a:lnTo>
                  <a:pt x="720388" y="42302"/>
                </a:lnTo>
                <a:lnTo>
                  <a:pt x="679622" y="60577"/>
                </a:lnTo>
                <a:lnTo>
                  <a:pt x="640327" y="81938"/>
                </a:lnTo>
                <a:lnTo>
                  <a:pt x="602700" y="106307"/>
                </a:lnTo>
                <a:lnTo>
                  <a:pt x="566937" y="133604"/>
                </a:lnTo>
                <a:lnTo>
                  <a:pt x="533236" y="163750"/>
                </a:lnTo>
                <a:lnTo>
                  <a:pt x="501792" y="196666"/>
                </a:lnTo>
                <a:lnTo>
                  <a:pt x="472804" y="232272"/>
                </a:lnTo>
                <a:lnTo>
                  <a:pt x="446466" y="270489"/>
                </a:lnTo>
                <a:lnTo>
                  <a:pt x="422977" y="311238"/>
                </a:lnTo>
                <a:lnTo>
                  <a:pt x="406103" y="346115"/>
                </a:lnTo>
                <a:lnTo>
                  <a:pt x="160716" y="346115"/>
                </a:lnTo>
                <a:lnTo>
                  <a:pt x="102496" y="382309"/>
                </a:lnTo>
                <a:lnTo>
                  <a:pt x="70747" y="412957"/>
                </a:lnTo>
                <a:lnTo>
                  <a:pt x="43769" y="448840"/>
                </a:lnTo>
                <a:lnTo>
                  <a:pt x="22325" y="489653"/>
                </a:lnTo>
                <a:lnTo>
                  <a:pt x="6863" y="536910"/>
                </a:lnTo>
                <a:lnTo>
                  <a:pt x="0" y="584771"/>
                </a:lnTo>
                <a:lnTo>
                  <a:pt x="1346" y="632275"/>
                </a:lnTo>
                <a:lnTo>
                  <a:pt x="10511" y="678460"/>
                </a:lnTo>
                <a:lnTo>
                  <a:pt x="17464" y="696854"/>
                </a:lnTo>
                <a:close/>
              </a:path>
              <a:path w="2409190" h="697229">
                <a:moveTo>
                  <a:pt x="1519080" y="696854"/>
                </a:moveTo>
                <a:lnTo>
                  <a:pt x="2400984" y="696854"/>
                </a:lnTo>
                <a:lnTo>
                  <a:pt x="2402046" y="691539"/>
                </a:lnTo>
                <a:lnTo>
                  <a:pt x="2407508" y="644520"/>
                </a:lnTo>
                <a:lnTo>
                  <a:pt x="2409143" y="597616"/>
                </a:lnTo>
                <a:lnTo>
                  <a:pt x="2407038" y="551040"/>
                </a:lnTo>
                <a:lnTo>
                  <a:pt x="2401277" y="505001"/>
                </a:lnTo>
                <a:lnTo>
                  <a:pt x="2391947" y="459711"/>
                </a:lnTo>
                <a:lnTo>
                  <a:pt x="2379133" y="415380"/>
                </a:lnTo>
                <a:lnTo>
                  <a:pt x="2362920" y="372219"/>
                </a:lnTo>
                <a:lnTo>
                  <a:pt x="2343394" y="330440"/>
                </a:lnTo>
                <a:lnTo>
                  <a:pt x="2320641" y="290254"/>
                </a:lnTo>
                <a:lnTo>
                  <a:pt x="2294747" y="251870"/>
                </a:lnTo>
                <a:lnTo>
                  <a:pt x="2262776" y="212019"/>
                </a:lnTo>
                <a:lnTo>
                  <a:pt x="2227233" y="174877"/>
                </a:lnTo>
                <a:lnTo>
                  <a:pt x="2188226" y="140726"/>
                </a:lnTo>
                <a:lnTo>
                  <a:pt x="2145862" y="109851"/>
                </a:lnTo>
                <a:lnTo>
                  <a:pt x="2100249" y="82535"/>
                </a:lnTo>
                <a:lnTo>
                  <a:pt x="2051495" y="59062"/>
                </a:lnTo>
                <a:lnTo>
                  <a:pt x="2002425" y="40632"/>
                </a:lnTo>
                <a:lnTo>
                  <a:pt x="1952784" y="26818"/>
                </a:lnTo>
                <a:lnTo>
                  <a:pt x="1902828" y="17517"/>
                </a:lnTo>
                <a:lnTo>
                  <a:pt x="1852809" y="12628"/>
                </a:lnTo>
                <a:lnTo>
                  <a:pt x="1802982" y="12045"/>
                </a:lnTo>
                <a:lnTo>
                  <a:pt x="1753601" y="15667"/>
                </a:lnTo>
                <a:lnTo>
                  <a:pt x="1704921" y="23391"/>
                </a:lnTo>
                <a:lnTo>
                  <a:pt x="1657195" y="35113"/>
                </a:lnTo>
                <a:lnTo>
                  <a:pt x="1610678" y="50730"/>
                </a:lnTo>
                <a:lnTo>
                  <a:pt x="1565624" y="70141"/>
                </a:lnTo>
                <a:lnTo>
                  <a:pt x="1522287" y="93240"/>
                </a:lnTo>
                <a:lnTo>
                  <a:pt x="1480921" y="119926"/>
                </a:lnTo>
                <a:lnTo>
                  <a:pt x="1441781" y="150096"/>
                </a:lnTo>
                <a:lnTo>
                  <a:pt x="1469545" y="191305"/>
                </a:lnTo>
                <a:lnTo>
                  <a:pt x="1493640" y="234603"/>
                </a:lnTo>
                <a:lnTo>
                  <a:pt x="1513958" y="279724"/>
                </a:lnTo>
                <a:lnTo>
                  <a:pt x="1530391" y="326400"/>
                </a:lnTo>
                <a:lnTo>
                  <a:pt x="1542831" y="374363"/>
                </a:lnTo>
                <a:lnTo>
                  <a:pt x="1551169" y="423348"/>
                </a:lnTo>
                <a:lnTo>
                  <a:pt x="1555298" y="473087"/>
                </a:lnTo>
                <a:lnTo>
                  <a:pt x="1555109" y="523312"/>
                </a:lnTo>
                <a:lnTo>
                  <a:pt x="1550494" y="573757"/>
                </a:lnTo>
                <a:lnTo>
                  <a:pt x="1541344" y="624154"/>
                </a:lnTo>
                <a:lnTo>
                  <a:pt x="1527552" y="674237"/>
                </a:lnTo>
                <a:lnTo>
                  <a:pt x="1519080" y="696854"/>
                </a:lnTo>
                <a:close/>
              </a:path>
              <a:path w="2409190" h="697229">
                <a:moveTo>
                  <a:pt x="160716" y="346115"/>
                </a:moveTo>
                <a:lnTo>
                  <a:pt x="406103" y="346115"/>
                </a:lnTo>
                <a:lnTo>
                  <a:pt x="402073" y="344167"/>
                </a:lnTo>
                <a:lnTo>
                  <a:pt x="398220" y="342019"/>
                </a:lnTo>
                <a:lnTo>
                  <a:pt x="394079" y="340247"/>
                </a:lnTo>
                <a:lnTo>
                  <a:pt x="350346" y="325623"/>
                </a:lnTo>
                <a:lnTo>
                  <a:pt x="306032" y="318390"/>
                </a:lnTo>
                <a:lnTo>
                  <a:pt x="261900" y="318239"/>
                </a:lnTo>
                <a:lnTo>
                  <a:pt x="218716" y="324863"/>
                </a:lnTo>
                <a:lnTo>
                  <a:pt x="177245" y="337955"/>
                </a:lnTo>
                <a:lnTo>
                  <a:pt x="160716" y="346115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379594" y="9754203"/>
            <a:ext cx="321310" cy="321310"/>
          </a:xfrm>
          <a:custGeom>
            <a:avLst/>
            <a:gdLst/>
            <a:ahLst/>
            <a:cxnLst/>
            <a:rect l="l" t="t" r="r" b="b"/>
            <a:pathLst>
              <a:path w="321310" h="321309">
                <a:moveTo>
                  <a:pt x="97566" y="308289"/>
                </a:moveTo>
                <a:lnTo>
                  <a:pt x="112347" y="313756"/>
                </a:lnTo>
                <a:lnTo>
                  <a:pt x="127594" y="317744"/>
                </a:lnTo>
                <a:lnTo>
                  <a:pt x="143158" y="320222"/>
                </a:lnTo>
                <a:lnTo>
                  <a:pt x="158889" y="321159"/>
                </a:lnTo>
                <a:lnTo>
                  <a:pt x="174637" y="320553"/>
                </a:lnTo>
                <a:lnTo>
                  <a:pt x="220469" y="309582"/>
                </a:lnTo>
                <a:lnTo>
                  <a:pt x="261145" y="285783"/>
                </a:lnTo>
                <a:lnTo>
                  <a:pt x="293157" y="251198"/>
                </a:lnTo>
                <a:lnTo>
                  <a:pt x="313755" y="208811"/>
                </a:lnTo>
                <a:lnTo>
                  <a:pt x="321159" y="162269"/>
                </a:lnTo>
                <a:lnTo>
                  <a:pt x="320553" y="146521"/>
                </a:lnTo>
                <a:lnTo>
                  <a:pt x="309582" y="100689"/>
                </a:lnTo>
                <a:lnTo>
                  <a:pt x="285783" y="60014"/>
                </a:lnTo>
                <a:lnTo>
                  <a:pt x="251198" y="28001"/>
                </a:lnTo>
                <a:lnTo>
                  <a:pt x="208811" y="7403"/>
                </a:lnTo>
                <a:lnTo>
                  <a:pt x="162269" y="0"/>
                </a:lnTo>
                <a:lnTo>
                  <a:pt x="146521" y="605"/>
                </a:lnTo>
                <a:lnTo>
                  <a:pt x="100689" y="11576"/>
                </a:lnTo>
                <a:lnTo>
                  <a:pt x="60014" y="35376"/>
                </a:lnTo>
                <a:lnTo>
                  <a:pt x="28001" y="69961"/>
                </a:lnTo>
                <a:lnTo>
                  <a:pt x="7402" y="112347"/>
                </a:lnTo>
                <a:lnTo>
                  <a:pt x="0" y="158889"/>
                </a:lnTo>
                <a:lnTo>
                  <a:pt x="605" y="174637"/>
                </a:lnTo>
                <a:lnTo>
                  <a:pt x="11576" y="220469"/>
                </a:lnTo>
                <a:lnTo>
                  <a:pt x="35376" y="261145"/>
                </a:lnTo>
                <a:lnTo>
                  <a:pt x="69961" y="293157"/>
                </a:lnTo>
                <a:lnTo>
                  <a:pt x="97566" y="308289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856788" y="9430541"/>
            <a:ext cx="375285" cy="308610"/>
          </a:xfrm>
          <a:custGeom>
            <a:avLst/>
            <a:gdLst/>
            <a:ahLst/>
            <a:cxnLst/>
            <a:rect l="l" t="t" r="r" b="b"/>
            <a:pathLst>
              <a:path w="375285" h="308609">
                <a:moveTo>
                  <a:pt x="348813" y="308260"/>
                </a:moveTo>
                <a:lnTo>
                  <a:pt x="355722" y="295217"/>
                </a:lnTo>
                <a:lnTo>
                  <a:pt x="358667" y="288308"/>
                </a:lnTo>
                <a:lnTo>
                  <a:pt x="372284" y="242445"/>
                </a:lnTo>
                <a:lnTo>
                  <a:pt x="375060" y="196197"/>
                </a:lnTo>
                <a:lnTo>
                  <a:pt x="367653" y="151197"/>
                </a:lnTo>
                <a:lnTo>
                  <a:pt x="350719" y="109075"/>
                </a:lnTo>
                <a:lnTo>
                  <a:pt x="324914" y="71466"/>
                </a:lnTo>
                <a:lnTo>
                  <a:pt x="290896" y="40001"/>
                </a:lnTo>
                <a:lnTo>
                  <a:pt x="249320" y="16313"/>
                </a:lnTo>
                <a:lnTo>
                  <a:pt x="203153" y="2659"/>
                </a:lnTo>
                <a:lnTo>
                  <a:pt x="156617" y="0"/>
                </a:lnTo>
                <a:lnTo>
                  <a:pt x="111373" y="7658"/>
                </a:lnTo>
                <a:lnTo>
                  <a:pt x="69082" y="24957"/>
                </a:lnTo>
                <a:lnTo>
                  <a:pt x="31404" y="51223"/>
                </a:lnTo>
                <a:lnTo>
                  <a:pt x="0" y="85779"/>
                </a:lnTo>
                <a:lnTo>
                  <a:pt x="27852" y="92278"/>
                </a:lnTo>
                <a:lnTo>
                  <a:pt x="55578" y="100200"/>
                </a:lnTo>
                <a:lnTo>
                  <a:pt x="110476" y="120434"/>
                </a:lnTo>
                <a:lnTo>
                  <a:pt x="158139" y="143347"/>
                </a:lnTo>
                <a:lnTo>
                  <a:pt x="202762" y="169981"/>
                </a:lnTo>
                <a:lnTo>
                  <a:pt x="244243" y="200064"/>
                </a:lnTo>
                <a:lnTo>
                  <a:pt x="282480" y="233321"/>
                </a:lnTo>
                <a:lnTo>
                  <a:pt x="317370" y="269478"/>
                </a:lnTo>
                <a:lnTo>
                  <a:pt x="348813" y="308260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7146" y="9828610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138063" y="418271"/>
                </a:moveTo>
                <a:lnTo>
                  <a:pt x="158223" y="424983"/>
                </a:lnTo>
                <a:lnTo>
                  <a:pt x="178943" y="429687"/>
                </a:lnTo>
                <a:lnTo>
                  <a:pt x="200024" y="432337"/>
                </a:lnTo>
                <a:lnTo>
                  <a:pt x="221263" y="432908"/>
                </a:lnTo>
                <a:lnTo>
                  <a:pt x="242456" y="431394"/>
                </a:lnTo>
                <a:lnTo>
                  <a:pt x="283889" y="422191"/>
                </a:lnTo>
                <a:lnTo>
                  <a:pt x="322731" y="405082"/>
                </a:lnTo>
                <a:lnTo>
                  <a:pt x="357488" y="380723"/>
                </a:lnTo>
                <a:lnTo>
                  <a:pt x="386826" y="350053"/>
                </a:lnTo>
                <a:lnTo>
                  <a:pt x="409616" y="314248"/>
                </a:lnTo>
                <a:lnTo>
                  <a:pt x="424983" y="274684"/>
                </a:lnTo>
                <a:lnTo>
                  <a:pt x="432337" y="232883"/>
                </a:lnTo>
                <a:lnTo>
                  <a:pt x="432908" y="211644"/>
                </a:lnTo>
                <a:lnTo>
                  <a:pt x="431394" y="190451"/>
                </a:lnTo>
                <a:lnTo>
                  <a:pt x="422192" y="149018"/>
                </a:lnTo>
                <a:lnTo>
                  <a:pt x="405082" y="110176"/>
                </a:lnTo>
                <a:lnTo>
                  <a:pt x="380725" y="75419"/>
                </a:lnTo>
                <a:lnTo>
                  <a:pt x="350053" y="46081"/>
                </a:lnTo>
                <a:lnTo>
                  <a:pt x="314248" y="23291"/>
                </a:lnTo>
                <a:lnTo>
                  <a:pt x="274684" y="7923"/>
                </a:lnTo>
                <a:lnTo>
                  <a:pt x="232885" y="570"/>
                </a:lnTo>
                <a:lnTo>
                  <a:pt x="211645" y="0"/>
                </a:lnTo>
                <a:lnTo>
                  <a:pt x="190451" y="1513"/>
                </a:lnTo>
                <a:lnTo>
                  <a:pt x="149018" y="10716"/>
                </a:lnTo>
                <a:lnTo>
                  <a:pt x="110177" y="27825"/>
                </a:lnTo>
                <a:lnTo>
                  <a:pt x="75419" y="52183"/>
                </a:lnTo>
                <a:lnTo>
                  <a:pt x="46081" y="82854"/>
                </a:lnTo>
                <a:lnTo>
                  <a:pt x="23291" y="118659"/>
                </a:lnTo>
                <a:lnTo>
                  <a:pt x="7924" y="158222"/>
                </a:lnTo>
                <a:lnTo>
                  <a:pt x="570" y="200023"/>
                </a:lnTo>
                <a:lnTo>
                  <a:pt x="0" y="221263"/>
                </a:lnTo>
                <a:lnTo>
                  <a:pt x="1513" y="242456"/>
                </a:lnTo>
                <a:lnTo>
                  <a:pt x="10716" y="283889"/>
                </a:lnTo>
                <a:lnTo>
                  <a:pt x="27825" y="322730"/>
                </a:lnTo>
                <a:lnTo>
                  <a:pt x="52184" y="357489"/>
                </a:lnTo>
                <a:lnTo>
                  <a:pt x="82854" y="386826"/>
                </a:lnTo>
                <a:lnTo>
                  <a:pt x="118659" y="409616"/>
                </a:lnTo>
                <a:lnTo>
                  <a:pt x="138063" y="418271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0" y="8466028"/>
            <a:ext cx="1370965" cy="1821180"/>
            <a:chOff x="0" y="8466028"/>
            <a:chExt cx="1370965" cy="1821180"/>
          </a:xfrm>
        </p:grpSpPr>
        <p:sp>
          <p:nvSpPr>
            <p:cNvPr id="22" name="object 22" descr=""/>
            <p:cNvSpPr/>
            <p:nvPr/>
          </p:nvSpPr>
          <p:spPr>
            <a:xfrm>
              <a:off x="824913" y="9485830"/>
              <a:ext cx="261620" cy="261620"/>
            </a:xfrm>
            <a:custGeom>
              <a:avLst/>
              <a:gdLst/>
              <a:ahLst/>
              <a:cxnLst/>
              <a:rect l="l" t="t" r="r" b="b"/>
              <a:pathLst>
                <a:path w="261619" h="261620">
                  <a:moveTo>
                    <a:pt x="79425" y="251023"/>
                  </a:moveTo>
                  <a:lnTo>
                    <a:pt x="91459" y="255474"/>
                  </a:lnTo>
                  <a:lnTo>
                    <a:pt x="103871" y="258720"/>
                  </a:lnTo>
                  <a:lnTo>
                    <a:pt x="116542" y="260737"/>
                  </a:lnTo>
                  <a:lnTo>
                    <a:pt x="129350" y="261500"/>
                  </a:lnTo>
                  <a:lnTo>
                    <a:pt x="142171" y="261006"/>
                  </a:lnTo>
                  <a:lnTo>
                    <a:pt x="179486" y="252070"/>
                  </a:lnTo>
                  <a:lnTo>
                    <a:pt x="212602" y="232690"/>
                  </a:lnTo>
                  <a:lnTo>
                    <a:pt x="238667" y="204528"/>
                  </a:lnTo>
                  <a:lnTo>
                    <a:pt x="255439" y="170014"/>
                  </a:lnTo>
                  <a:lnTo>
                    <a:pt x="261469" y="132118"/>
                  </a:lnTo>
                  <a:lnTo>
                    <a:pt x="260976" y="119295"/>
                  </a:lnTo>
                  <a:lnTo>
                    <a:pt x="252047" y="81978"/>
                  </a:lnTo>
                  <a:lnTo>
                    <a:pt x="232673" y="48859"/>
                  </a:lnTo>
                  <a:lnTo>
                    <a:pt x="204517" y="22795"/>
                  </a:lnTo>
                  <a:lnTo>
                    <a:pt x="170009" y="6025"/>
                  </a:lnTo>
                  <a:lnTo>
                    <a:pt x="132118" y="0"/>
                  </a:lnTo>
                  <a:lnTo>
                    <a:pt x="119297" y="494"/>
                  </a:lnTo>
                  <a:lnTo>
                    <a:pt x="81983" y="9429"/>
                  </a:lnTo>
                  <a:lnTo>
                    <a:pt x="48866" y="28810"/>
                  </a:lnTo>
                  <a:lnTo>
                    <a:pt x="22801" y="56971"/>
                  </a:lnTo>
                  <a:lnTo>
                    <a:pt x="6029" y="91485"/>
                  </a:lnTo>
                  <a:lnTo>
                    <a:pt x="0" y="129381"/>
                  </a:lnTo>
                  <a:lnTo>
                    <a:pt x="492" y="142204"/>
                  </a:lnTo>
                  <a:lnTo>
                    <a:pt x="9422" y="179521"/>
                  </a:lnTo>
                  <a:lnTo>
                    <a:pt x="28796" y="212640"/>
                  </a:lnTo>
                  <a:lnTo>
                    <a:pt x="56951" y="238704"/>
                  </a:lnTo>
                  <a:lnTo>
                    <a:pt x="79425" y="251023"/>
                  </a:lnTo>
                  <a:close/>
                </a:path>
              </a:pathLst>
            </a:custGeom>
            <a:solidFill>
              <a:srgbClr val="5C6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0" y="8466028"/>
              <a:ext cx="1370965" cy="1821180"/>
            </a:xfrm>
            <a:custGeom>
              <a:avLst/>
              <a:gdLst/>
              <a:ahLst/>
              <a:cxnLst/>
              <a:rect l="l" t="t" r="r" b="b"/>
              <a:pathLst>
                <a:path w="1370965" h="1821179">
                  <a:moveTo>
                    <a:pt x="1286847" y="1820971"/>
                  </a:moveTo>
                  <a:lnTo>
                    <a:pt x="1370809" y="1820971"/>
                  </a:lnTo>
                  <a:lnTo>
                    <a:pt x="1370788" y="1781764"/>
                  </a:lnTo>
                  <a:lnTo>
                    <a:pt x="1368997" y="1729561"/>
                  </a:lnTo>
                  <a:lnTo>
                    <a:pt x="1365466" y="1677459"/>
                  </a:lnTo>
                  <a:lnTo>
                    <a:pt x="1360218" y="1625512"/>
                  </a:lnTo>
                  <a:lnTo>
                    <a:pt x="1353276" y="1573774"/>
                  </a:lnTo>
                  <a:lnTo>
                    <a:pt x="1344662" y="1522298"/>
                  </a:lnTo>
                  <a:lnTo>
                    <a:pt x="1334401" y="1471140"/>
                  </a:lnTo>
                  <a:lnTo>
                    <a:pt x="1322358" y="1419575"/>
                  </a:lnTo>
                  <a:lnTo>
                    <a:pt x="1308703" y="1368453"/>
                  </a:lnTo>
                  <a:lnTo>
                    <a:pt x="1293477" y="1317805"/>
                  </a:lnTo>
                  <a:lnTo>
                    <a:pt x="1276720" y="1267665"/>
                  </a:lnTo>
                  <a:lnTo>
                    <a:pt x="1258473" y="1218066"/>
                  </a:lnTo>
                  <a:lnTo>
                    <a:pt x="1238777" y="1169039"/>
                  </a:lnTo>
                  <a:lnTo>
                    <a:pt x="1217672" y="1120618"/>
                  </a:lnTo>
                  <a:lnTo>
                    <a:pt x="1195199" y="1072835"/>
                  </a:lnTo>
                  <a:lnTo>
                    <a:pt x="1171400" y="1025724"/>
                  </a:lnTo>
                  <a:lnTo>
                    <a:pt x="1146314" y="979316"/>
                  </a:lnTo>
                  <a:lnTo>
                    <a:pt x="1120649" y="934748"/>
                  </a:lnTo>
                  <a:lnTo>
                    <a:pt x="1093853" y="890888"/>
                  </a:lnTo>
                  <a:lnTo>
                    <a:pt x="1065956" y="847751"/>
                  </a:lnTo>
                  <a:lnTo>
                    <a:pt x="1036987" y="805348"/>
                  </a:lnTo>
                  <a:lnTo>
                    <a:pt x="1006977" y="763692"/>
                  </a:lnTo>
                  <a:lnTo>
                    <a:pt x="975956" y="722796"/>
                  </a:lnTo>
                  <a:lnTo>
                    <a:pt x="943953" y="682673"/>
                  </a:lnTo>
                  <a:lnTo>
                    <a:pt x="911000" y="643335"/>
                  </a:lnTo>
                  <a:lnTo>
                    <a:pt x="877125" y="604795"/>
                  </a:lnTo>
                  <a:lnTo>
                    <a:pt x="842359" y="567066"/>
                  </a:lnTo>
                  <a:lnTo>
                    <a:pt x="806732" y="530160"/>
                  </a:lnTo>
                  <a:lnTo>
                    <a:pt x="770274" y="494090"/>
                  </a:lnTo>
                  <a:lnTo>
                    <a:pt x="733015" y="458869"/>
                  </a:lnTo>
                  <a:lnTo>
                    <a:pt x="694985" y="424509"/>
                  </a:lnTo>
                  <a:lnTo>
                    <a:pt x="656213" y="391023"/>
                  </a:lnTo>
                  <a:lnTo>
                    <a:pt x="617221" y="358832"/>
                  </a:lnTo>
                  <a:lnTo>
                    <a:pt x="577541" y="327500"/>
                  </a:lnTo>
                  <a:lnTo>
                    <a:pt x="537195" y="297038"/>
                  </a:lnTo>
                  <a:lnTo>
                    <a:pt x="496201" y="267456"/>
                  </a:lnTo>
                  <a:lnTo>
                    <a:pt x="454581" y="238765"/>
                  </a:lnTo>
                  <a:lnTo>
                    <a:pt x="412356" y="210977"/>
                  </a:lnTo>
                  <a:lnTo>
                    <a:pt x="369544" y="184101"/>
                  </a:lnTo>
                  <a:lnTo>
                    <a:pt x="326166" y="158148"/>
                  </a:lnTo>
                  <a:lnTo>
                    <a:pt x="282244" y="133129"/>
                  </a:lnTo>
                  <a:lnTo>
                    <a:pt x="237796" y="109056"/>
                  </a:lnTo>
                  <a:lnTo>
                    <a:pt x="192844" y="85937"/>
                  </a:lnTo>
                  <a:lnTo>
                    <a:pt x="147408" y="63785"/>
                  </a:lnTo>
                  <a:lnTo>
                    <a:pt x="101507" y="42611"/>
                  </a:lnTo>
                  <a:lnTo>
                    <a:pt x="55163" y="22424"/>
                  </a:lnTo>
                  <a:lnTo>
                    <a:pt x="8395" y="3235"/>
                  </a:lnTo>
                  <a:lnTo>
                    <a:pt x="0" y="0"/>
                  </a:lnTo>
                  <a:lnTo>
                    <a:pt x="0" y="90380"/>
                  </a:lnTo>
                  <a:lnTo>
                    <a:pt x="34957" y="104946"/>
                  </a:lnTo>
                  <a:lnTo>
                    <a:pt x="81994" y="125807"/>
                  </a:lnTo>
                  <a:lnTo>
                    <a:pt x="128549" y="147726"/>
                  </a:lnTo>
                  <a:lnTo>
                    <a:pt x="174599" y="170690"/>
                  </a:lnTo>
                  <a:lnTo>
                    <a:pt x="220120" y="194688"/>
                  </a:lnTo>
                  <a:lnTo>
                    <a:pt x="265087" y="219705"/>
                  </a:lnTo>
                  <a:lnTo>
                    <a:pt x="309479" y="245730"/>
                  </a:lnTo>
                  <a:lnTo>
                    <a:pt x="353269" y="272751"/>
                  </a:lnTo>
                  <a:lnTo>
                    <a:pt x="396436" y="300753"/>
                  </a:lnTo>
                  <a:lnTo>
                    <a:pt x="438954" y="329725"/>
                  </a:lnTo>
                  <a:lnTo>
                    <a:pt x="480801" y="359654"/>
                  </a:lnTo>
                  <a:lnTo>
                    <a:pt x="521951" y="390528"/>
                  </a:lnTo>
                  <a:lnTo>
                    <a:pt x="562383" y="422333"/>
                  </a:lnTo>
                  <a:lnTo>
                    <a:pt x="602071" y="455057"/>
                  </a:lnTo>
                  <a:lnTo>
                    <a:pt x="639423" y="487319"/>
                  </a:lnTo>
                  <a:lnTo>
                    <a:pt x="676049" y="520414"/>
                  </a:lnTo>
                  <a:lnTo>
                    <a:pt x="711918" y="554327"/>
                  </a:lnTo>
                  <a:lnTo>
                    <a:pt x="747003" y="589044"/>
                  </a:lnTo>
                  <a:lnTo>
                    <a:pt x="781274" y="624553"/>
                  </a:lnTo>
                  <a:lnTo>
                    <a:pt x="814705" y="660839"/>
                  </a:lnTo>
                  <a:lnTo>
                    <a:pt x="847264" y="697890"/>
                  </a:lnTo>
                  <a:lnTo>
                    <a:pt x="878925" y="735690"/>
                  </a:lnTo>
                  <a:lnTo>
                    <a:pt x="909659" y="774226"/>
                  </a:lnTo>
                  <a:lnTo>
                    <a:pt x="939437" y="813485"/>
                  </a:lnTo>
                  <a:lnTo>
                    <a:pt x="968230" y="853453"/>
                  </a:lnTo>
                  <a:lnTo>
                    <a:pt x="996010" y="894116"/>
                  </a:lnTo>
                  <a:lnTo>
                    <a:pt x="1022748" y="935460"/>
                  </a:lnTo>
                  <a:lnTo>
                    <a:pt x="1048416" y="977472"/>
                  </a:lnTo>
                  <a:lnTo>
                    <a:pt x="1072985" y="1020138"/>
                  </a:lnTo>
                  <a:lnTo>
                    <a:pt x="1096968" y="1064509"/>
                  </a:lnTo>
                  <a:lnTo>
                    <a:pt x="1119710" y="1109525"/>
                  </a:lnTo>
                  <a:lnTo>
                    <a:pt x="1141172" y="1155153"/>
                  </a:lnTo>
                  <a:lnTo>
                    <a:pt x="1161316" y="1201360"/>
                  </a:lnTo>
                  <a:lnTo>
                    <a:pt x="1180104" y="1248110"/>
                  </a:lnTo>
                  <a:lnTo>
                    <a:pt x="1197499" y="1295370"/>
                  </a:lnTo>
                  <a:lnTo>
                    <a:pt x="1213461" y="1343106"/>
                  </a:lnTo>
                  <a:lnTo>
                    <a:pt x="1227953" y="1391284"/>
                  </a:lnTo>
                  <a:lnTo>
                    <a:pt x="1240937" y="1439869"/>
                  </a:lnTo>
                  <a:lnTo>
                    <a:pt x="1252375" y="1488828"/>
                  </a:lnTo>
                  <a:lnTo>
                    <a:pt x="1262099" y="1537360"/>
                  </a:lnTo>
                  <a:lnTo>
                    <a:pt x="1270258" y="1586178"/>
                  </a:lnTo>
                  <a:lnTo>
                    <a:pt x="1276831" y="1635226"/>
                  </a:lnTo>
                  <a:lnTo>
                    <a:pt x="1281796" y="1684450"/>
                  </a:lnTo>
                  <a:lnTo>
                    <a:pt x="1285136" y="1733794"/>
                  </a:lnTo>
                  <a:lnTo>
                    <a:pt x="1286779" y="1781764"/>
                  </a:lnTo>
                  <a:lnTo>
                    <a:pt x="1286847" y="1820971"/>
                  </a:lnTo>
                  <a:close/>
                </a:path>
                <a:path w="1370965" h="1821179">
                  <a:moveTo>
                    <a:pt x="0" y="1820971"/>
                  </a:moveTo>
                  <a:lnTo>
                    <a:pt x="874094" y="1820971"/>
                  </a:lnTo>
                  <a:lnTo>
                    <a:pt x="874201" y="1792005"/>
                  </a:lnTo>
                  <a:lnTo>
                    <a:pt x="872753" y="1751037"/>
                  </a:lnTo>
                  <a:lnTo>
                    <a:pt x="869730" y="1710137"/>
                  </a:lnTo>
                  <a:lnTo>
                    <a:pt x="865157" y="1669332"/>
                  </a:lnTo>
                  <a:lnTo>
                    <a:pt x="859059" y="1628650"/>
                  </a:lnTo>
                  <a:lnTo>
                    <a:pt x="851461" y="1588115"/>
                  </a:lnTo>
                  <a:lnTo>
                    <a:pt x="842389" y="1547755"/>
                  </a:lnTo>
                  <a:lnTo>
                    <a:pt x="831867" y="1507597"/>
                  </a:lnTo>
                  <a:lnTo>
                    <a:pt x="819920" y="1467666"/>
                  </a:lnTo>
                  <a:lnTo>
                    <a:pt x="806575" y="1427990"/>
                  </a:lnTo>
                  <a:lnTo>
                    <a:pt x="791855" y="1388595"/>
                  </a:lnTo>
                  <a:lnTo>
                    <a:pt x="775786" y="1349508"/>
                  </a:lnTo>
                  <a:lnTo>
                    <a:pt x="758393" y="1310754"/>
                  </a:lnTo>
                  <a:lnTo>
                    <a:pt x="739702" y="1272362"/>
                  </a:lnTo>
                  <a:lnTo>
                    <a:pt x="719736" y="1234356"/>
                  </a:lnTo>
                  <a:lnTo>
                    <a:pt x="698523" y="1196765"/>
                  </a:lnTo>
                  <a:lnTo>
                    <a:pt x="676085" y="1159614"/>
                  </a:lnTo>
                  <a:lnTo>
                    <a:pt x="652450" y="1122929"/>
                  </a:lnTo>
                  <a:lnTo>
                    <a:pt x="627641" y="1086739"/>
                  </a:lnTo>
                  <a:lnTo>
                    <a:pt x="601684" y="1051068"/>
                  </a:lnTo>
                  <a:lnTo>
                    <a:pt x="574605" y="1015944"/>
                  </a:lnTo>
                  <a:lnTo>
                    <a:pt x="546427" y="981393"/>
                  </a:lnTo>
                  <a:lnTo>
                    <a:pt x="517177" y="947442"/>
                  </a:lnTo>
                  <a:lnTo>
                    <a:pt x="486879" y="914117"/>
                  </a:lnTo>
                  <a:lnTo>
                    <a:pt x="455559" y="881445"/>
                  </a:lnTo>
                  <a:lnTo>
                    <a:pt x="423241" y="849452"/>
                  </a:lnTo>
                  <a:lnTo>
                    <a:pt x="389951" y="818166"/>
                  </a:lnTo>
                  <a:lnTo>
                    <a:pt x="355714" y="787611"/>
                  </a:lnTo>
                  <a:lnTo>
                    <a:pt x="320555" y="757816"/>
                  </a:lnTo>
                  <a:lnTo>
                    <a:pt x="284500" y="728807"/>
                  </a:lnTo>
                  <a:lnTo>
                    <a:pt x="247572" y="700609"/>
                  </a:lnTo>
                  <a:lnTo>
                    <a:pt x="209798" y="673251"/>
                  </a:lnTo>
                  <a:lnTo>
                    <a:pt x="171203" y="646758"/>
                  </a:lnTo>
                  <a:lnTo>
                    <a:pt x="131811" y="621156"/>
                  </a:lnTo>
                  <a:lnTo>
                    <a:pt x="91648" y="596473"/>
                  </a:lnTo>
                  <a:lnTo>
                    <a:pt x="50739" y="572735"/>
                  </a:lnTo>
                  <a:lnTo>
                    <a:pt x="9108" y="549969"/>
                  </a:lnTo>
                  <a:lnTo>
                    <a:pt x="0" y="545284"/>
                  </a:lnTo>
                  <a:lnTo>
                    <a:pt x="0" y="1820971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/>
          <p:nvPr/>
        </p:nvSpPr>
        <p:spPr>
          <a:xfrm>
            <a:off x="0" y="1670558"/>
            <a:ext cx="18288000" cy="2065655"/>
          </a:xfrm>
          <a:custGeom>
            <a:avLst/>
            <a:gdLst/>
            <a:ahLst/>
            <a:cxnLst/>
            <a:rect l="l" t="t" r="r" b="b"/>
            <a:pathLst>
              <a:path w="18288000" h="2065654">
                <a:moveTo>
                  <a:pt x="0" y="206504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065044"/>
                </a:lnTo>
                <a:lnTo>
                  <a:pt x="0" y="2065044"/>
                </a:lnTo>
                <a:close/>
              </a:path>
            </a:pathLst>
          </a:custGeom>
          <a:solidFill>
            <a:srgbClr val="CBB999">
              <a:alpha val="42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822675" y="1909002"/>
            <a:ext cx="4642485" cy="1511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750" spc="-1410" b="0">
                <a:solidFill>
                  <a:srgbClr val="4A4237"/>
                </a:solidFill>
                <a:latin typeface="Tahoma"/>
                <a:cs typeface="Tahoma"/>
              </a:rPr>
              <a:t>OBJECTIVE</a:t>
            </a:r>
            <a:endParaRPr sz="975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85345" y="4738998"/>
            <a:ext cx="297307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150" b="1">
                <a:solidFill>
                  <a:srgbClr val="E6DFCC"/>
                </a:solidFill>
                <a:latin typeface="Tahoma"/>
                <a:cs typeface="Tahoma"/>
              </a:rPr>
              <a:t>MODEL</a:t>
            </a:r>
            <a:r>
              <a:rPr dirty="0" sz="250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500" spc="-10" b="1">
                <a:solidFill>
                  <a:srgbClr val="E6DFCC"/>
                </a:solidFill>
                <a:latin typeface="Tahoma"/>
                <a:cs typeface="Tahoma"/>
              </a:rPr>
              <a:t>PREDIKSI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557657" y="4728767"/>
            <a:ext cx="517271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-45" b="1">
                <a:solidFill>
                  <a:srgbClr val="E6DFCC"/>
                </a:solidFill>
                <a:latin typeface="Tahoma"/>
                <a:cs typeface="Tahoma"/>
              </a:rPr>
              <a:t>IDENTIFIKASI</a:t>
            </a:r>
            <a:r>
              <a:rPr dirty="0" sz="2500" spc="-3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500" spc="50" b="1">
                <a:solidFill>
                  <a:srgbClr val="E6DFCC"/>
                </a:solidFill>
                <a:latin typeface="Tahoma"/>
                <a:cs typeface="Tahoma"/>
              </a:rPr>
              <a:t>SKENARIO</a:t>
            </a:r>
            <a:r>
              <a:rPr dirty="0" sz="2500" spc="-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500" spc="-35" b="1">
                <a:solidFill>
                  <a:srgbClr val="E6DFCC"/>
                </a:solidFill>
                <a:latin typeface="Tahoma"/>
                <a:cs typeface="Tahoma"/>
              </a:rPr>
              <a:t>EMISI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3865290" y="4738998"/>
            <a:ext cx="147066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45" b="1">
                <a:solidFill>
                  <a:srgbClr val="E6DFCC"/>
                </a:solidFill>
                <a:latin typeface="Tahoma"/>
                <a:cs typeface="Tahoma"/>
              </a:rPr>
              <a:t>BENEFIT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921324" y="5692499"/>
            <a:ext cx="4445635" cy="236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75" b="1">
                <a:solidFill>
                  <a:srgbClr val="4A4237"/>
                </a:solidFill>
                <a:latin typeface="Trebuchet MS"/>
                <a:cs typeface="Trebuchet MS"/>
              </a:rPr>
              <a:t>Menjelajahi</a:t>
            </a:r>
            <a:r>
              <a:rPr dirty="0" sz="22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65" b="1">
                <a:solidFill>
                  <a:srgbClr val="4A4237"/>
                </a:solidFill>
                <a:latin typeface="Trebuchet MS"/>
                <a:cs typeface="Trebuchet MS"/>
              </a:rPr>
              <a:t>berbagai</a:t>
            </a:r>
            <a:r>
              <a:rPr dirty="0" sz="2200" spc="-10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95" b="1">
                <a:solidFill>
                  <a:srgbClr val="4A4237"/>
                </a:solidFill>
                <a:latin typeface="Trebuchet MS"/>
                <a:cs typeface="Trebuchet MS"/>
              </a:rPr>
              <a:t>skenario </a:t>
            </a:r>
            <a:r>
              <a:rPr dirty="0" sz="2200" spc="155" b="1">
                <a:solidFill>
                  <a:srgbClr val="4A4237"/>
                </a:solidFill>
                <a:latin typeface="Trebuchet MS"/>
                <a:cs typeface="Trebuchet MS"/>
              </a:rPr>
              <a:t>berdasarkan</a:t>
            </a:r>
            <a:r>
              <a:rPr dirty="0" sz="22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65" b="1">
                <a:solidFill>
                  <a:srgbClr val="4A4237"/>
                </a:solidFill>
                <a:latin typeface="Trebuchet MS"/>
                <a:cs typeface="Trebuchet MS"/>
              </a:rPr>
              <a:t>berbagai</a:t>
            </a:r>
            <a:r>
              <a:rPr dirty="0" sz="2200" spc="-114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50" b="1">
                <a:solidFill>
                  <a:srgbClr val="4A4237"/>
                </a:solidFill>
                <a:latin typeface="Trebuchet MS"/>
                <a:cs typeface="Trebuchet MS"/>
              </a:rPr>
              <a:t>faktor </a:t>
            </a:r>
            <a:r>
              <a:rPr dirty="0" sz="2200" spc="70" b="1">
                <a:solidFill>
                  <a:srgbClr val="4A4237"/>
                </a:solidFill>
                <a:latin typeface="Trebuchet MS"/>
                <a:cs typeface="Trebuchet MS"/>
              </a:rPr>
              <a:t>polutan,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90" b="1">
                <a:solidFill>
                  <a:srgbClr val="4A4237"/>
                </a:solidFill>
                <a:latin typeface="Trebuchet MS"/>
                <a:cs typeface="Trebuchet MS"/>
              </a:rPr>
              <a:t>sehingga </a:t>
            </a:r>
            <a:r>
              <a:rPr dirty="0" sz="2200" spc="185" b="1">
                <a:solidFill>
                  <a:srgbClr val="4A4237"/>
                </a:solidFill>
                <a:latin typeface="Trebuchet MS"/>
                <a:cs typeface="Trebuchet MS"/>
              </a:rPr>
              <a:t>memungkinkan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80" b="1">
                <a:solidFill>
                  <a:srgbClr val="4A4237"/>
                </a:solidFill>
                <a:latin typeface="Trebuchet MS"/>
                <a:cs typeface="Trebuchet MS"/>
              </a:rPr>
              <a:t>para</a:t>
            </a:r>
            <a:r>
              <a:rPr dirty="0" sz="22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70" b="1">
                <a:solidFill>
                  <a:srgbClr val="4A4237"/>
                </a:solidFill>
                <a:latin typeface="Trebuchet MS"/>
                <a:cs typeface="Trebuchet MS"/>
              </a:rPr>
              <a:t>pembuat </a:t>
            </a:r>
            <a:r>
              <a:rPr dirty="0" sz="2200" spc="100" b="1">
                <a:solidFill>
                  <a:srgbClr val="4A4237"/>
                </a:solidFill>
                <a:latin typeface="Trebuchet MS"/>
                <a:cs typeface="Trebuchet MS"/>
              </a:rPr>
              <a:t>kebijakan</a:t>
            </a:r>
            <a:r>
              <a:rPr dirty="0" sz="22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90" b="1">
                <a:solidFill>
                  <a:srgbClr val="4A4237"/>
                </a:solidFill>
                <a:latin typeface="Trebuchet MS"/>
                <a:cs typeface="Trebuchet MS"/>
              </a:rPr>
              <a:t>untuk</a:t>
            </a:r>
            <a:r>
              <a:rPr dirty="0" sz="2200" spc="-114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240" b="1">
                <a:solidFill>
                  <a:srgbClr val="4A4237"/>
                </a:solidFill>
                <a:latin typeface="Trebuchet MS"/>
                <a:cs typeface="Trebuchet MS"/>
              </a:rPr>
              <a:t>memahami </a:t>
            </a:r>
            <a:r>
              <a:rPr dirty="0" sz="2200" spc="114" b="1">
                <a:solidFill>
                  <a:srgbClr val="4A4237"/>
                </a:solidFill>
                <a:latin typeface="Trebuchet MS"/>
                <a:cs typeface="Trebuchet MS"/>
              </a:rPr>
              <a:t>konsekuensi</a:t>
            </a:r>
            <a:r>
              <a:rPr dirty="0" sz="2200" spc="-9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4A4237"/>
                </a:solidFill>
                <a:latin typeface="Trebuchet MS"/>
                <a:cs typeface="Trebuchet MS"/>
              </a:rPr>
              <a:t>lingkungan.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76482" y="5692499"/>
            <a:ext cx="4591050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00"/>
              </a:lnSpc>
              <a:spcBef>
                <a:spcPts val="100"/>
              </a:spcBef>
            </a:pPr>
            <a:r>
              <a:rPr dirty="0" sz="2200" spc="225" b="1">
                <a:solidFill>
                  <a:srgbClr val="4A4237"/>
                </a:solidFill>
                <a:latin typeface="Trebuchet MS"/>
                <a:cs typeface="Trebuchet MS"/>
              </a:rPr>
              <a:t>Mengembangkan</a:t>
            </a:r>
            <a:r>
              <a:rPr dirty="0" sz="2200" spc="-11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45" b="1">
                <a:solidFill>
                  <a:srgbClr val="4A4237"/>
                </a:solidFill>
                <a:latin typeface="Trebuchet MS"/>
                <a:cs typeface="Trebuchet MS"/>
              </a:rPr>
              <a:t>model </a:t>
            </a:r>
            <a:r>
              <a:rPr dirty="0" sz="2200" spc="170" b="1">
                <a:solidFill>
                  <a:srgbClr val="4A4237"/>
                </a:solidFill>
                <a:latin typeface="Trebuchet MS"/>
                <a:cs typeface="Trebuchet MS"/>
              </a:rPr>
              <a:t>machine</a:t>
            </a:r>
            <a:r>
              <a:rPr dirty="0" sz="2200" spc="-13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4A4237"/>
                </a:solidFill>
                <a:latin typeface="Trebuchet MS"/>
                <a:cs typeface="Trebuchet MS"/>
              </a:rPr>
              <a:t>learning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240" b="1">
                <a:solidFill>
                  <a:srgbClr val="4A4237"/>
                </a:solidFill>
                <a:latin typeface="Trebuchet MS"/>
                <a:cs typeface="Trebuchet MS"/>
              </a:rPr>
              <a:t>yang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270" b="1">
                <a:solidFill>
                  <a:srgbClr val="4A4237"/>
                </a:solidFill>
                <a:latin typeface="Trebuchet MS"/>
                <a:cs typeface="Trebuchet MS"/>
              </a:rPr>
              <a:t>mampu </a:t>
            </a:r>
            <a:r>
              <a:rPr dirty="0" sz="2200" spc="135" b="1">
                <a:solidFill>
                  <a:srgbClr val="4A4237"/>
                </a:solidFill>
                <a:latin typeface="Trebuchet MS"/>
                <a:cs typeface="Trebuchet MS"/>
              </a:rPr>
              <a:t>memprediksi</a:t>
            </a:r>
            <a:r>
              <a:rPr dirty="0" sz="22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25" b="1">
                <a:solidFill>
                  <a:srgbClr val="4A4237"/>
                </a:solidFill>
                <a:latin typeface="Trebuchet MS"/>
                <a:cs typeface="Trebuchet MS"/>
              </a:rPr>
              <a:t>emisi</a:t>
            </a:r>
            <a:r>
              <a:rPr dirty="0" sz="22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55" b="1">
                <a:solidFill>
                  <a:srgbClr val="4A4237"/>
                </a:solidFill>
                <a:latin typeface="Trebuchet MS"/>
                <a:cs typeface="Trebuchet MS"/>
              </a:rPr>
              <a:t>CO2</a:t>
            </a:r>
            <a:r>
              <a:rPr dirty="0" sz="22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70" b="1">
                <a:solidFill>
                  <a:srgbClr val="4A4237"/>
                </a:solidFill>
                <a:latin typeface="Trebuchet MS"/>
                <a:cs typeface="Trebuchet MS"/>
              </a:rPr>
              <a:t>untuk </a:t>
            </a:r>
            <a:r>
              <a:rPr dirty="0" sz="2200" spc="120" b="1">
                <a:solidFill>
                  <a:srgbClr val="4A4237"/>
                </a:solidFill>
                <a:latin typeface="Trebuchet MS"/>
                <a:cs typeface="Trebuchet MS"/>
              </a:rPr>
              <a:t>setiap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229" b="1">
                <a:solidFill>
                  <a:srgbClr val="4A4237"/>
                </a:solidFill>
                <a:latin typeface="Trebuchet MS"/>
                <a:cs typeface="Trebuchet MS"/>
              </a:rPr>
              <a:t>minggu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210" b="1">
                <a:solidFill>
                  <a:srgbClr val="4A4237"/>
                </a:solidFill>
                <a:latin typeface="Trebuchet MS"/>
                <a:cs typeface="Trebuchet MS"/>
              </a:rPr>
              <a:t>dan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20" b="1">
                <a:solidFill>
                  <a:srgbClr val="4A4237"/>
                </a:solidFill>
                <a:latin typeface="Trebuchet MS"/>
                <a:cs typeface="Trebuchet MS"/>
              </a:rPr>
              <a:t>setiap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00" b="1">
                <a:solidFill>
                  <a:srgbClr val="4A4237"/>
                </a:solidFill>
                <a:latin typeface="Trebuchet MS"/>
                <a:cs typeface="Trebuchet MS"/>
              </a:rPr>
              <a:t>lokasi </a:t>
            </a:r>
            <a:r>
              <a:rPr dirty="0" sz="2200" spc="70" b="1">
                <a:solidFill>
                  <a:srgbClr val="4A4237"/>
                </a:solidFill>
                <a:latin typeface="Trebuchet MS"/>
                <a:cs typeface="Trebuchet MS"/>
              </a:rPr>
              <a:t>di</a:t>
            </a:r>
            <a:r>
              <a:rPr dirty="0" sz="22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70" b="1">
                <a:solidFill>
                  <a:srgbClr val="4A4237"/>
                </a:solidFill>
                <a:latin typeface="Trebuchet MS"/>
                <a:cs typeface="Trebuchet MS"/>
              </a:rPr>
              <a:t>Rwanda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2302704" y="5692499"/>
            <a:ext cx="4599305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150" b="1">
                <a:solidFill>
                  <a:srgbClr val="4A4237"/>
                </a:solidFill>
                <a:latin typeface="Trebuchet MS"/>
                <a:cs typeface="Trebuchet MS"/>
              </a:rPr>
              <a:t>Rekomendasi</a:t>
            </a:r>
            <a:r>
              <a:rPr dirty="0" sz="2200" spc="-114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00" b="1">
                <a:solidFill>
                  <a:srgbClr val="4A4237"/>
                </a:solidFill>
                <a:latin typeface="Trebuchet MS"/>
                <a:cs typeface="Trebuchet MS"/>
              </a:rPr>
              <a:t>kebijakan</a:t>
            </a:r>
            <a:r>
              <a:rPr dirty="0" sz="2200" spc="-114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50" b="1">
                <a:solidFill>
                  <a:srgbClr val="4A4237"/>
                </a:solidFill>
                <a:latin typeface="Trebuchet MS"/>
                <a:cs typeface="Trebuchet MS"/>
              </a:rPr>
              <a:t>konkret </a:t>
            </a:r>
            <a:r>
              <a:rPr dirty="0" sz="2200" spc="240" b="1">
                <a:solidFill>
                  <a:srgbClr val="4A4237"/>
                </a:solidFill>
                <a:latin typeface="Trebuchet MS"/>
                <a:cs typeface="Trebuchet MS"/>
              </a:rPr>
              <a:t>yang</a:t>
            </a:r>
            <a:r>
              <a:rPr dirty="0" sz="2200" spc="-120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50" b="1">
                <a:solidFill>
                  <a:srgbClr val="4A4237"/>
                </a:solidFill>
                <a:latin typeface="Trebuchet MS"/>
                <a:cs typeface="Trebuchet MS"/>
              </a:rPr>
              <a:t>dirumuskan</a:t>
            </a:r>
            <a:r>
              <a:rPr dirty="0" sz="2200" spc="-114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80" b="1">
                <a:solidFill>
                  <a:srgbClr val="4A4237"/>
                </a:solidFill>
                <a:latin typeface="Trebuchet MS"/>
                <a:cs typeface="Trebuchet MS"/>
              </a:rPr>
              <a:t>untuk </a:t>
            </a:r>
            <a:r>
              <a:rPr dirty="0" sz="2200" spc="240" b="1">
                <a:solidFill>
                  <a:srgbClr val="4A4237"/>
                </a:solidFill>
                <a:latin typeface="Trebuchet MS"/>
                <a:cs typeface="Trebuchet MS"/>
              </a:rPr>
              <a:t>memandu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80" b="1">
                <a:solidFill>
                  <a:srgbClr val="4A4237"/>
                </a:solidFill>
                <a:latin typeface="Trebuchet MS"/>
                <a:cs typeface="Trebuchet MS"/>
              </a:rPr>
              <a:t>Rwanda</a:t>
            </a:r>
            <a:r>
              <a:rPr dirty="0" sz="2200" spc="-12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225" b="1">
                <a:solidFill>
                  <a:srgbClr val="4A4237"/>
                </a:solidFill>
                <a:latin typeface="Trebuchet MS"/>
                <a:cs typeface="Trebuchet MS"/>
              </a:rPr>
              <a:t>dalam </a:t>
            </a:r>
            <a:r>
              <a:rPr dirty="0" sz="2200" spc="185" b="1">
                <a:solidFill>
                  <a:srgbClr val="4A4237"/>
                </a:solidFill>
                <a:latin typeface="Trebuchet MS"/>
                <a:cs typeface="Trebuchet MS"/>
              </a:rPr>
              <a:t>mengurangi</a:t>
            </a:r>
            <a:r>
              <a:rPr dirty="0" sz="22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25" b="1">
                <a:solidFill>
                  <a:srgbClr val="4A4237"/>
                </a:solidFill>
                <a:latin typeface="Trebuchet MS"/>
                <a:cs typeface="Trebuchet MS"/>
              </a:rPr>
              <a:t>emisi</a:t>
            </a:r>
            <a:r>
              <a:rPr dirty="0" sz="22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55" b="1">
                <a:solidFill>
                  <a:srgbClr val="4A4237"/>
                </a:solidFill>
                <a:latin typeface="Trebuchet MS"/>
                <a:cs typeface="Trebuchet MS"/>
              </a:rPr>
              <a:t>CO2</a:t>
            </a:r>
            <a:r>
              <a:rPr dirty="0" sz="2200" spc="-135" b="1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2200" spc="165" b="1">
                <a:solidFill>
                  <a:srgbClr val="4A4237"/>
                </a:solidFill>
                <a:latin typeface="Trebuchet MS"/>
                <a:cs typeface="Trebuchet MS"/>
              </a:rPr>
              <a:t>secara </a:t>
            </a:r>
            <a:r>
              <a:rPr dirty="0" sz="2200" spc="-10" b="1">
                <a:solidFill>
                  <a:srgbClr val="4A4237"/>
                </a:solidFill>
                <a:latin typeface="Trebuchet MS"/>
                <a:cs typeface="Trebuchet MS"/>
              </a:rPr>
              <a:t>efektif.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33" name="object 33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35" name="object 35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36" name="object 36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40" name="object 40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7183425" y="472170"/>
            <a:ext cx="392049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20" b="1">
                <a:solidFill>
                  <a:srgbClr val="FDFBFD"/>
                </a:solidFill>
                <a:latin typeface="Trebuchet MS"/>
                <a:cs typeface="Trebuchet MS"/>
              </a:rPr>
              <a:t>BUSINESS</a:t>
            </a:r>
            <a:r>
              <a:rPr dirty="0" sz="2250" spc="-100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110" b="1">
                <a:solidFill>
                  <a:srgbClr val="FDFBFD"/>
                </a:solidFill>
                <a:latin typeface="Trebuchet MS"/>
                <a:cs typeface="Trebuchet MS"/>
              </a:rPr>
              <a:t>UNDERSTANDING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939" y="9487884"/>
            <a:ext cx="7810500" cy="799465"/>
          </a:xfrm>
          <a:custGeom>
            <a:avLst/>
            <a:gdLst/>
            <a:ahLst/>
            <a:cxnLst/>
            <a:rect l="l" t="t" r="r" b="b"/>
            <a:pathLst>
              <a:path w="7810500" h="799465">
                <a:moveTo>
                  <a:pt x="4560902" y="12700"/>
                </a:moveTo>
                <a:lnTo>
                  <a:pt x="3249240" y="12700"/>
                </a:lnTo>
                <a:lnTo>
                  <a:pt x="3320536" y="0"/>
                </a:lnTo>
                <a:lnTo>
                  <a:pt x="4489606" y="0"/>
                </a:lnTo>
                <a:lnTo>
                  <a:pt x="4560902" y="12700"/>
                </a:lnTo>
                <a:close/>
              </a:path>
              <a:path w="7810500" h="799465">
                <a:moveTo>
                  <a:pt x="4841620" y="25400"/>
                </a:moveTo>
                <a:lnTo>
                  <a:pt x="2968522" y="25400"/>
                </a:lnTo>
                <a:lnTo>
                  <a:pt x="3038007" y="12700"/>
                </a:lnTo>
                <a:lnTo>
                  <a:pt x="4772135" y="12700"/>
                </a:lnTo>
                <a:lnTo>
                  <a:pt x="4841620" y="25400"/>
                </a:lnTo>
                <a:close/>
              </a:path>
              <a:path w="7810500" h="799465">
                <a:moveTo>
                  <a:pt x="5047128" y="38100"/>
                </a:moveTo>
                <a:lnTo>
                  <a:pt x="2763014" y="38100"/>
                </a:lnTo>
                <a:lnTo>
                  <a:pt x="2831013" y="25400"/>
                </a:lnTo>
                <a:lnTo>
                  <a:pt x="4979129" y="25400"/>
                </a:lnTo>
                <a:lnTo>
                  <a:pt x="5047128" y="38100"/>
                </a:lnTo>
                <a:close/>
              </a:path>
              <a:path w="7810500" h="799465">
                <a:moveTo>
                  <a:pt x="5247956" y="50800"/>
                </a:moveTo>
                <a:lnTo>
                  <a:pt x="2562186" y="50800"/>
                </a:lnTo>
                <a:lnTo>
                  <a:pt x="2628588" y="38100"/>
                </a:lnTo>
                <a:lnTo>
                  <a:pt x="5181553" y="38100"/>
                </a:lnTo>
                <a:lnTo>
                  <a:pt x="5247956" y="50800"/>
                </a:lnTo>
                <a:close/>
              </a:path>
              <a:path w="7810500" h="799465">
                <a:moveTo>
                  <a:pt x="5379079" y="63500"/>
                </a:moveTo>
                <a:lnTo>
                  <a:pt x="2431063" y="63500"/>
                </a:lnTo>
                <a:lnTo>
                  <a:pt x="2496340" y="50800"/>
                </a:lnTo>
                <a:lnTo>
                  <a:pt x="5313802" y="50800"/>
                </a:lnTo>
                <a:lnTo>
                  <a:pt x="5379079" y="63500"/>
                </a:lnTo>
                <a:close/>
              </a:path>
              <a:path w="7810500" h="799465">
                <a:moveTo>
                  <a:pt x="5634253" y="88900"/>
                </a:moveTo>
                <a:lnTo>
                  <a:pt x="2175889" y="88900"/>
                </a:lnTo>
                <a:lnTo>
                  <a:pt x="2302265" y="63500"/>
                </a:lnTo>
                <a:lnTo>
                  <a:pt x="5507877" y="63500"/>
                </a:lnTo>
                <a:lnTo>
                  <a:pt x="5634253" y="88900"/>
                </a:lnTo>
                <a:close/>
              </a:path>
              <a:path w="7810500" h="799465">
                <a:moveTo>
                  <a:pt x="5758109" y="101600"/>
                </a:moveTo>
                <a:lnTo>
                  <a:pt x="2052033" y="101600"/>
                </a:lnTo>
                <a:lnTo>
                  <a:pt x="2113639" y="88900"/>
                </a:lnTo>
                <a:lnTo>
                  <a:pt x="5696502" y="88900"/>
                </a:lnTo>
                <a:lnTo>
                  <a:pt x="5758109" y="101600"/>
                </a:lnTo>
                <a:close/>
              </a:path>
              <a:path w="7810500" h="799465">
                <a:moveTo>
                  <a:pt x="5879348" y="114300"/>
                </a:moveTo>
                <a:lnTo>
                  <a:pt x="1930794" y="114300"/>
                </a:lnTo>
                <a:lnTo>
                  <a:pt x="1991080" y="101600"/>
                </a:lnTo>
                <a:lnTo>
                  <a:pt x="5819062" y="101600"/>
                </a:lnTo>
                <a:lnTo>
                  <a:pt x="5879348" y="114300"/>
                </a:lnTo>
                <a:close/>
              </a:path>
              <a:path w="7810500" h="799465">
                <a:moveTo>
                  <a:pt x="6056083" y="139700"/>
                </a:moveTo>
                <a:lnTo>
                  <a:pt x="1754059" y="139700"/>
                </a:lnTo>
                <a:lnTo>
                  <a:pt x="1871187" y="114300"/>
                </a:lnTo>
                <a:lnTo>
                  <a:pt x="5938955" y="114300"/>
                </a:lnTo>
                <a:lnTo>
                  <a:pt x="6056083" y="139700"/>
                </a:lnTo>
                <a:close/>
              </a:path>
              <a:path w="7810500" h="799465">
                <a:moveTo>
                  <a:pt x="6226377" y="165100"/>
                </a:moveTo>
                <a:lnTo>
                  <a:pt x="1583764" y="165100"/>
                </a:lnTo>
                <a:lnTo>
                  <a:pt x="1696562" y="139700"/>
                </a:lnTo>
                <a:lnTo>
                  <a:pt x="6113580" y="139700"/>
                </a:lnTo>
                <a:lnTo>
                  <a:pt x="6226377" y="165100"/>
                </a:lnTo>
                <a:close/>
              </a:path>
              <a:path w="7810500" h="799465">
                <a:moveTo>
                  <a:pt x="6442848" y="203200"/>
                </a:moveTo>
                <a:lnTo>
                  <a:pt x="1367294" y="203200"/>
                </a:lnTo>
                <a:lnTo>
                  <a:pt x="1528488" y="165100"/>
                </a:lnTo>
                <a:lnTo>
                  <a:pt x="6281654" y="165100"/>
                </a:lnTo>
                <a:lnTo>
                  <a:pt x="6442848" y="203200"/>
                </a:lnTo>
                <a:close/>
              </a:path>
              <a:path w="7810500" h="799465">
                <a:moveTo>
                  <a:pt x="6743272" y="266700"/>
                </a:moveTo>
                <a:lnTo>
                  <a:pt x="1066870" y="266700"/>
                </a:lnTo>
                <a:lnTo>
                  <a:pt x="1263818" y="215900"/>
                </a:lnTo>
                <a:lnTo>
                  <a:pt x="1315149" y="203200"/>
                </a:lnTo>
                <a:lnTo>
                  <a:pt x="6494993" y="203200"/>
                </a:lnTo>
                <a:lnTo>
                  <a:pt x="6546324" y="215900"/>
                </a:lnTo>
                <a:lnTo>
                  <a:pt x="6743272" y="266700"/>
                </a:lnTo>
                <a:close/>
              </a:path>
              <a:path w="7810500" h="799465">
                <a:moveTo>
                  <a:pt x="7810142" y="799115"/>
                </a:moveTo>
                <a:lnTo>
                  <a:pt x="0" y="799115"/>
                </a:lnTo>
                <a:lnTo>
                  <a:pt x="4412" y="787400"/>
                </a:lnTo>
                <a:lnTo>
                  <a:pt x="10535" y="774700"/>
                </a:lnTo>
                <a:lnTo>
                  <a:pt x="17985" y="749300"/>
                </a:lnTo>
                <a:lnTo>
                  <a:pt x="26750" y="736600"/>
                </a:lnTo>
                <a:lnTo>
                  <a:pt x="36817" y="723900"/>
                </a:lnTo>
                <a:lnTo>
                  <a:pt x="48175" y="711200"/>
                </a:lnTo>
                <a:lnTo>
                  <a:pt x="60811" y="698500"/>
                </a:lnTo>
                <a:lnTo>
                  <a:pt x="74714" y="673100"/>
                </a:lnTo>
                <a:lnTo>
                  <a:pt x="89869" y="660400"/>
                </a:lnTo>
                <a:lnTo>
                  <a:pt x="106267" y="647700"/>
                </a:lnTo>
                <a:lnTo>
                  <a:pt x="123893" y="635000"/>
                </a:lnTo>
                <a:lnTo>
                  <a:pt x="142737" y="622300"/>
                </a:lnTo>
                <a:lnTo>
                  <a:pt x="162786" y="596900"/>
                </a:lnTo>
                <a:lnTo>
                  <a:pt x="206448" y="571500"/>
                </a:lnTo>
                <a:lnTo>
                  <a:pt x="254783" y="546100"/>
                </a:lnTo>
                <a:lnTo>
                  <a:pt x="307693" y="520700"/>
                </a:lnTo>
                <a:lnTo>
                  <a:pt x="335832" y="495300"/>
                </a:lnTo>
                <a:lnTo>
                  <a:pt x="395421" y="469900"/>
                </a:lnTo>
                <a:lnTo>
                  <a:pt x="459339" y="444500"/>
                </a:lnTo>
                <a:lnTo>
                  <a:pt x="527489" y="419100"/>
                </a:lnTo>
                <a:lnTo>
                  <a:pt x="599774" y="393700"/>
                </a:lnTo>
                <a:lnTo>
                  <a:pt x="676095" y="368300"/>
                </a:lnTo>
                <a:lnTo>
                  <a:pt x="756356" y="342900"/>
                </a:lnTo>
                <a:lnTo>
                  <a:pt x="883917" y="304800"/>
                </a:lnTo>
                <a:lnTo>
                  <a:pt x="1019789" y="266700"/>
                </a:lnTo>
                <a:lnTo>
                  <a:pt x="6790352" y="266700"/>
                </a:lnTo>
                <a:lnTo>
                  <a:pt x="6926225" y="304800"/>
                </a:lnTo>
                <a:lnTo>
                  <a:pt x="7053786" y="342900"/>
                </a:lnTo>
                <a:lnTo>
                  <a:pt x="7134046" y="368300"/>
                </a:lnTo>
                <a:lnTo>
                  <a:pt x="7210368" y="393700"/>
                </a:lnTo>
                <a:lnTo>
                  <a:pt x="7282653" y="419100"/>
                </a:lnTo>
                <a:lnTo>
                  <a:pt x="7350803" y="444500"/>
                </a:lnTo>
                <a:lnTo>
                  <a:pt x="7414721" y="469900"/>
                </a:lnTo>
                <a:lnTo>
                  <a:pt x="7474309" y="495300"/>
                </a:lnTo>
                <a:lnTo>
                  <a:pt x="7502449" y="520700"/>
                </a:lnTo>
                <a:lnTo>
                  <a:pt x="7529470" y="533400"/>
                </a:lnTo>
                <a:lnTo>
                  <a:pt x="7580104" y="558800"/>
                </a:lnTo>
                <a:lnTo>
                  <a:pt x="7626115" y="584200"/>
                </a:lnTo>
                <a:lnTo>
                  <a:pt x="7667405" y="622300"/>
                </a:lnTo>
                <a:lnTo>
                  <a:pt x="7686248" y="635000"/>
                </a:lnTo>
                <a:lnTo>
                  <a:pt x="7703875" y="647700"/>
                </a:lnTo>
                <a:lnTo>
                  <a:pt x="7720272" y="660400"/>
                </a:lnTo>
                <a:lnTo>
                  <a:pt x="7735428" y="673100"/>
                </a:lnTo>
                <a:lnTo>
                  <a:pt x="7749330" y="698500"/>
                </a:lnTo>
                <a:lnTo>
                  <a:pt x="7761967" y="711200"/>
                </a:lnTo>
                <a:lnTo>
                  <a:pt x="7773324" y="723900"/>
                </a:lnTo>
                <a:lnTo>
                  <a:pt x="7783392" y="736600"/>
                </a:lnTo>
                <a:lnTo>
                  <a:pt x="7792157" y="749300"/>
                </a:lnTo>
                <a:lnTo>
                  <a:pt x="7799607" y="774700"/>
                </a:lnTo>
                <a:lnTo>
                  <a:pt x="7805730" y="787400"/>
                </a:lnTo>
                <a:lnTo>
                  <a:pt x="7810142" y="799115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805739" y="6161991"/>
            <a:ext cx="482600" cy="3065780"/>
          </a:xfrm>
          <a:custGeom>
            <a:avLst/>
            <a:gdLst/>
            <a:ahLst/>
            <a:cxnLst/>
            <a:rect l="l" t="t" r="r" b="b"/>
            <a:pathLst>
              <a:path w="482600" h="3065779">
                <a:moveTo>
                  <a:pt x="482261" y="0"/>
                </a:moveTo>
                <a:lnTo>
                  <a:pt x="482261" y="332134"/>
                </a:lnTo>
                <a:lnTo>
                  <a:pt x="479729" y="327593"/>
                </a:lnTo>
                <a:lnTo>
                  <a:pt x="461515" y="278097"/>
                </a:lnTo>
                <a:lnTo>
                  <a:pt x="451139" y="233838"/>
                </a:lnTo>
                <a:lnTo>
                  <a:pt x="445957" y="189398"/>
                </a:lnTo>
                <a:lnTo>
                  <a:pt x="445812" y="145166"/>
                </a:lnTo>
                <a:lnTo>
                  <a:pt x="450548" y="101534"/>
                </a:lnTo>
                <a:lnTo>
                  <a:pt x="460006" y="58894"/>
                </a:lnTo>
                <a:lnTo>
                  <a:pt x="474029" y="17634"/>
                </a:lnTo>
                <a:lnTo>
                  <a:pt x="482261" y="0"/>
                </a:lnTo>
                <a:close/>
              </a:path>
              <a:path w="482600" h="3065779">
                <a:moveTo>
                  <a:pt x="482261" y="340108"/>
                </a:moveTo>
                <a:lnTo>
                  <a:pt x="482261" y="1828247"/>
                </a:lnTo>
                <a:lnTo>
                  <a:pt x="441945" y="1808908"/>
                </a:lnTo>
                <a:lnTo>
                  <a:pt x="401778" y="1786796"/>
                </a:lnTo>
                <a:lnTo>
                  <a:pt x="362851" y="1762427"/>
                </a:lnTo>
                <a:lnTo>
                  <a:pt x="325274" y="1735845"/>
                </a:lnTo>
                <a:lnTo>
                  <a:pt x="289154" y="1707093"/>
                </a:lnTo>
                <a:lnTo>
                  <a:pt x="254597" y="1676212"/>
                </a:lnTo>
                <a:lnTo>
                  <a:pt x="221714" y="1643248"/>
                </a:lnTo>
                <a:lnTo>
                  <a:pt x="190610" y="1608242"/>
                </a:lnTo>
                <a:lnTo>
                  <a:pt x="161394" y="1571239"/>
                </a:lnTo>
                <a:lnTo>
                  <a:pt x="134173" y="1532280"/>
                </a:lnTo>
                <a:lnTo>
                  <a:pt x="109055" y="1491410"/>
                </a:lnTo>
                <a:lnTo>
                  <a:pt x="86149" y="1448671"/>
                </a:lnTo>
                <a:lnTo>
                  <a:pt x="65561" y="1404107"/>
                </a:lnTo>
                <a:lnTo>
                  <a:pt x="47647" y="1358410"/>
                </a:lnTo>
                <a:lnTo>
                  <a:pt x="32654" y="1312302"/>
                </a:lnTo>
                <a:lnTo>
                  <a:pt x="20540" y="1265890"/>
                </a:lnTo>
                <a:lnTo>
                  <a:pt x="11261" y="1219283"/>
                </a:lnTo>
                <a:lnTo>
                  <a:pt x="4774" y="1172587"/>
                </a:lnTo>
                <a:lnTo>
                  <a:pt x="1034" y="1125911"/>
                </a:lnTo>
                <a:lnTo>
                  <a:pt x="0" y="1079362"/>
                </a:lnTo>
                <a:lnTo>
                  <a:pt x="1626" y="1033048"/>
                </a:lnTo>
                <a:lnTo>
                  <a:pt x="5871" y="987077"/>
                </a:lnTo>
                <a:lnTo>
                  <a:pt x="12690" y="941556"/>
                </a:lnTo>
                <a:lnTo>
                  <a:pt x="22041" y="896593"/>
                </a:lnTo>
                <a:lnTo>
                  <a:pt x="33880" y="852295"/>
                </a:lnTo>
                <a:lnTo>
                  <a:pt x="48163" y="808771"/>
                </a:lnTo>
                <a:lnTo>
                  <a:pt x="64847" y="766128"/>
                </a:lnTo>
                <a:lnTo>
                  <a:pt x="83889" y="724473"/>
                </a:lnTo>
                <a:lnTo>
                  <a:pt x="105245" y="683915"/>
                </a:lnTo>
                <a:lnTo>
                  <a:pt x="128940" y="644461"/>
                </a:lnTo>
                <a:lnTo>
                  <a:pt x="154727" y="606518"/>
                </a:lnTo>
                <a:lnTo>
                  <a:pt x="182766" y="569895"/>
                </a:lnTo>
                <a:lnTo>
                  <a:pt x="212946" y="534798"/>
                </a:lnTo>
                <a:lnTo>
                  <a:pt x="245282" y="501282"/>
                </a:lnTo>
                <a:lnTo>
                  <a:pt x="279573" y="469602"/>
                </a:lnTo>
                <a:lnTo>
                  <a:pt x="315897" y="439749"/>
                </a:lnTo>
                <a:lnTo>
                  <a:pt x="354206" y="411837"/>
                </a:lnTo>
                <a:lnTo>
                  <a:pt x="394440" y="385992"/>
                </a:lnTo>
                <a:lnTo>
                  <a:pt x="436554" y="362319"/>
                </a:lnTo>
                <a:lnTo>
                  <a:pt x="473108" y="344259"/>
                </a:lnTo>
                <a:lnTo>
                  <a:pt x="482261" y="340108"/>
                </a:lnTo>
                <a:close/>
              </a:path>
              <a:path w="482600" h="3065779">
                <a:moveTo>
                  <a:pt x="482261" y="1922486"/>
                </a:moveTo>
                <a:lnTo>
                  <a:pt x="482261" y="3065189"/>
                </a:lnTo>
                <a:lnTo>
                  <a:pt x="473035" y="3060897"/>
                </a:lnTo>
                <a:lnTo>
                  <a:pt x="431877" y="3038875"/>
                </a:lnTo>
                <a:lnTo>
                  <a:pt x="391897" y="3014487"/>
                </a:lnTo>
                <a:lnTo>
                  <a:pt x="353279" y="2987818"/>
                </a:lnTo>
                <a:lnTo>
                  <a:pt x="315612" y="2958485"/>
                </a:lnTo>
                <a:lnTo>
                  <a:pt x="279555" y="2926885"/>
                </a:lnTo>
                <a:lnTo>
                  <a:pt x="245223" y="2893051"/>
                </a:lnTo>
                <a:lnTo>
                  <a:pt x="212857" y="2857171"/>
                </a:lnTo>
                <a:lnTo>
                  <a:pt x="182414" y="2819110"/>
                </a:lnTo>
                <a:lnTo>
                  <a:pt x="154072" y="2778979"/>
                </a:lnTo>
                <a:lnTo>
                  <a:pt x="127949" y="2736823"/>
                </a:lnTo>
                <a:lnTo>
                  <a:pt x="104163" y="2692685"/>
                </a:lnTo>
                <a:lnTo>
                  <a:pt x="82831" y="2646612"/>
                </a:lnTo>
                <a:lnTo>
                  <a:pt x="64436" y="2599621"/>
                </a:lnTo>
                <a:lnTo>
                  <a:pt x="49094" y="2552203"/>
                </a:lnTo>
                <a:lnTo>
                  <a:pt x="36759" y="2504472"/>
                </a:lnTo>
                <a:lnTo>
                  <a:pt x="27384" y="2456543"/>
                </a:lnTo>
                <a:lnTo>
                  <a:pt x="20923" y="2408528"/>
                </a:lnTo>
                <a:lnTo>
                  <a:pt x="17330" y="2360543"/>
                </a:lnTo>
                <a:lnTo>
                  <a:pt x="16558" y="2312701"/>
                </a:lnTo>
                <a:lnTo>
                  <a:pt x="18561" y="2265118"/>
                </a:lnTo>
                <a:lnTo>
                  <a:pt x="23293" y="2217906"/>
                </a:lnTo>
                <a:lnTo>
                  <a:pt x="30708" y="2171181"/>
                </a:lnTo>
                <a:lnTo>
                  <a:pt x="40759" y="2125056"/>
                </a:lnTo>
                <a:lnTo>
                  <a:pt x="53400" y="2079645"/>
                </a:lnTo>
                <a:lnTo>
                  <a:pt x="68585" y="2035064"/>
                </a:lnTo>
                <a:lnTo>
                  <a:pt x="86268" y="1991426"/>
                </a:lnTo>
                <a:lnTo>
                  <a:pt x="106401" y="1948845"/>
                </a:lnTo>
                <a:lnTo>
                  <a:pt x="128940" y="1907435"/>
                </a:lnTo>
                <a:lnTo>
                  <a:pt x="153837" y="1867311"/>
                </a:lnTo>
                <a:lnTo>
                  <a:pt x="181047" y="1828587"/>
                </a:lnTo>
                <a:lnTo>
                  <a:pt x="210523" y="1791377"/>
                </a:lnTo>
                <a:lnTo>
                  <a:pt x="251004" y="1819394"/>
                </a:lnTo>
                <a:lnTo>
                  <a:pt x="293000" y="1844869"/>
                </a:lnTo>
                <a:lnTo>
                  <a:pt x="336380" y="1867749"/>
                </a:lnTo>
                <a:lnTo>
                  <a:pt x="381011" y="1887981"/>
                </a:lnTo>
                <a:lnTo>
                  <a:pt x="426763" y="1905510"/>
                </a:lnTo>
                <a:lnTo>
                  <a:pt x="473502" y="1920284"/>
                </a:lnTo>
                <a:lnTo>
                  <a:pt x="482261" y="1922486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035768" y="9598476"/>
            <a:ext cx="252729" cy="450850"/>
          </a:xfrm>
          <a:custGeom>
            <a:avLst/>
            <a:gdLst/>
            <a:ahLst/>
            <a:cxnLst/>
            <a:rect l="l" t="t" r="r" b="b"/>
            <a:pathLst>
              <a:path w="252730" h="450850">
                <a:moveTo>
                  <a:pt x="252231" y="1561"/>
                </a:moveTo>
                <a:lnTo>
                  <a:pt x="252231" y="448974"/>
                </a:lnTo>
                <a:lnTo>
                  <a:pt x="242422" y="450045"/>
                </a:lnTo>
                <a:lnTo>
                  <a:pt x="235067" y="450484"/>
                </a:lnTo>
                <a:lnTo>
                  <a:pt x="220313" y="450640"/>
                </a:lnTo>
                <a:lnTo>
                  <a:pt x="212950" y="450356"/>
                </a:lnTo>
                <a:lnTo>
                  <a:pt x="169286" y="443619"/>
                </a:lnTo>
                <a:lnTo>
                  <a:pt x="127774" y="428492"/>
                </a:lnTo>
                <a:lnTo>
                  <a:pt x="90011" y="405558"/>
                </a:lnTo>
                <a:lnTo>
                  <a:pt x="57448" y="375698"/>
                </a:lnTo>
                <a:lnTo>
                  <a:pt x="31337" y="340058"/>
                </a:lnTo>
                <a:lnTo>
                  <a:pt x="12680" y="300009"/>
                </a:lnTo>
                <a:lnTo>
                  <a:pt x="2194" y="257090"/>
                </a:lnTo>
                <a:lnTo>
                  <a:pt x="0" y="220313"/>
                </a:lnTo>
                <a:lnTo>
                  <a:pt x="283" y="212950"/>
                </a:lnTo>
                <a:lnTo>
                  <a:pt x="7021" y="169285"/>
                </a:lnTo>
                <a:lnTo>
                  <a:pt x="22147" y="127775"/>
                </a:lnTo>
                <a:lnTo>
                  <a:pt x="45081" y="90011"/>
                </a:lnTo>
                <a:lnTo>
                  <a:pt x="74941" y="57448"/>
                </a:lnTo>
                <a:lnTo>
                  <a:pt x="110581" y="31336"/>
                </a:lnTo>
                <a:lnTo>
                  <a:pt x="150629" y="12679"/>
                </a:lnTo>
                <a:lnTo>
                  <a:pt x="193549" y="2194"/>
                </a:lnTo>
                <a:lnTo>
                  <a:pt x="230326" y="0"/>
                </a:lnTo>
                <a:lnTo>
                  <a:pt x="237689" y="284"/>
                </a:lnTo>
                <a:lnTo>
                  <a:pt x="252231" y="1561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581847" y="7462541"/>
            <a:ext cx="432434" cy="525780"/>
          </a:xfrm>
          <a:custGeom>
            <a:avLst/>
            <a:gdLst/>
            <a:ahLst/>
            <a:cxnLst/>
            <a:rect l="l" t="t" r="r" b="b"/>
            <a:pathLst>
              <a:path w="432434" h="525779">
                <a:moveTo>
                  <a:pt x="432394" y="489273"/>
                </a:moveTo>
                <a:lnTo>
                  <a:pt x="404408" y="503096"/>
                </a:lnTo>
                <a:lnTo>
                  <a:pt x="359537" y="518104"/>
                </a:lnTo>
                <a:lnTo>
                  <a:pt x="314065" y="525527"/>
                </a:lnTo>
                <a:lnTo>
                  <a:pt x="268777" y="525679"/>
                </a:lnTo>
                <a:lnTo>
                  <a:pt x="224458" y="518877"/>
                </a:lnTo>
                <a:lnTo>
                  <a:pt x="181895" y="505437"/>
                </a:lnTo>
                <a:lnTo>
                  <a:pt x="141871" y="485674"/>
                </a:lnTo>
                <a:lnTo>
                  <a:pt x="105173" y="459905"/>
                </a:lnTo>
                <a:lnTo>
                  <a:pt x="72586" y="428445"/>
                </a:lnTo>
                <a:lnTo>
                  <a:pt x="44895" y="391610"/>
                </a:lnTo>
                <a:lnTo>
                  <a:pt x="22885" y="349716"/>
                </a:lnTo>
                <a:lnTo>
                  <a:pt x="7039" y="301288"/>
                </a:lnTo>
                <a:lnTo>
                  <a:pt x="0" y="252241"/>
                </a:lnTo>
                <a:lnTo>
                  <a:pt x="1368" y="203558"/>
                </a:lnTo>
                <a:lnTo>
                  <a:pt x="10744" y="156221"/>
                </a:lnTo>
                <a:lnTo>
                  <a:pt x="27728" y="111215"/>
                </a:lnTo>
                <a:lnTo>
                  <a:pt x="51919" y="69520"/>
                </a:lnTo>
                <a:lnTo>
                  <a:pt x="82918" y="32121"/>
                </a:lnTo>
                <a:lnTo>
                  <a:pt x="120324" y="0"/>
                </a:lnTo>
                <a:lnTo>
                  <a:pt x="129439" y="39068"/>
                </a:lnTo>
                <a:lnTo>
                  <a:pt x="140552" y="77959"/>
                </a:lnTo>
                <a:lnTo>
                  <a:pt x="153704" y="116611"/>
                </a:lnTo>
                <a:lnTo>
                  <a:pt x="168934" y="154963"/>
                </a:lnTo>
                <a:lnTo>
                  <a:pt x="189761" y="200000"/>
                </a:lnTo>
                <a:lnTo>
                  <a:pt x="212965" y="243164"/>
                </a:lnTo>
                <a:lnTo>
                  <a:pt x="238433" y="284411"/>
                </a:lnTo>
                <a:lnTo>
                  <a:pt x="266051" y="323699"/>
                </a:lnTo>
                <a:lnTo>
                  <a:pt x="295704" y="360986"/>
                </a:lnTo>
                <a:lnTo>
                  <a:pt x="327279" y="396229"/>
                </a:lnTo>
                <a:lnTo>
                  <a:pt x="360662" y="429387"/>
                </a:lnTo>
                <a:lnTo>
                  <a:pt x="395738" y="460416"/>
                </a:lnTo>
                <a:lnTo>
                  <a:pt x="432394" y="489273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8140322" y="4911250"/>
            <a:ext cx="147955" cy="521334"/>
          </a:xfrm>
          <a:custGeom>
            <a:avLst/>
            <a:gdLst/>
            <a:ahLst/>
            <a:cxnLst/>
            <a:rect l="l" t="t" r="r" b="b"/>
            <a:pathLst>
              <a:path w="147955" h="521335">
                <a:moveTo>
                  <a:pt x="147678" y="0"/>
                </a:moveTo>
                <a:lnTo>
                  <a:pt x="147678" y="520893"/>
                </a:lnTo>
                <a:lnTo>
                  <a:pt x="143834" y="518580"/>
                </a:lnTo>
                <a:lnTo>
                  <a:pt x="137545" y="514583"/>
                </a:lnTo>
                <a:lnTo>
                  <a:pt x="102052" y="487480"/>
                </a:lnTo>
                <a:lnTo>
                  <a:pt x="70920" y="455461"/>
                </a:lnTo>
                <a:lnTo>
                  <a:pt x="44822" y="419222"/>
                </a:lnTo>
                <a:lnTo>
                  <a:pt x="24325" y="379546"/>
                </a:lnTo>
                <a:lnTo>
                  <a:pt x="9871" y="337292"/>
                </a:lnTo>
                <a:lnTo>
                  <a:pt x="1774" y="293375"/>
                </a:lnTo>
                <a:lnTo>
                  <a:pt x="0" y="263641"/>
                </a:lnTo>
                <a:lnTo>
                  <a:pt x="12" y="256190"/>
                </a:lnTo>
                <a:lnTo>
                  <a:pt x="3921" y="211707"/>
                </a:lnTo>
                <a:lnTo>
                  <a:pt x="14316" y="168271"/>
                </a:lnTo>
                <a:lnTo>
                  <a:pt x="30969" y="126839"/>
                </a:lnTo>
                <a:lnTo>
                  <a:pt x="53526" y="88291"/>
                </a:lnTo>
                <a:lnTo>
                  <a:pt x="81489" y="53477"/>
                </a:lnTo>
                <a:lnTo>
                  <a:pt x="114264" y="23137"/>
                </a:lnTo>
                <a:lnTo>
                  <a:pt x="147678" y="0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659404" y="6015147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52106" y="111408"/>
                </a:moveTo>
                <a:lnTo>
                  <a:pt x="358349" y="128288"/>
                </a:lnTo>
                <a:lnTo>
                  <a:pt x="362903" y="145699"/>
                </a:lnTo>
                <a:lnTo>
                  <a:pt x="365732" y="163472"/>
                </a:lnTo>
                <a:lnTo>
                  <a:pt x="366801" y="181437"/>
                </a:lnTo>
                <a:lnTo>
                  <a:pt x="366108" y="199422"/>
                </a:lnTo>
                <a:lnTo>
                  <a:pt x="353575" y="251761"/>
                </a:lnTo>
                <a:lnTo>
                  <a:pt x="326390" y="298214"/>
                </a:lnTo>
                <a:lnTo>
                  <a:pt x="286888" y="334774"/>
                </a:lnTo>
                <a:lnTo>
                  <a:pt x="238476" y="358300"/>
                </a:lnTo>
                <a:lnTo>
                  <a:pt x="185319" y="366758"/>
                </a:lnTo>
                <a:lnTo>
                  <a:pt x="167334" y="366067"/>
                </a:lnTo>
                <a:lnTo>
                  <a:pt x="114989" y="353541"/>
                </a:lnTo>
                <a:lnTo>
                  <a:pt x="68534" y="326366"/>
                </a:lnTo>
                <a:lnTo>
                  <a:pt x="31974" y="286873"/>
                </a:lnTo>
                <a:lnTo>
                  <a:pt x="8452" y="238468"/>
                </a:lnTo>
                <a:lnTo>
                  <a:pt x="0" y="185320"/>
                </a:lnTo>
                <a:lnTo>
                  <a:pt x="692" y="167336"/>
                </a:lnTo>
                <a:lnTo>
                  <a:pt x="13226" y="114996"/>
                </a:lnTo>
                <a:lnTo>
                  <a:pt x="40411" y="68544"/>
                </a:lnTo>
                <a:lnTo>
                  <a:pt x="79913" y="31983"/>
                </a:lnTo>
                <a:lnTo>
                  <a:pt x="128325" y="8457"/>
                </a:lnTo>
                <a:lnTo>
                  <a:pt x="181481" y="0"/>
                </a:lnTo>
                <a:lnTo>
                  <a:pt x="199467" y="690"/>
                </a:lnTo>
                <a:lnTo>
                  <a:pt x="251812" y="13216"/>
                </a:lnTo>
                <a:lnTo>
                  <a:pt x="298267" y="40392"/>
                </a:lnTo>
                <a:lnTo>
                  <a:pt x="334826" y="79885"/>
                </a:lnTo>
                <a:lnTo>
                  <a:pt x="352106" y="111408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1630274"/>
            <a:ext cx="514984" cy="3138805"/>
          </a:xfrm>
          <a:custGeom>
            <a:avLst/>
            <a:gdLst/>
            <a:ahLst/>
            <a:cxnLst/>
            <a:rect l="l" t="t" r="r" b="b"/>
            <a:pathLst>
              <a:path w="514984" h="3138804">
                <a:moveTo>
                  <a:pt x="0" y="0"/>
                </a:moveTo>
                <a:lnTo>
                  <a:pt x="0" y="1899628"/>
                </a:lnTo>
                <a:lnTo>
                  <a:pt x="31201" y="1886751"/>
                </a:lnTo>
                <a:lnTo>
                  <a:pt x="72502" y="1866939"/>
                </a:lnTo>
                <a:lnTo>
                  <a:pt x="112670" y="1844828"/>
                </a:lnTo>
                <a:lnTo>
                  <a:pt x="151596" y="1820459"/>
                </a:lnTo>
                <a:lnTo>
                  <a:pt x="189174" y="1793877"/>
                </a:lnTo>
                <a:lnTo>
                  <a:pt x="225294" y="1765124"/>
                </a:lnTo>
                <a:lnTo>
                  <a:pt x="259850" y="1734244"/>
                </a:lnTo>
                <a:lnTo>
                  <a:pt x="292734" y="1701280"/>
                </a:lnTo>
                <a:lnTo>
                  <a:pt x="323838" y="1666274"/>
                </a:lnTo>
                <a:lnTo>
                  <a:pt x="353054" y="1629270"/>
                </a:lnTo>
                <a:lnTo>
                  <a:pt x="380275" y="1590312"/>
                </a:lnTo>
                <a:lnTo>
                  <a:pt x="405392" y="1549442"/>
                </a:lnTo>
                <a:lnTo>
                  <a:pt x="428299" y="1506703"/>
                </a:lnTo>
                <a:lnTo>
                  <a:pt x="448887" y="1462139"/>
                </a:lnTo>
                <a:lnTo>
                  <a:pt x="466801" y="1416442"/>
                </a:lnTo>
                <a:lnTo>
                  <a:pt x="481793" y="1370334"/>
                </a:lnTo>
                <a:lnTo>
                  <a:pt x="493907" y="1323922"/>
                </a:lnTo>
                <a:lnTo>
                  <a:pt x="503186" y="1277314"/>
                </a:lnTo>
                <a:lnTo>
                  <a:pt x="509674" y="1230619"/>
                </a:lnTo>
                <a:lnTo>
                  <a:pt x="513413" y="1183943"/>
                </a:lnTo>
                <a:lnTo>
                  <a:pt x="514448" y="1137394"/>
                </a:lnTo>
                <a:lnTo>
                  <a:pt x="512821" y="1091080"/>
                </a:lnTo>
                <a:lnTo>
                  <a:pt x="508577" y="1045109"/>
                </a:lnTo>
                <a:lnTo>
                  <a:pt x="501757" y="999588"/>
                </a:lnTo>
                <a:lnTo>
                  <a:pt x="492407" y="954624"/>
                </a:lnTo>
                <a:lnTo>
                  <a:pt x="480568" y="910327"/>
                </a:lnTo>
                <a:lnTo>
                  <a:pt x="466285" y="866803"/>
                </a:lnTo>
                <a:lnTo>
                  <a:pt x="449601" y="824159"/>
                </a:lnTo>
                <a:lnTo>
                  <a:pt x="430559" y="782505"/>
                </a:lnTo>
                <a:lnTo>
                  <a:pt x="409203" y="741946"/>
                </a:lnTo>
                <a:lnTo>
                  <a:pt x="385508" y="702492"/>
                </a:lnTo>
                <a:lnTo>
                  <a:pt x="359721" y="664550"/>
                </a:lnTo>
                <a:lnTo>
                  <a:pt x="331682" y="627926"/>
                </a:lnTo>
                <a:lnTo>
                  <a:pt x="301502" y="592830"/>
                </a:lnTo>
                <a:lnTo>
                  <a:pt x="269165" y="559314"/>
                </a:lnTo>
                <a:lnTo>
                  <a:pt x="234874" y="527634"/>
                </a:lnTo>
                <a:lnTo>
                  <a:pt x="198551" y="497780"/>
                </a:lnTo>
                <a:lnTo>
                  <a:pt x="160241" y="469869"/>
                </a:lnTo>
                <a:lnTo>
                  <a:pt x="120008" y="444023"/>
                </a:lnTo>
                <a:lnTo>
                  <a:pt x="77894" y="420351"/>
                </a:lnTo>
                <a:lnTo>
                  <a:pt x="41339" y="402291"/>
                </a:lnTo>
                <a:lnTo>
                  <a:pt x="28972" y="396682"/>
                </a:lnTo>
                <a:lnTo>
                  <a:pt x="28972" y="51145"/>
                </a:lnTo>
                <a:lnTo>
                  <a:pt x="21987" y="36179"/>
                </a:lnTo>
                <a:lnTo>
                  <a:pt x="0" y="0"/>
                </a:lnTo>
                <a:close/>
              </a:path>
              <a:path w="514984" h="3138804">
                <a:moveTo>
                  <a:pt x="0" y="1988610"/>
                </a:moveTo>
                <a:lnTo>
                  <a:pt x="0" y="3138179"/>
                </a:lnTo>
                <a:lnTo>
                  <a:pt x="41412" y="3118929"/>
                </a:lnTo>
                <a:lnTo>
                  <a:pt x="82570" y="3096906"/>
                </a:lnTo>
                <a:lnTo>
                  <a:pt x="122550" y="3072518"/>
                </a:lnTo>
                <a:lnTo>
                  <a:pt x="161168" y="3045849"/>
                </a:lnTo>
                <a:lnTo>
                  <a:pt x="198836" y="3016517"/>
                </a:lnTo>
                <a:lnTo>
                  <a:pt x="234893" y="2984917"/>
                </a:lnTo>
                <a:lnTo>
                  <a:pt x="269224" y="2951083"/>
                </a:lnTo>
                <a:lnTo>
                  <a:pt x="301591" y="2915203"/>
                </a:lnTo>
                <a:lnTo>
                  <a:pt x="332034" y="2877142"/>
                </a:lnTo>
                <a:lnTo>
                  <a:pt x="360376" y="2837011"/>
                </a:lnTo>
                <a:lnTo>
                  <a:pt x="386499" y="2794854"/>
                </a:lnTo>
                <a:lnTo>
                  <a:pt x="410285" y="2750717"/>
                </a:lnTo>
                <a:lnTo>
                  <a:pt x="431617" y="2704644"/>
                </a:lnTo>
                <a:lnTo>
                  <a:pt x="450011" y="2657653"/>
                </a:lnTo>
                <a:lnTo>
                  <a:pt x="465353" y="2610235"/>
                </a:lnTo>
                <a:lnTo>
                  <a:pt x="477688" y="2562504"/>
                </a:lnTo>
                <a:lnTo>
                  <a:pt x="487063" y="2514574"/>
                </a:lnTo>
                <a:lnTo>
                  <a:pt x="493524" y="2466560"/>
                </a:lnTo>
                <a:lnTo>
                  <a:pt x="497118" y="2418574"/>
                </a:lnTo>
                <a:lnTo>
                  <a:pt x="497890" y="2370733"/>
                </a:lnTo>
                <a:lnTo>
                  <a:pt x="495886" y="2323149"/>
                </a:lnTo>
                <a:lnTo>
                  <a:pt x="491154" y="2275938"/>
                </a:lnTo>
                <a:lnTo>
                  <a:pt x="483739" y="2229212"/>
                </a:lnTo>
                <a:lnTo>
                  <a:pt x="473688" y="2183087"/>
                </a:lnTo>
                <a:lnTo>
                  <a:pt x="461047" y="2137677"/>
                </a:lnTo>
                <a:lnTo>
                  <a:pt x="445862" y="2093096"/>
                </a:lnTo>
                <a:lnTo>
                  <a:pt x="428180" y="2049457"/>
                </a:lnTo>
                <a:lnTo>
                  <a:pt x="408046" y="2006876"/>
                </a:lnTo>
                <a:lnTo>
                  <a:pt x="385508" y="1965467"/>
                </a:lnTo>
                <a:lnTo>
                  <a:pt x="360610" y="1925343"/>
                </a:lnTo>
                <a:lnTo>
                  <a:pt x="333401" y="1886618"/>
                </a:lnTo>
                <a:lnTo>
                  <a:pt x="303925" y="1849408"/>
                </a:lnTo>
                <a:lnTo>
                  <a:pt x="263444" y="1877426"/>
                </a:lnTo>
                <a:lnTo>
                  <a:pt x="221447" y="1902901"/>
                </a:lnTo>
                <a:lnTo>
                  <a:pt x="178068" y="1925781"/>
                </a:lnTo>
                <a:lnTo>
                  <a:pt x="133436" y="1946013"/>
                </a:lnTo>
                <a:lnTo>
                  <a:pt x="87685" y="1963542"/>
                </a:lnTo>
                <a:lnTo>
                  <a:pt x="40946" y="1978316"/>
                </a:lnTo>
                <a:lnTo>
                  <a:pt x="0" y="1988610"/>
                </a:lnTo>
                <a:close/>
              </a:path>
              <a:path w="514984" h="3138804">
                <a:moveTo>
                  <a:pt x="28972" y="51145"/>
                </a:moveTo>
                <a:lnTo>
                  <a:pt x="28972" y="396682"/>
                </a:lnTo>
                <a:lnTo>
                  <a:pt x="31706" y="391029"/>
                </a:lnTo>
                <a:lnTo>
                  <a:pt x="34719" y="385624"/>
                </a:lnTo>
                <a:lnTo>
                  <a:pt x="52932" y="336129"/>
                </a:lnTo>
                <a:lnTo>
                  <a:pt x="63309" y="291870"/>
                </a:lnTo>
                <a:lnTo>
                  <a:pt x="68491" y="247429"/>
                </a:lnTo>
                <a:lnTo>
                  <a:pt x="68635" y="203198"/>
                </a:lnTo>
                <a:lnTo>
                  <a:pt x="63900" y="159566"/>
                </a:lnTo>
                <a:lnTo>
                  <a:pt x="54442" y="116925"/>
                </a:lnTo>
                <a:lnTo>
                  <a:pt x="40418" y="75666"/>
                </a:lnTo>
                <a:lnTo>
                  <a:pt x="28972" y="51145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5124792"/>
            <a:ext cx="284480" cy="450850"/>
          </a:xfrm>
          <a:custGeom>
            <a:avLst/>
            <a:gdLst/>
            <a:ahLst/>
            <a:cxnLst/>
            <a:rect l="l" t="t" r="r" b="b"/>
            <a:pathLst>
              <a:path w="284480" h="450850">
                <a:moveTo>
                  <a:pt x="0" y="7916"/>
                </a:moveTo>
                <a:lnTo>
                  <a:pt x="0" y="442787"/>
                </a:lnTo>
                <a:lnTo>
                  <a:pt x="41996" y="450045"/>
                </a:lnTo>
                <a:lnTo>
                  <a:pt x="64105" y="450640"/>
                </a:lnTo>
                <a:lnTo>
                  <a:pt x="71468" y="450356"/>
                </a:lnTo>
                <a:lnTo>
                  <a:pt x="115133" y="443619"/>
                </a:lnTo>
                <a:lnTo>
                  <a:pt x="156644" y="428492"/>
                </a:lnTo>
                <a:lnTo>
                  <a:pt x="194407" y="405558"/>
                </a:lnTo>
                <a:lnTo>
                  <a:pt x="226970" y="375698"/>
                </a:lnTo>
                <a:lnTo>
                  <a:pt x="253082" y="340058"/>
                </a:lnTo>
                <a:lnTo>
                  <a:pt x="271738" y="300009"/>
                </a:lnTo>
                <a:lnTo>
                  <a:pt x="282224" y="257090"/>
                </a:lnTo>
                <a:lnTo>
                  <a:pt x="284419" y="220313"/>
                </a:lnTo>
                <a:lnTo>
                  <a:pt x="284135" y="212950"/>
                </a:lnTo>
                <a:lnTo>
                  <a:pt x="277398" y="169285"/>
                </a:lnTo>
                <a:lnTo>
                  <a:pt x="262271" y="127775"/>
                </a:lnTo>
                <a:lnTo>
                  <a:pt x="239337" y="90011"/>
                </a:lnTo>
                <a:lnTo>
                  <a:pt x="209477" y="57448"/>
                </a:lnTo>
                <a:lnTo>
                  <a:pt x="173838" y="31336"/>
                </a:lnTo>
                <a:lnTo>
                  <a:pt x="133789" y="12679"/>
                </a:lnTo>
                <a:lnTo>
                  <a:pt x="90869" y="2194"/>
                </a:lnTo>
                <a:lnTo>
                  <a:pt x="54092" y="0"/>
                </a:lnTo>
                <a:lnTo>
                  <a:pt x="46729" y="284"/>
                </a:lnTo>
                <a:lnTo>
                  <a:pt x="3065" y="7021"/>
                </a:lnTo>
                <a:lnTo>
                  <a:pt x="0" y="7916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05944" y="2988856"/>
            <a:ext cx="432434" cy="525780"/>
          </a:xfrm>
          <a:custGeom>
            <a:avLst/>
            <a:gdLst/>
            <a:ahLst/>
            <a:cxnLst/>
            <a:rect l="l" t="t" r="r" b="b"/>
            <a:pathLst>
              <a:path w="432434" h="525779">
                <a:moveTo>
                  <a:pt x="0" y="489273"/>
                </a:moveTo>
                <a:lnTo>
                  <a:pt x="27986" y="503096"/>
                </a:lnTo>
                <a:lnTo>
                  <a:pt x="72857" y="518104"/>
                </a:lnTo>
                <a:lnTo>
                  <a:pt x="118329" y="525527"/>
                </a:lnTo>
                <a:lnTo>
                  <a:pt x="163617" y="525679"/>
                </a:lnTo>
                <a:lnTo>
                  <a:pt x="207935" y="518877"/>
                </a:lnTo>
                <a:lnTo>
                  <a:pt x="250499" y="505437"/>
                </a:lnTo>
                <a:lnTo>
                  <a:pt x="290523" y="485674"/>
                </a:lnTo>
                <a:lnTo>
                  <a:pt x="327221" y="459905"/>
                </a:lnTo>
                <a:lnTo>
                  <a:pt x="359808" y="428445"/>
                </a:lnTo>
                <a:lnTo>
                  <a:pt x="387499" y="391610"/>
                </a:lnTo>
                <a:lnTo>
                  <a:pt x="409509" y="349716"/>
                </a:lnTo>
                <a:lnTo>
                  <a:pt x="425355" y="301288"/>
                </a:lnTo>
                <a:lnTo>
                  <a:pt x="432394" y="252241"/>
                </a:lnTo>
                <a:lnTo>
                  <a:pt x="431026" y="203558"/>
                </a:lnTo>
                <a:lnTo>
                  <a:pt x="421650" y="156221"/>
                </a:lnTo>
                <a:lnTo>
                  <a:pt x="404666" y="111215"/>
                </a:lnTo>
                <a:lnTo>
                  <a:pt x="380475" y="69520"/>
                </a:lnTo>
                <a:lnTo>
                  <a:pt x="349476" y="32121"/>
                </a:lnTo>
                <a:lnTo>
                  <a:pt x="312070" y="0"/>
                </a:lnTo>
                <a:lnTo>
                  <a:pt x="302955" y="39068"/>
                </a:lnTo>
                <a:lnTo>
                  <a:pt x="291841" y="77959"/>
                </a:lnTo>
                <a:lnTo>
                  <a:pt x="278690" y="116611"/>
                </a:lnTo>
                <a:lnTo>
                  <a:pt x="263459" y="154963"/>
                </a:lnTo>
                <a:lnTo>
                  <a:pt x="242633" y="200000"/>
                </a:lnTo>
                <a:lnTo>
                  <a:pt x="219429" y="243164"/>
                </a:lnTo>
                <a:lnTo>
                  <a:pt x="193961" y="284411"/>
                </a:lnTo>
                <a:lnTo>
                  <a:pt x="166343" y="323699"/>
                </a:lnTo>
                <a:lnTo>
                  <a:pt x="136690" y="360986"/>
                </a:lnTo>
                <a:lnTo>
                  <a:pt x="105115" y="396229"/>
                </a:lnTo>
                <a:lnTo>
                  <a:pt x="71732" y="429387"/>
                </a:lnTo>
                <a:lnTo>
                  <a:pt x="36656" y="460416"/>
                </a:lnTo>
                <a:lnTo>
                  <a:pt x="0" y="489273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420831"/>
            <a:ext cx="180340" cy="554355"/>
          </a:xfrm>
          <a:custGeom>
            <a:avLst/>
            <a:gdLst/>
            <a:ahLst/>
            <a:cxnLst/>
            <a:rect l="l" t="t" r="r" b="b"/>
            <a:pathLst>
              <a:path w="180340" h="554355">
                <a:moveTo>
                  <a:pt x="0" y="0"/>
                </a:moveTo>
                <a:lnTo>
                  <a:pt x="0" y="554360"/>
                </a:lnTo>
                <a:lnTo>
                  <a:pt x="3235" y="552919"/>
                </a:lnTo>
                <a:lnTo>
                  <a:pt x="9962" y="549723"/>
                </a:lnTo>
                <a:lnTo>
                  <a:pt x="48509" y="527167"/>
                </a:lnTo>
                <a:lnTo>
                  <a:pt x="83322" y="499204"/>
                </a:lnTo>
                <a:lnTo>
                  <a:pt x="113663" y="466428"/>
                </a:lnTo>
                <a:lnTo>
                  <a:pt x="138861" y="429562"/>
                </a:lnTo>
                <a:lnTo>
                  <a:pt x="158380" y="389391"/>
                </a:lnTo>
                <a:lnTo>
                  <a:pt x="171791" y="346800"/>
                </a:lnTo>
                <a:lnTo>
                  <a:pt x="178809" y="302693"/>
                </a:lnTo>
                <a:lnTo>
                  <a:pt x="179866" y="280376"/>
                </a:lnTo>
                <a:lnTo>
                  <a:pt x="179853" y="272925"/>
                </a:lnTo>
                <a:lnTo>
                  <a:pt x="175945" y="228442"/>
                </a:lnTo>
                <a:lnTo>
                  <a:pt x="165549" y="185006"/>
                </a:lnTo>
                <a:lnTo>
                  <a:pt x="148896" y="143574"/>
                </a:lnTo>
                <a:lnTo>
                  <a:pt x="126339" y="105026"/>
                </a:lnTo>
                <a:lnTo>
                  <a:pt x="98376" y="70212"/>
                </a:lnTo>
                <a:lnTo>
                  <a:pt x="65601" y="39872"/>
                </a:lnTo>
                <a:lnTo>
                  <a:pt x="28737" y="14674"/>
                </a:lnTo>
                <a:lnTo>
                  <a:pt x="0" y="0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93981" y="154146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30">
                <a:moveTo>
                  <a:pt x="14695" y="111408"/>
                </a:moveTo>
                <a:lnTo>
                  <a:pt x="8452" y="128288"/>
                </a:lnTo>
                <a:lnTo>
                  <a:pt x="3898" y="145699"/>
                </a:lnTo>
                <a:lnTo>
                  <a:pt x="1069" y="163472"/>
                </a:lnTo>
                <a:lnTo>
                  <a:pt x="0" y="181437"/>
                </a:lnTo>
                <a:lnTo>
                  <a:pt x="692" y="199422"/>
                </a:lnTo>
                <a:lnTo>
                  <a:pt x="13226" y="251761"/>
                </a:lnTo>
                <a:lnTo>
                  <a:pt x="40410" y="298214"/>
                </a:lnTo>
                <a:lnTo>
                  <a:pt x="79913" y="334774"/>
                </a:lnTo>
                <a:lnTo>
                  <a:pt x="128325" y="358300"/>
                </a:lnTo>
                <a:lnTo>
                  <a:pt x="181481" y="366758"/>
                </a:lnTo>
                <a:lnTo>
                  <a:pt x="199467" y="366067"/>
                </a:lnTo>
                <a:lnTo>
                  <a:pt x="251812" y="353541"/>
                </a:lnTo>
                <a:lnTo>
                  <a:pt x="298266" y="326366"/>
                </a:lnTo>
                <a:lnTo>
                  <a:pt x="334826" y="286873"/>
                </a:lnTo>
                <a:lnTo>
                  <a:pt x="358349" y="238468"/>
                </a:lnTo>
                <a:lnTo>
                  <a:pt x="366801" y="185320"/>
                </a:lnTo>
                <a:lnTo>
                  <a:pt x="366108" y="167336"/>
                </a:lnTo>
                <a:lnTo>
                  <a:pt x="353575" y="114996"/>
                </a:lnTo>
                <a:lnTo>
                  <a:pt x="326390" y="68544"/>
                </a:lnTo>
                <a:lnTo>
                  <a:pt x="286888" y="31983"/>
                </a:lnTo>
                <a:lnTo>
                  <a:pt x="238476" y="8457"/>
                </a:lnTo>
                <a:lnTo>
                  <a:pt x="185319" y="0"/>
                </a:lnTo>
                <a:lnTo>
                  <a:pt x="167333" y="690"/>
                </a:lnTo>
                <a:lnTo>
                  <a:pt x="114989" y="13216"/>
                </a:lnTo>
                <a:lnTo>
                  <a:pt x="68534" y="40392"/>
                </a:lnTo>
                <a:lnTo>
                  <a:pt x="31974" y="79885"/>
                </a:lnTo>
                <a:lnTo>
                  <a:pt x="14695" y="111408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219098" y="5219082"/>
            <a:ext cx="9692640" cy="2386330"/>
          </a:xfrm>
          <a:custGeom>
            <a:avLst/>
            <a:gdLst/>
            <a:ahLst/>
            <a:cxnLst/>
            <a:rect l="l" t="t" r="r" b="b"/>
            <a:pathLst>
              <a:path w="9692640" h="2386329">
                <a:moveTo>
                  <a:pt x="9038289" y="2385781"/>
                </a:moveTo>
                <a:lnTo>
                  <a:pt x="657223" y="2385781"/>
                </a:lnTo>
                <a:lnTo>
                  <a:pt x="605183" y="2383719"/>
                </a:lnTo>
                <a:lnTo>
                  <a:pt x="553791" y="2377594"/>
                </a:lnTo>
                <a:lnTo>
                  <a:pt x="503269" y="2367497"/>
                </a:lnTo>
                <a:lnTo>
                  <a:pt x="453837" y="2353520"/>
                </a:lnTo>
                <a:lnTo>
                  <a:pt x="405715" y="2335753"/>
                </a:lnTo>
                <a:lnTo>
                  <a:pt x="359126" y="2314289"/>
                </a:lnTo>
                <a:lnTo>
                  <a:pt x="314288" y="2289219"/>
                </a:lnTo>
                <a:lnTo>
                  <a:pt x="271424" y="2260634"/>
                </a:lnTo>
                <a:lnTo>
                  <a:pt x="230753" y="2228625"/>
                </a:lnTo>
                <a:lnTo>
                  <a:pt x="192496" y="2193285"/>
                </a:lnTo>
                <a:lnTo>
                  <a:pt x="157156" y="2155028"/>
                </a:lnTo>
                <a:lnTo>
                  <a:pt x="125147" y="2114357"/>
                </a:lnTo>
                <a:lnTo>
                  <a:pt x="96562" y="2071493"/>
                </a:lnTo>
                <a:lnTo>
                  <a:pt x="71492" y="2026655"/>
                </a:lnTo>
                <a:lnTo>
                  <a:pt x="50028" y="1980066"/>
                </a:lnTo>
                <a:lnTo>
                  <a:pt x="32261" y="1931944"/>
                </a:lnTo>
                <a:lnTo>
                  <a:pt x="18284" y="1882512"/>
                </a:lnTo>
                <a:lnTo>
                  <a:pt x="8187" y="1831990"/>
                </a:lnTo>
                <a:lnTo>
                  <a:pt x="2062" y="1780598"/>
                </a:lnTo>
                <a:lnTo>
                  <a:pt x="0" y="1728557"/>
                </a:lnTo>
                <a:lnTo>
                  <a:pt x="0" y="657224"/>
                </a:lnTo>
                <a:lnTo>
                  <a:pt x="2062" y="605183"/>
                </a:lnTo>
                <a:lnTo>
                  <a:pt x="8187" y="553791"/>
                </a:lnTo>
                <a:lnTo>
                  <a:pt x="18284" y="503269"/>
                </a:lnTo>
                <a:lnTo>
                  <a:pt x="32261" y="453837"/>
                </a:lnTo>
                <a:lnTo>
                  <a:pt x="50028" y="405715"/>
                </a:lnTo>
                <a:lnTo>
                  <a:pt x="71492" y="359126"/>
                </a:lnTo>
                <a:lnTo>
                  <a:pt x="96562" y="314288"/>
                </a:lnTo>
                <a:lnTo>
                  <a:pt x="125147" y="271424"/>
                </a:lnTo>
                <a:lnTo>
                  <a:pt x="157156" y="230753"/>
                </a:lnTo>
                <a:lnTo>
                  <a:pt x="192496" y="192496"/>
                </a:lnTo>
                <a:lnTo>
                  <a:pt x="230753" y="157156"/>
                </a:lnTo>
                <a:lnTo>
                  <a:pt x="271424" y="125147"/>
                </a:lnTo>
                <a:lnTo>
                  <a:pt x="314288" y="96562"/>
                </a:lnTo>
                <a:lnTo>
                  <a:pt x="359126" y="71492"/>
                </a:lnTo>
                <a:lnTo>
                  <a:pt x="405715" y="50028"/>
                </a:lnTo>
                <a:lnTo>
                  <a:pt x="453837" y="32261"/>
                </a:lnTo>
                <a:lnTo>
                  <a:pt x="503269" y="18284"/>
                </a:lnTo>
                <a:lnTo>
                  <a:pt x="553791" y="8187"/>
                </a:lnTo>
                <a:lnTo>
                  <a:pt x="605183" y="2062"/>
                </a:lnTo>
                <a:lnTo>
                  <a:pt x="657225" y="0"/>
                </a:lnTo>
                <a:lnTo>
                  <a:pt x="9038288" y="0"/>
                </a:lnTo>
                <a:lnTo>
                  <a:pt x="9090329" y="2062"/>
                </a:lnTo>
                <a:lnTo>
                  <a:pt x="9141721" y="8187"/>
                </a:lnTo>
                <a:lnTo>
                  <a:pt x="9192244" y="18284"/>
                </a:lnTo>
                <a:lnTo>
                  <a:pt x="9241676" y="32261"/>
                </a:lnTo>
                <a:lnTo>
                  <a:pt x="9289797" y="50028"/>
                </a:lnTo>
                <a:lnTo>
                  <a:pt x="9336387" y="71492"/>
                </a:lnTo>
                <a:lnTo>
                  <a:pt x="9381224" y="96562"/>
                </a:lnTo>
                <a:lnTo>
                  <a:pt x="9424088" y="125147"/>
                </a:lnTo>
                <a:lnTo>
                  <a:pt x="9464759" y="157156"/>
                </a:lnTo>
                <a:lnTo>
                  <a:pt x="9503016" y="192496"/>
                </a:lnTo>
                <a:lnTo>
                  <a:pt x="9538357" y="230753"/>
                </a:lnTo>
                <a:lnTo>
                  <a:pt x="9570365" y="271424"/>
                </a:lnTo>
                <a:lnTo>
                  <a:pt x="9598951" y="314288"/>
                </a:lnTo>
                <a:lnTo>
                  <a:pt x="9624021" y="359126"/>
                </a:lnTo>
                <a:lnTo>
                  <a:pt x="9645485" y="405715"/>
                </a:lnTo>
                <a:lnTo>
                  <a:pt x="9663251" y="453837"/>
                </a:lnTo>
                <a:lnTo>
                  <a:pt x="9677229" y="503269"/>
                </a:lnTo>
                <a:lnTo>
                  <a:pt x="9687326" y="553791"/>
                </a:lnTo>
                <a:lnTo>
                  <a:pt x="9692239" y="595015"/>
                </a:lnTo>
                <a:lnTo>
                  <a:pt x="9692239" y="1790766"/>
                </a:lnTo>
                <a:lnTo>
                  <a:pt x="9687326" y="1831990"/>
                </a:lnTo>
                <a:lnTo>
                  <a:pt x="9677229" y="1882512"/>
                </a:lnTo>
                <a:lnTo>
                  <a:pt x="9663251" y="1931944"/>
                </a:lnTo>
                <a:lnTo>
                  <a:pt x="9645485" y="1980066"/>
                </a:lnTo>
                <a:lnTo>
                  <a:pt x="9624021" y="2026655"/>
                </a:lnTo>
                <a:lnTo>
                  <a:pt x="9598951" y="2071493"/>
                </a:lnTo>
                <a:lnTo>
                  <a:pt x="9570365" y="2114357"/>
                </a:lnTo>
                <a:lnTo>
                  <a:pt x="9538357" y="2155028"/>
                </a:lnTo>
                <a:lnTo>
                  <a:pt x="9503016" y="2193285"/>
                </a:lnTo>
                <a:lnTo>
                  <a:pt x="9464759" y="2228625"/>
                </a:lnTo>
                <a:lnTo>
                  <a:pt x="9424088" y="2260634"/>
                </a:lnTo>
                <a:lnTo>
                  <a:pt x="9381224" y="2289219"/>
                </a:lnTo>
                <a:lnTo>
                  <a:pt x="9336387" y="2314289"/>
                </a:lnTo>
                <a:lnTo>
                  <a:pt x="9289797" y="2335753"/>
                </a:lnTo>
                <a:lnTo>
                  <a:pt x="9241676" y="2353520"/>
                </a:lnTo>
                <a:lnTo>
                  <a:pt x="9192244" y="2367497"/>
                </a:lnTo>
                <a:lnTo>
                  <a:pt x="9141721" y="2377594"/>
                </a:lnTo>
                <a:lnTo>
                  <a:pt x="9090329" y="2383719"/>
                </a:lnTo>
                <a:lnTo>
                  <a:pt x="9038289" y="2385781"/>
                </a:lnTo>
                <a:close/>
              </a:path>
            </a:pathLst>
          </a:custGeom>
          <a:solidFill>
            <a:srgbClr val="CBB999">
              <a:alpha val="42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16" name="object 16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19" name="object 19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0898" y="3112889"/>
            <a:ext cx="4057650" cy="405129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86935" y="5866374"/>
            <a:ext cx="180975" cy="18097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86935" y="6571224"/>
            <a:ext cx="180975" cy="180974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8490061" y="5517118"/>
            <a:ext cx="7979409" cy="143510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4000" spc="290">
                <a:solidFill>
                  <a:srgbClr val="4A4237"/>
                </a:solidFill>
                <a:latin typeface="Trebuchet MS"/>
                <a:cs typeface="Trebuchet MS"/>
              </a:rPr>
              <a:t>Datasets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4000" spc="130">
                <a:solidFill>
                  <a:srgbClr val="4A4237"/>
                </a:solidFill>
                <a:latin typeface="Trebuchet MS"/>
                <a:cs typeface="Trebuchet MS"/>
              </a:rPr>
              <a:t>Exploratory</a:t>
            </a:r>
            <a:r>
              <a:rPr dirty="0" sz="4000" spc="-130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4000" spc="345">
                <a:solidFill>
                  <a:srgbClr val="4A4237"/>
                </a:solidFill>
                <a:latin typeface="Trebuchet MS"/>
                <a:cs typeface="Trebuchet MS"/>
              </a:rPr>
              <a:t>Data</a:t>
            </a:r>
            <a:r>
              <a:rPr dirty="0" sz="4000" spc="-125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4000" spc="260">
                <a:solidFill>
                  <a:srgbClr val="4A4237"/>
                </a:solidFill>
                <a:latin typeface="Trebuchet MS"/>
                <a:cs typeface="Trebuchet MS"/>
              </a:rPr>
              <a:t>Analysis</a:t>
            </a:r>
            <a:r>
              <a:rPr dirty="0" sz="4000" spc="-125">
                <a:solidFill>
                  <a:srgbClr val="4A4237"/>
                </a:solidFill>
                <a:latin typeface="Trebuchet MS"/>
                <a:cs typeface="Trebuchet MS"/>
              </a:rPr>
              <a:t> </a:t>
            </a:r>
            <a:r>
              <a:rPr dirty="0" sz="4000" spc="240">
                <a:solidFill>
                  <a:srgbClr val="4A4237"/>
                </a:solidFill>
                <a:latin typeface="Trebuchet MS"/>
                <a:cs typeface="Trebuchet MS"/>
              </a:rPr>
              <a:t>(EDA)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206398" y="2106950"/>
            <a:ext cx="7990205" cy="2962910"/>
          </a:xfrm>
          <a:prstGeom prst="rect"/>
        </p:spPr>
        <p:txBody>
          <a:bodyPr wrap="square" lIns="0" tIns="155575" rIns="0" bIns="0" rtlCol="0" vert="horz">
            <a:spAutoFit/>
          </a:bodyPr>
          <a:lstStyle/>
          <a:p>
            <a:pPr marL="12700" marR="5080">
              <a:lnSpc>
                <a:spcPts val="11050"/>
              </a:lnSpc>
              <a:spcBef>
                <a:spcPts val="1225"/>
              </a:spcBef>
            </a:pPr>
            <a:r>
              <a:rPr dirty="0" sz="10050" spc="-1430" b="0">
                <a:solidFill>
                  <a:srgbClr val="4A4237"/>
                </a:solidFill>
                <a:latin typeface="Tahoma"/>
                <a:cs typeface="Tahoma"/>
              </a:rPr>
              <a:t>DATA </a:t>
            </a:r>
            <a:r>
              <a:rPr dirty="0" sz="10050" spc="-1390" b="0">
                <a:solidFill>
                  <a:srgbClr val="4A4237"/>
                </a:solidFill>
                <a:latin typeface="Tahoma"/>
                <a:cs typeface="Tahoma"/>
              </a:rPr>
              <a:t>UNDERSTANDING</a:t>
            </a:r>
            <a:endParaRPr sz="10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3616655"/>
            <a:ext cx="18288000" cy="6670675"/>
            <a:chOff x="0" y="3616655"/>
            <a:chExt cx="18288000" cy="6670675"/>
          </a:xfrm>
        </p:grpSpPr>
        <p:sp>
          <p:nvSpPr>
            <p:cNvPr id="4" name="object 4" descr=""/>
            <p:cNvSpPr/>
            <p:nvPr/>
          </p:nvSpPr>
          <p:spPr>
            <a:xfrm>
              <a:off x="0" y="3616655"/>
              <a:ext cx="18288000" cy="6670675"/>
            </a:xfrm>
            <a:custGeom>
              <a:avLst/>
              <a:gdLst/>
              <a:ahLst/>
              <a:cxnLst/>
              <a:rect l="l" t="t" r="r" b="b"/>
              <a:pathLst>
                <a:path w="18288000" h="6670675">
                  <a:moveTo>
                    <a:pt x="18287999" y="6670344"/>
                  </a:moveTo>
                  <a:lnTo>
                    <a:pt x="0" y="6670344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6670344"/>
                  </a:lnTo>
                  <a:close/>
                </a:path>
              </a:pathLst>
            </a:custGeom>
            <a:solidFill>
              <a:srgbClr val="6B81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9100" y="5929756"/>
              <a:ext cx="18042890" cy="1972945"/>
            </a:xfrm>
            <a:custGeom>
              <a:avLst/>
              <a:gdLst/>
              <a:ahLst/>
              <a:cxnLst/>
              <a:rect l="l" t="t" r="r" b="b"/>
              <a:pathLst>
                <a:path w="18042890" h="1972945">
                  <a:moveTo>
                    <a:pt x="74193" y="1940636"/>
                  </a:moveTo>
                  <a:lnTo>
                    <a:pt x="55791" y="1903488"/>
                  </a:lnTo>
                  <a:lnTo>
                    <a:pt x="42011" y="1898815"/>
                  </a:lnTo>
                  <a:lnTo>
                    <a:pt x="37096" y="1898815"/>
                  </a:lnTo>
                  <a:lnTo>
                    <a:pt x="37096" y="1898624"/>
                  </a:lnTo>
                  <a:lnTo>
                    <a:pt x="32181" y="1898624"/>
                  </a:lnTo>
                  <a:lnTo>
                    <a:pt x="27444" y="1899564"/>
                  </a:lnTo>
                  <a:lnTo>
                    <a:pt x="0" y="1930806"/>
                  </a:lnTo>
                  <a:lnTo>
                    <a:pt x="0" y="1940636"/>
                  </a:lnTo>
                  <a:lnTo>
                    <a:pt x="27444" y="1971878"/>
                  </a:lnTo>
                  <a:lnTo>
                    <a:pt x="32181" y="1972818"/>
                  </a:lnTo>
                  <a:lnTo>
                    <a:pt x="42024" y="1972818"/>
                  </a:lnTo>
                  <a:lnTo>
                    <a:pt x="73253" y="1945373"/>
                  </a:lnTo>
                  <a:lnTo>
                    <a:pt x="74193" y="1940636"/>
                  </a:lnTo>
                  <a:close/>
                </a:path>
                <a:path w="18042890" h="1972945">
                  <a:moveTo>
                    <a:pt x="74193" y="1551203"/>
                  </a:moveTo>
                  <a:lnTo>
                    <a:pt x="46748" y="1520050"/>
                  </a:lnTo>
                  <a:lnTo>
                    <a:pt x="42011" y="1519110"/>
                  </a:lnTo>
                  <a:lnTo>
                    <a:pt x="32181" y="1519110"/>
                  </a:lnTo>
                  <a:lnTo>
                    <a:pt x="939" y="1546580"/>
                  </a:lnTo>
                  <a:lnTo>
                    <a:pt x="12" y="1561160"/>
                  </a:lnTo>
                  <a:lnTo>
                    <a:pt x="952" y="1565897"/>
                  </a:lnTo>
                  <a:lnTo>
                    <a:pt x="32245" y="1593316"/>
                  </a:lnTo>
                  <a:lnTo>
                    <a:pt x="42087" y="1593291"/>
                  </a:lnTo>
                  <a:lnTo>
                    <a:pt x="73279" y="1565770"/>
                  </a:lnTo>
                  <a:lnTo>
                    <a:pt x="74193" y="1561160"/>
                  </a:lnTo>
                  <a:lnTo>
                    <a:pt x="74193" y="1551203"/>
                  </a:lnTo>
                  <a:close/>
                </a:path>
                <a:path w="18042890" h="1972945">
                  <a:moveTo>
                    <a:pt x="74193" y="1181138"/>
                  </a:moveTo>
                  <a:lnTo>
                    <a:pt x="55791" y="1143977"/>
                  </a:lnTo>
                  <a:lnTo>
                    <a:pt x="42011" y="1139304"/>
                  </a:lnTo>
                  <a:lnTo>
                    <a:pt x="37096" y="1139304"/>
                  </a:lnTo>
                  <a:lnTo>
                    <a:pt x="37096" y="1139113"/>
                  </a:lnTo>
                  <a:lnTo>
                    <a:pt x="32181" y="1139113"/>
                  </a:lnTo>
                  <a:lnTo>
                    <a:pt x="27444" y="1140053"/>
                  </a:lnTo>
                  <a:lnTo>
                    <a:pt x="0" y="1171295"/>
                  </a:lnTo>
                  <a:lnTo>
                    <a:pt x="0" y="1181138"/>
                  </a:lnTo>
                  <a:lnTo>
                    <a:pt x="27444" y="1212367"/>
                  </a:lnTo>
                  <a:lnTo>
                    <a:pt x="32181" y="1213307"/>
                  </a:lnTo>
                  <a:lnTo>
                    <a:pt x="42024" y="1213307"/>
                  </a:lnTo>
                  <a:lnTo>
                    <a:pt x="73253" y="1185862"/>
                  </a:lnTo>
                  <a:lnTo>
                    <a:pt x="74193" y="1181138"/>
                  </a:lnTo>
                  <a:close/>
                </a:path>
                <a:path w="18042890" h="1972945">
                  <a:moveTo>
                    <a:pt x="74193" y="791692"/>
                  </a:moveTo>
                  <a:lnTo>
                    <a:pt x="46748" y="760539"/>
                  </a:lnTo>
                  <a:lnTo>
                    <a:pt x="42011" y="759599"/>
                  </a:lnTo>
                  <a:lnTo>
                    <a:pt x="32181" y="759599"/>
                  </a:lnTo>
                  <a:lnTo>
                    <a:pt x="939" y="787069"/>
                  </a:lnTo>
                  <a:lnTo>
                    <a:pt x="12" y="801649"/>
                  </a:lnTo>
                  <a:lnTo>
                    <a:pt x="952" y="806386"/>
                  </a:lnTo>
                  <a:lnTo>
                    <a:pt x="32245" y="833805"/>
                  </a:lnTo>
                  <a:lnTo>
                    <a:pt x="42087" y="833793"/>
                  </a:lnTo>
                  <a:lnTo>
                    <a:pt x="73279" y="806259"/>
                  </a:lnTo>
                  <a:lnTo>
                    <a:pt x="74193" y="801649"/>
                  </a:lnTo>
                  <a:lnTo>
                    <a:pt x="74193" y="791692"/>
                  </a:lnTo>
                  <a:close/>
                </a:path>
                <a:path w="18042890" h="1972945">
                  <a:moveTo>
                    <a:pt x="74206" y="32270"/>
                  </a:moveTo>
                  <a:lnTo>
                    <a:pt x="46748" y="1041"/>
                  </a:lnTo>
                  <a:lnTo>
                    <a:pt x="42024" y="101"/>
                  </a:lnTo>
                  <a:lnTo>
                    <a:pt x="32181" y="101"/>
                  </a:lnTo>
                  <a:lnTo>
                    <a:pt x="939" y="27546"/>
                  </a:lnTo>
                  <a:lnTo>
                    <a:pt x="0" y="32270"/>
                  </a:lnTo>
                  <a:lnTo>
                    <a:pt x="0" y="42113"/>
                  </a:lnTo>
                  <a:lnTo>
                    <a:pt x="27444" y="73355"/>
                  </a:lnTo>
                  <a:lnTo>
                    <a:pt x="32181" y="74295"/>
                  </a:lnTo>
                  <a:lnTo>
                    <a:pt x="42024" y="74295"/>
                  </a:lnTo>
                  <a:lnTo>
                    <a:pt x="73253" y="46850"/>
                  </a:lnTo>
                  <a:lnTo>
                    <a:pt x="74206" y="32270"/>
                  </a:lnTo>
                  <a:close/>
                </a:path>
                <a:path w="18042890" h="1972945">
                  <a:moveTo>
                    <a:pt x="74383" y="411772"/>
                  </a:moveTo>
                  <a:lnTo>
                    <a:pt x="46786" y="380517"/>
                  </a:lnTo>
                  <a:lnTo>
                    <a:pt x="42037" y="379590"/>
                  </a:lnTo>
                  <a:lnTo>
                    <a:pt x="32372" y="379615"/>
                  </a:lnTo>
                  <a:lnTo>
                    <a:pt x="1143" y="407022"/>
                  </a:lnTo>
                  <a:lnTo>
                    <a:pt x="190" y="421627"/>
                  </a:lnTo>
                  <a:lnTo>
                    <a:pt x="1130" y="426364"/>
                  </a:lnTo>
                  <a:lnTo>
                    <a:pt x="32372" y="453809"/>
                  </a:lnTo>
                  <a:lnTo>
                    <a:pt x="42214" y="453809"/>
                  </a:lnTo>
                  <a:lnTo>
                    <a:pt x="73444" y="426364"/>
                  </a:lnTo>
                  <a:lnTo>
                    <a:pt x="74383" y="421627"/>
                  </a:lnTo>
                  <a:lnTo>
                    <a:pt x="74383" y="411772"/>
                  </a:lnTo>
                  <a:close/>
                </a:path>
                <a:path w="18042890" h="1972945">
                  <a:moveTo>
                    <a:pt x="466255" y="1940560"/>
                  </a:moveTo>
                  <a:lnTo>
                    <a:pt x="448017" y="1903603"/>
                  </a:lnTo>
                  <a:lnTo>
                    <a:pt x="429526" y="1898815"/>
                  </a:lnTo>
                  <a:lnTo>
                    <a:pt x="429526" y="1898624"/>
                  </a:lnTo>
                  <a:lnTo>
                    <a:pt x="393052" y="1925828"/>
                  </a:lnTo>
                  <a:lnTo>
                    <a:pt x="392036" y="1940560"/>
                  </a:lnTo>
                  <a:lnTo>
                    <a:pt x="392938" y="1945182"/>
                  </a:lnTo>
                  <a:lnTo>
                    <a:pt x="424141" y="1972805"/>
                  </a:lnTo>
                  <a:lnTo>
                    <a:pt x="434009" y="1972830"/>
                  </a:lnTo>
                  <a:lnTo>
                    <a:pt x="438759" y="1971890"/>
                  </a:lnTo>
                  <a:lnTo>
                    <a:pt x="465315" y="1945309"/>
                  </a:lnTo>
                  <a:lnTo>
                    <a:pt x="466255" y="1940560"/>
                  </a:lnTo>
                  <a:close/>
                </a:path>
                <a:path w="18042890" h="1972945">
                  <a:moveTo>
                    <a:pt x="466255" y="1561045"/>
                  </a:moveTo>
                  <a:lnTo>
                    <a:pt x="448068" y="1523923"/>
                  </a:lnTo>
                  <a:lnTo>
                    <a:pt x="424586" y="1519059"/>
                  </a:lnTo>
                  <a:lnTo>
                    <a:pt x="419836" y="1519961"/>
                  </a:lnTo>
                  <a:lnTo>
                    <a:pt x="392074" y="1551051"/>
                  </a:lnTo>
                  <a:lnTo>
                    <a:pt x="392036" y="1561045"/>
                  </a:lnTo>
                  <a:lnTo>
                    <a:pt x="392938" y="1565668"/>
                  </a:lnTo>
                  <a:lnTo>
                    <a:pt x="424141" y="1593291"/>
                  </a:lnTo>
                  <a:lnTo>
                    <a:pt x="434009" y="1593303"/>
                  </a:lnTo>
                  <a:lnTo>
                    <a:pt x="438759" y="1592376"/>
                  </a:lnTo>
                  <a:lnTo>
                    <a:pt x="466255" y="1561045"/>
                  </a:lnTo>
                  <a:close/>
                </a:path>
                <a:path w="18042890" h="1972945">
                  <a:moveTo>
                    <a:pt x="466267" y="1171689"/>
                  </a:moveTo>
                  <a:lnTo>
                    <a:pt x="439127" y="1140345"/>
                  </a:lnTo>
                  <a:lnTo>
                    <a:pt x="429526" y="1139304"/>
                  </a:lnTo>
                  <a:lnTo>
                    <a:pt x="429526" y="1139113"/>
                  </a:lnTo>
                  <a:lnTo>
                    <a:pt x="393090" y="1166190"/>
                  </a:lnTo>
                  <a:lnTo>
                    <a:pt x="392099" y="1170914"/>
                  </a:lnTo>
                  <a:lnTo>
                    <a:pt x="392137" y="1181519"/>
                  </a:lnTo>
                  <a:lnTo>
                    <a:pt x="419125" y="1212265"/>
                  </a:lnTo>
                  <a:lnTo>
                    <a:pt x="433679" y="1213358"/>
                  </a:lnTo>
                  <a:lnTo>
                    <a:pt x="438429" y="1212469"/>
                  </a:lnTo>
                  <a:lnTo>
                    <a:pt x="466191" y="1181519"/>
                  </a:lnTo>
                  <a:lnTo>
                    <a:pt x="466267" y="1171689"/>
                  </a:lnTo>
                  <a:close/>
                </a:path>
                <a:path w="18042890" h="1972945">
                  <a:moveTo>
                    <a:pt x="466267" y="412000"/>
                  </a:moveTo>
                  <a:lnTo>
                    <a:pt x="439127" y="380644"/>
                  </a:lnTo>
                  <a:lnTo>
                    <a:pt x="429526" y="379615"/>
                  </a:lnTo>
                  <a:lnTo>
                    <a:pt x="424776" y="379539"/>
                  </a:lnTo>
                  <a:lnTo>
                    <a:pt x="393103" y="406603"/>
                  </a:lnTo>
                  <a:lnTo>
                    <a:pt x="392099" y="411327"/>
                  </a:lnTo>
                  <a:lnTo>
                    <a:pt x="392112" y="421830"/>
                  </a:lnTo>
                  <a:lnTo>
                    <a:pt x="419163" y="452780"/>
                  </a:lnTo>
                  <a:lnTo>
                    <a:pt x="433755" y="453847"/>
                  </a:lnTo>
                  <a:lnTo>
                    <a:pt x="438505" y="452945"/>
                  </a:lnTo>
                  <a:lnTo>
                    <a:pt x="466217" y="421830"/>
                  </a:lnTo>
                  <a:lnTo>
                    <a:pt x="466267" y="412000"/>
                  </a:lnTo>
                  <a:close/>
                </a:path>
                <a:path w="18042890" h="1972945">
                  <a:moveTo>
                    <a:pt x="466293" y="792162"/>
                  </a:moveTo>
                  <a:lnTo>
                    <a:pt x="439166" y="760641"/>
                  </a:lnTo>
                  <a:lnTo>
                    <a:pt x="424599" y="759548"/>
                  </a:lnTo>
                  <a:lnTo>
                    <a:pt x="419862" y="760450"/>
                  </a:lnTo>
                  <a:lnTo>
                    <a:pt x="392099" y="791400"/>
                  </a:lnTo>
                  <a:lnTo>
                    <a:pt x="392137" y="802005"/>
                  </a:lnTo>
                  <a:lnTo>
                    <a:pt x="419125" y="832751"/>
                  </a:lnTo>
                  <a:lnTo>
                    <a:pt x="433679" y="833843"/>
                  </a:lnTo>
                  <a:lnTo>
                    <a:pt x="438429" y="832954"/>
                  </a:lnTo>
                  <a:lnTo>
                    <a:pt x="466191" y="802005"/>
                  </a:lnTo>
                  <a:lnTo>
                    <a:pt x="466293" y="792162"/>
                  </a:lnTo>
                  <a:close/>
                </a:path>
                <a:path w="18042890" h="1972945">
                  <a:moveTo>
                    <a:pt x="466610" y="32143"/>
                  </a:moveTo>
                  <a:lnTo>
                    <a:pt x="439115" y="927"/>
                  </a:lnTo>
                  <a:lnTo>
                    <a:pt x="434378" y="0"/>
                  </a:lnTo>
                  <a:lnTo>
                    <a:pt x="424535" y="12"/>
                  </a:lnTo>
                  <a:lnTo>
                    <a:pt x="393344" y="27533"/>
                  </a:lnTo>
                  <a:lnTo>
                    <a:pt x="392430" y="32143"/>
                  </a:lnTo>
                  <a:lnTo>
                    <a:pt x="392430" y="42113"/>
                  </a:lnTo>
                  <a:lnTo>
                    <a:pt x="419874" y="73253"/>
                  </a:lnTo>
                  <a:lnTo>
                    <a:pt x="424611" y="74193"/>
                  </a:lnTo>
                  <a:lnTo>
                    <a:pt x="434441" y="74193"/>
                  </a:lnTo>
                  <a:lnTo>
                    <a:pt x="465683" y="46723"/>
                  </a:lnTo>
                  <a:lnTo>
                    <a:pt x="466610" y="32143"/>
                  </a:lnTo>
                  <a:close/>
                </a:path>
                <a:path w="18042890" h="1972945">
                  <a:moveTo>
                    <a:pt x="17650092" y="32143"/>
                  </a:moveTo>
                  <a:lnTo>
                    <a:pt x="17622724" y="965"/>
                  </a:lnTo>
                  <a:lnTo>
                    <a:pt x="17608157" y="0"/>
                  </a:lnTo>
                  <a:lnTo>
                    <a:pt x="17603420" y="927"/>
                  </a:lnTo>
                  <a:lnTo>
                    <a:pt x="17575911" y="32143"/>
                  </a:lnTo>
                  <a:lnTo>
                    <a:pt x="17575937" y="42113"/>
                  </a:lnTo>
                  <a:lnTo>
                    <a:pt x="17603369" y="73266"/>
                  </a:lnTo>
                  <a:lnTo>
                    <a:pt x="17608093" y="74193"/>
                  </a:lnTo>
                  <a:lnTo>
                    <a:pt x="17617923" y="74193"/>
                  </a:lnTo>
                  <a:lnTo>
                    <a:pt x="17649140" y="46824"/>
                  </a:lnTo>
                  <a:lnTo>
                    <a:pt x="17650092" y="42113"/>
                  </a:lnTo>
                  <a:lnTo>
                    <a:pt x="17650092" y="32143"/>
                  </a:lnTo>
                  <a:close/>
                </a:path>
                <a:path w="18042890" h="1972945">
                  <a:moveTo>
                    <a:pt x="17650422" y="411327"/>
                  </a:moveTo>
                  <a:lnTo>
                    <a:pt x="17622508" y="380415"/>
                  </a:lnTo>
                  <a:lnTo>
                    <a:pt x="17617745" y="379539"/>
                  </a:lnTo>
                  <a:lnTo>
                    <a:pt x="17613008" y="379615"/>
                  </a:lnTo>
                  <a:lnTo>
                    <a:pt x="17608106" y="379666"/>
                  </a:lnTo>
                  <a:lnTo>
                    <a:pt x="17577181" y="407276"/>
                  </a:lnTo>
                  <a:lnTo>
                    <a:pt x="17576267" y="412000"/>
                  </a:lnTo>
                  <a:lnTo>
                    <a:pt x="17576318" y="421830"/>
                  </a:lnTo>
                  <a:lnTo>
                    <a:pt x="17604029" y="452945"/>
                  </a:lnTo>
                  <a:lnTo>
                    <a:pt x="17608779" y="453847"/>
                  </a:lnTo>
                  <a:lnTo>
                    <a:pt x="17618634" y="453758"/>
                  </a:lnTo>
                  <a:lnTo>
                    <a:pt x="17649660" y="425945"/>
                  </a:lnTo>
                  <a:lnTo>
                    <a:pt x="17650422" y="421830"/>
                  </a:lnTo>
                  <a:lnTo>
                    <a:pt x="17650422" y="411327"/>
                  </a:lnTo>
                  <a:close/>
                </a:path>
                <a:path w="18042890" h="1972945">
                  <a:moveTo>
                    <a:pt x="17650435" y="1170914"/>
                  </a:moveTo>
                  <a:lnTo>
                    <a:pt x="17622673" y="1139964"/>
                  </a:lnTo>
                  <a:lnTo>
                    <a:pt x="17617923" y="1139063"/>
                  </a:lnTo>
                  <a:lnTo>
                    <a:pt x="17613008" y="1139113"/>
                  </a:lnTo>
                  <a:lnTo>
                    <a:pt x="17613008" y="1139304"/>
                  </a:lnTo>
                  <a:lnTo>
                    <a:pt x="17608106" y="1139355"/>
                  </a:lnTo>
                  <a:lnTo>
                    <a:pt x="17577181" y="1166964"/>
                  </a:lnTo>
                  <a:lnTo>
                    <a:pt x="17576267" y="1171689"/>
                  </a:lnTo>
                  <a:lnTo>
                    <a:pt x="17576343" y="1181519"/>
                  </a:lnTo>
                  <a:lnTo>
                    <a:pt x="17604105" y="1212469"/>
                  </a:lnTo>
                  <a:lnTo>
                    <a:pt x="17608842" y="1213358"/>
                  </a:lnTo>
                  <a:lnTo>
                    <a:pt x="17618685" y="1213256"/>
                  </a:lnTo>
                  <a:lnTo>
                    <a:pt x="17649635" y="1185494"/>
                  </a:lnTo>
                  <a:lnTo>
                    <a:pt x="17650384" y="1181519"/>
                  </a:lnTo>
                  <a:lnTo>
                    <a:pt x="17650435" y="1170914"/>
                  </a:lnTo>
                  <a:close/>
                </a:path>
                <a:path w="18042890" h="1972945">
                  <a:moveTo>
                    <a:pt x="17650435" y="791400"/>
                  </a:moveTo>
                  <a:lnTo>
                    <a:pt x="17622673" y="760450"/>
                  </a:lnTo>
                  <a:lnTo>
                    <a:pt x="17617923" y="759548"/>
                  </a:lnTo>
                  <a:lnTo>
                    <a:pt x="17608093" y="759650"/>
                  </a:lnTo>
                  <a:lnTo>
                    <a:pt x="17577131" y="787412"/>
                  </a:lnTo>
                  <a:lnTo>
                    <a:pt x="17576242" y="792162"/>
                  </a:lnTo>
                  <a:lnTo>
                    <a:pt x="17576343" y="802005"/>
                  </a:lnTo>
                  <a:lnTo>
                    <a:pt x="17604105" y="832954"/>
                  </a:lnTo>
                  <a:lnTo>
                    <a:pt x="17608842" y="833843"/>
                  </a:lnTo>
                  <a:lnTo>
                    <a:pt x="17618685" y="833742"/>
                  </a:lnTo>
                  <a:lnTo>
                    <a:pt x="17649635" y="805980"/>
                  </a:lnTo>
                  <a:lnTo>
                    <a:pt x="17650435" y="791400"/>
                  </a:lnTo>
                  <a:close/>
                </a:path>
                <a:path w="18042890" h="1972945">
                  <a:moveTo>
                    <a:pt x="17650486" y="1940560"/>
                  </a:moveTo>
                  <a:lnTo>
                    <a:pt x="17631842" y="1903158"/>
                  </a:lnTo>
                  <a:lnTo>
                    <a:pt x="17617948" y="1898573"/>
                  </a:lnTo>
                  <a:lnTo>
                    <a:pt x="17613008" y="1898624"/>
                  </a:lnTo>
                  <a:lnTo>
                    <a:pt x="17613008" y="1898815"/>
                  </a:lnTo>
                  <a:lnTo>
                    <a:pt x="17608144" y="1898865"/>
                  </a:lnTo>
                  <a:lnTo>
                    <a:pt x="17577283" y="1926094"/>
                  </a:lnTo>
                  <a:lnTo>
                    <a:pt x="17576280" y="1940560"/>
                  </a:lnTo>
                  <a:lnTo>
                    <a:pt x="17577219" y="1945309"/>
                  </a:lnTo>
                  <a:lnTo>
                    <a:pt x="17608525" y="1972830"/>
                  </a:lnTo>
                  <a:lnTo>
                    <a:pt x="17618380" y="1972805"/>
                  </a:lnTo>
                  <a:lnTo>
                    <a:pt x="17649597" y="1945182"/>
                  </a:lnTo>
                  <a:lnTo>
                    <a:pt x="17650486" y="1940560"/>
                  </a:lnTo>
                  <a:close/>
                </a:path>
                <a:path w="18042890" h="1972945">
                  <a:moveTo>
                    <a:pt x="17650486" y="1561045"/>
                  </a:moveTo>
                  <a:lnTo>
                    <a:pt x="17631842" y="1523644"/>
                  </a:lnTo>
                  <a:lnTo>
                    <a:pt x="17617948" y="1519059"/>
                  </a:lnTo>
                  <a:lnTo>
                    <a:pt x="17608131" y="1519161"/>
                  </a:lnTo>
                  <a:lnTo>
                    <a:pt x="17577245" y="1546542"/>
                  </a:lnTo>
                  <a:lnTo>
                    <a:pt x="17576280" y="1561045"/>
                  </a:lnTo>
                  <a:lnTo>
                    <a:pt x="17577219" y="1565795"/>
                  </a:lnTo>
                  <a:lnTo>
                    <a:pt x="17608525" y="1593303"/>
                  </a:lnTo>
                  <a:lnTo>
                    <a:pt x="17618380" y="1593291"/>
                  </a:lnTo>
                  <a:lnTo>
                    <a:pt x="17649597" y="1565668"/>
                  </a:lnTo>
                  <a:lnTo>
                    <a:pt x="17650486" y="1561045"/>
                  </a:lnTo>
                  <a:close/>
                </a:path>
                <a:path w="18042890" h="1972945">
                  <a:moveTo>
                    <a:pt x="18042332" y="411772"/>
                  </a:moveTo>
                  <a:lnTo>
                    <a:pt x="18014887" y="380555"/>
                  </a:lnTo>
                  <a:lnTo>
                    <a:pt x="18000498" y="379590"/>
                  </a:lnTo>
                  <a:lnTo>
                    <a:pt x="17995735" y="380517"/>
                  </a:lnTo>
                  <a:lnTo>
                    <a:pt x="17968138" y="411772"/>
                  </a:lnTo>
                  <a:lnTo>
                    <a:pt x="17968138" y="421627"/>
                  </a:lnTo>
                  <a:lnTo>
                    <a:pt x="17995583" y="452869"/>
                  </a:lnTo>
                  <a:lnTo>
                    <a:pt x="18000320" y="453809"/>
                  </a:lnTo>
                  <a:lnTo>
                    <a:pt x="18010162" y="453809"/>
                  </a:lnTo>
                  <a:lnTo>
                    <a:pt x="18041392" y="426364"/>
                  </a:lnTo>
                  <a:lnTo>
                    <a:pt x="18042332" y="421627"/>
                  </a:lnTo>
                  <a:lnTo>
                    <a:pt x="18042332" y="411772"/>
                  </a:lnTo>
                  <a:close/>
                </a:path>
                <a:path w="18042890" h="1972945">
                  <a:moveTo>
                    <a:pt x="18042522" y="1930806"/>
                  </a:moveTo>
                  <a:lnTo>
                    <a:pt x="18015077" y="1899564"/>
                  </a:lnTo>
                  <a:lnTo>
                    <a:pt x="18010353" y="1898624"/>
                  </a:lnTo>
                  <a:lnTo>
                    <a:pt x="18005425" y="1898624"/>
                  </a:lnTo>
                  <a:lnTo>
                    <a:pt x="18005425" y="1898815"/>
                  </a:lnTo>
                  <a:lnTo>
                    <a:pt x="18000523" y="1898815"/>
                  </a:lnTo>
                  <a:lnTo>
                    <a:pt x="17969319" y="1926107"/>
                  </a:lnTo>
                  <a:lnTo>
                    <a:pt x="17968329" y="1940636"/>
                  </a:lnTo>
                  <a:lnTo>
                    <a:pt x="17969268" y="1945373"/>
                  </a:lnTo>
                  <a:lnTo>
                    <a:pt x="18000510" y="1972818"/>
                  </a:lnTo>
                  <a:lnTo>
                    <a:pt x="18010353" y="1972818"/>
                  </a:lnTo>
                  <a:lnTo>
                    <a:pt x="18041582" y="1945373"/>
                  </a:lnTo>
                  <a:lnTo>
                    <a:pt x="18042522" y="1940636"/>
                  </a:lnTo>
                  <a:lnTo>
                    <a:pt x="18042522" y="1930806"/>
                  </a:lnTo>
                  <a:close/>
                </a:path>
                <a:path w="18042890" h="1972945">
                  <a:moveTo>
                    <a:pt x="18042522" y="1561160"/>
                  </a:moveTo>
                  <a:lnTo>
                    <a:pt x="18024132" y="1523796"/>
                  </a:lnTo>
                  <a:lnTo>
                    <a:pt x="18010353" y="1519110"/>
                  </a:lnTo>
                  <a:lnTo>
                    <a:pt x="18000510" y="1519110"/>
                  </a:lnTo>
                  <a:lnTo>
                    <a:pt x="17969294" y="1546479"/>
                  </a:lnTo>
                  <a:lnTo>
                    <a:pt x="17968341" y="1551203"/>
                  </a:lnTo>
                  <a:lnTo>
                    <a:pt x="17968341" y="1561160"/>
                  </a:lnTo>
                  <a:lnTo>
                    <a:pt x="17995710" y="1592338"/>
                  </a:lnTo>
                  <a:lnTo>
                    <a:pt x="18010289" y="1593316"/>
                  </a:lnTo>
                  <a:lnTo>
                    <a:pt x="18015027" y="1592376"/>
                  </a:lnTo>
                  <a:lnTo>
                    <a:pt x="18042522" y="1561160"/>
                  </a:lnTo>
                  <a:close/>
                </a:path>
                <a:path w="18042890" h="1972945">
                  <a:moveTo>
                    <a:pt x="18042522" y="1171295"/>
                  </a:moveTo>
                  <a:lnTo>
                    <a:pt x="18015077" y="1140053"/>
                  </a:lnTo>
                  <a:lnTo>
                    <a:pt x="18010353" y="1139113"/>
                  </a:lnTo>
                  <a:lnTo>
                    <a:pt x="18005425" y="1139113"/>
                  </a:lnTo>
                  <a:lnTo>
                    <a:pt x="18005425" y="1139304"/>
                  </a:lnTo>
                  <a:lnTo>
                    <a:pt x="18000523" y="1139304"/>
                  </a:lnTo>
                  <a:lnTo>
                    <a:pt x="17969319" y="1166596"/>
                  </a:lnTo>
                  <a:lnTo>
                    <a:pt x="17968329" y="1181138"/>
                  </a:lnTo>
                  <a:lnTo>
                    <a:pt x="17969268" y="1185862"/>
                  </a:lnTo>
                  <a:lnTo>
                    <a:pt x="18000510" y="1213307"/>
                  </a:lnTo>
                  <a:lnTo>
                    <a:pt x="18010353" y="1213307"/>
                  </a:lnTo>
                  <a:lnTo>
                    <a:pt x="18041582" y="1185862"/>
                  </a:lnTo>
                  <a:lnTo>
                    <a:pt x="18042522" y="1181138"/>
                  </a:lnTo>
                  <a:lnTo>
                    <a:pt x="18042522" y="1171295"/>
                  </a:lnTo>
                  <a:close/>
                </a:path>
                <a:path w="18042890" h="1972945">
                  <a:moveTo>
                    <a:pt x="18042522" y="801649"/>
                  </a:moveTo>
                  <a:lnTo>
                    <a:pt x="18024132" y="764298"/>
                  </a:lnTo>
                  <a:lnTo>
                    <a:pt x="18010353" y="759599"/>
                  </a:lnTo>
                  <a:lnTo>
                    <a:pt x="18000523" y="759599"/>
                  </a:lnTo>
                  <a:lnTo>
                    <a:pt x="17969294" y="786968"/>
                  </a:lnTo>
                  <a:lnTo>
                    <a:pt x="17968341" y="791692"/>
                  </a:lnTo>
                  <a:lnTo>
                    <a:pt x="17968341" y="801649"/>
                  </a:lnTo>
                  <a:lnTo>
                    <a:pt x="17995710" y="832840"/>
                  </a:lnTo>
                  <a:lnTo>
                    <a:pt x="18010289" y="833805"/>
                  </a:lnTo>
                  <a:lnTo>
                    <a:pt x="18015027" y="832878"/>
                  </a:lnTo>
                  <a:lnTo>
                    <a:pt x="18042522" y="801649"/>
                  </a:lnTo>
                  <a:close/>
                </a:path>
                <a:path w="18042890" h="1972945">
                  <a:moveTo>
                    <a:pt x="18042522" y="32270"/>
                  </a:moveTo>
                  <a:lnTo>
                    <a:pt x="18015077" y="1041"/>
                  </a:lnTo>
                  <a:lnTo>
                    <a:pt x="18010353" y="101"/>
                  </a:lnTo>
                  <a:lnTo>
                    <a:pt x="18000510" y="101"/>
                  </a:lnTo>
                  <a:lnTo>
                    <a:pt x="17969268" y="27546"/>
                  </a:lnTo>
                  <a:lnTo>
                    <a:pt x="17968329" y="32270"/>
                  </a:lnTo>
                  <a:lnTo>
                    <a:pt x="17968329" y="42113"/>
                  </a:lnTo>
                  <a:lnTo>
                    <a:pt x="17995773" y="73355"/>
                  </a:lnTo>
                  <a:lnTo>
                    <a:pt x="18000510" y="74295"/>
                  </a:lnTo>
                  <a:lnTo>
                    <a:pt x="18010353" y="74295"/>
                  </a:lnTo>
                  <a:lnTo>
                    <a:pt x="18041582" y="46850"/>
                  </a:lnTo>
                  <a:lnTo>
                    <a:pt x="18042522" y="42113"/>
                  </a:lnTo>
                  <a:lnTo>
                    <a:pt x="18042522" y="32270"/>
                  </a:lnTo>
                  <a:close/>
                </a:path>
              </a:pathLst>
            </a:custGeom>
            <a:solidFill>
              <a:srgbClr val="E6DF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1846" y="6820667"/>
              <a:ext cx="3857624" cy="24383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896638" y="5903357"/>
              <a:ext cx="1846580" cy="615315"/>
            </a:xfrm>
            <a:custGeom>
              <a:avLst/>
              <a:gdLst/>
              <a:ahLst/>
              <a:cxnLst/>
              <a:rect l="l" t="t" r="r" b="b"/>
              <a:pathLst>
                <a:path w="1846579" h="615315">
                  <a:moveTo>
                    <a:pt x="1538525" y="615314"/>
                  </a:moveTo>
                  <a:lnTo>
                    <a:pt x="307657" y="615314"/>
                  </a:lnTo>
                  <a:lnTo>
                    <a:pt x="262194" y="611979"/>
                  </a:lnTo>
                  <a:lnTo>
                    <a:pt x="218801" y="602289"/>
                  </a:lnTo>
                  <a:lnTo>
                    <a:pt x="177956" y="586720"/>
                  </a:lnTo>
                  <a:lnTo>
                    <a:pt x="140134" y="565749"/>
                  </a:lnTo>
                  <a:lnTo>
                    <a:pt x="105811" y="539851"/>
                  </a:lnTo>
                  <a:lnTo>
                    <a:pt x="75463" y="509503"/>
                  </a:lnTo>
                  <a:lnTo>
                    <a:pt x="49565" y="475180"/>
                  </a:lnTo>
                  <a:lnTo>
                    <a:pt x="28594" y="437358"/>
                  </a:lnTo>
                  <a:lnTo>
                    <a:pt x="13025" y="396513"/>
                  </a:lnTo>
                  <a:lnTo>
                    <a:pt x="3335" y="353120"/>
                  </a:lnTo>
                  <a:lnTo>
                    <a:pt x="0" y="307657"/>
                  </a:lnTo>
                  <a:lnTo>
                    <a:pt x="3335" y="262194"/>
                  </a:lnTo>
                  <a:lnTo>
                    <a:pt x="13025" y="218801"/>
                  </a:lnTo>
                  <a:lnTo>
                    <a:pt x="28594" y="177956"/>
                  </a:lnTo>
                  <a:lnTo>
                    <a:pt x="49565" y="140134"/>
                  </a:lnTo>
                  <a:lnTo>
                    <a:pt x="75463" y="105811"/>
                  </a:lnTo>
                  <a:lnTo>
                    <a:pt x="105811" y="75463"/>
                  </a:lnTo>
                  <a:lnTo>
                    <a:pt x="140134" y="49565"/>
                  </a:lnTo>
                  <a:lnTo>
                    <a:pt x="177956" y="28594"/>
                  </a:lnTo>
                  <a:lnTo>
                    <a:pt x="218801" y="13025"/>
                  </a:lnTo>
                  <a:lnTo>
                    <a:pt x="262194" y="3335"/>
                  </a:lnTo>
                  <a:lnTo>
                    <a:pt x="307657" y="0"/>
                  </a:lnTo>
                  <a:lnTo>
                    <a:pt x="1538525" y="0"/>
                  </a:lnTo>
                  <a:lnTo>
                    <a:pt x="1583988" y="3335"/>
                  </a:lnTo>
                  <a:lnTo>
                    <a:pt x="1627381" y="13025"/>
                  </a:lnTo>
                  <a:lnTo>
                    <a:pt x="1668226" y="28594"/>
                  </a:lnTo>
                  <a:lnTo>
                    <a:pt x="1706048" y="49565"/>
                  </a:lnTo>
                  <a:lnTo>
                    <a:pt x="1740371" y="75463"/>
                  </a:lnTo>
                  <a:lnTo>
                    <a:pt x="1770719" y="105811"/>
                  </a:lnTo>
                  <a:lnTo>
                    <a:pt x="1796617" y="140134"/>
                  </a:lnTo>
                  <a:lnTo>
                    <a:pt x="1817588" y="177956"/>
                  </a:lnTo>
                  <a:lnTo>
                    <a:pt x="1833157" y="218801"/>
                  </a:lnTo>
                  <a:lnTo>
                    <a:pt x="1842847" y="262194"/>
                  </a:lnTo>
                  <a:lnTo>
                    <a:pt x="1846183" y="307657"/>
                  </a:lnTo>
                  <a:lnTo>
                    <a:pt x="1842847" y="353120"/>
                  </a:lnTo>
                  <a:lnTo>
                    <a:pt x="1833157" y="396513"/>
                  </a:lnTo>
                  <a:lnTo>
                    <a:pt x="1817588" y="437358"/>
                  </a:lnTo>
                  <a:lnTo>
                    <a:pt x="1796617" y="475180"/>
                  </a:lnTo>
                  <a:lnTo>
                    <a:pt x="1770719" y="509503"/>
                  </a:lnTo>
                  <a:lnTo>
                    <a:pt x="1740371" y="539851"/>
                  </a:lnTo>
                  <a:lnTo>
                    <a:pt x="1706048" y="565749"/>
                  </a:lnTo>
                  <a:lnTo>
                    <a:pt x="1668226" y="586720"/>
                  </a:lnTo>
                  <a:lnTo>
                    <a:pt x="1627381" y="602289"/>
                  </a:lnTo>
                  <a:lnTo>
                    <a:pt x="1583988" y="611979"/>
                  </a:lnTo>
                  <a:lnTo>
                    <a:pt x="1538525" y="615314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49" y="4695629"/>
              <a:ext cx="95250" cy="952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49" y="5038529"/>
              <a:ext cx="95250" cy="952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49" y="5381429"/>
              <a:ext cx="95250" cy="9524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279498" y="5874829"/>
              <a:ext cx="8656955" cy="643890"/>
            </a:xfrm>
            <a:custGeom>
              <a:avLst/>
              <a:gdLst/>
              <a:ahLst/>
              <a:cxnLst/>
              <a:rect l="l" t="t" r="r" b="b"/>
              <a:pathLst>
                <a:path w="8656955" h="643890">
                  <a:moveTo>
                    <a:pt x="1711198" y="336232"/>
                  </a:moveTo>
                  <a:lnTo>
                    <a:pt x="1707857" y="290766"/>
                  </a:lnTo>
                  <a:lnTo>
                    <a:pt x="1698167" y="247383"/>
                  </a:lnTo>
                  <a:lnTo>
                    <a:pt x="1682597" y="206527"/>
                  </a:lnTo>
                  <a:lnTo>
                    <a:pt x="1661629" y="168706"/>
                  </a:lnTo>
                  <a:lnTo>
                    <a:pt x="1635734" y="134391"/>
                  </a:lnTo>
                  <a:lnTo>
                    <a:pt x="1605381" y="104038"/>
                  </a:lnTo>
                  <a:lnTo>
                    <a:pt x="1571066" y="78143"/>
                  </a:lnTo>
                  <a:lnTo>
                    <a:pt x="1533232" y="57175"/>
                  </a:lnTo>
                  <a:lnTo>
                    <a:pt x="1492389" y="41605"/>
                  </a:lnTo>
                  <a:lnTo>
                    <a:pt x="1449006" y="31915"/>
                  </a:lnTo>
                  <a:lnTo>
                    <a:pt x="1403540" y="28575"/>
                  </a:lnTo>
                  <a:lnTo>
                    <a:pt x="307657" y="28575"/>
                  </a:lnTo>
                  <a:lnTo>
                    <a:pt x="262191" y="31915"/>
                  </a:lnTo>
                  <a:lnTo>
                    <a:pt x="218808" y="41605"/>
                  </a:lnTo>
                  <a:lnTo>
                    <a:pt x="177952" y="57175"/>
                  </a:lnTo>
                  <a:lnTo>
                    <a:pt x="140131" y="78143"/>
                  </a:lnTo>
                  <a:lnTo>
                    <a:pt x="105816" y="104038"/>
                  </a:lnTo>
                  <a:lnTo>
                    <a:pt x="75463" y="134391"/>
                  </a:lnTo>
                  <a:lnTo>
                    <a:pt x="49568" y="168706"/>
                  </a:lnTo>
                  <a:lnTo>
                    <a:pt x="28600" y="206527"/>
                  </a:lnTo>
                  <a:lnTo>
                    <a:pt x="13030" y="247383"/>
                  </a:lnTo>
                  <a:lnTo>
                    <a:pt x="3340" y="290766"/>
                  </a:lnTo>
                  <a:lnTo>
                    <a:pt x="0" y="336232"/>
                  </a:lnTo>
                  <a:lnTo>
                    <a:pt x="3340" y="381698"/>
                  </a:lnTo>
                  <a:lnTo>
                    <a:pt x="13030" y="425094"/>
                  </a:lnTo>
                  <a:lnTo>
                    <a:pt x="28600" y="465937"/>
                  </a:lnTo>
                  <a:lnTo>
                    <a:pt x="49568" y="503758"/>
                  </a:lnTo>
                  <a:lnTo>
                    <a:pt x="75463" y="538073"/>
                  </a:lnTo>
                  <a:lnTo>
                    <a:pt x="105816" y="568426"/>
                  </a:lnTo>
                  <a:lnTo>
                    <a:pt x="140131" y="594321"/>
                  </a:lnTo>
                  <a:lnTo>
                    <a:pt x="177952" y="615302"/>
                  </a:lnTo>
                  <a:lnTo>
                    <a:pt x="218808" y="630859"/>
                  </a:lnTo>
                  <a:lnTo>
                    <a:pt x="262191" y="640549"/>
                  </a:lnTo>
                  <a:lnTo>
                    <a:pt x="307657" y="643890"/>
                  </a:lnTo>
                  <a:lnTo>
                    <a:pt x="1403540" y="643890"/>
                  </a:lnTo>
                  <a:lnTo>
                    <a:pt x="1449006" y="640549"/>
                  </a:lnTo>
                  <a:lnTo>
                    <a:pt x="1492389" y="630859"/>
                  </a:lnTo>
                  <a:lnTo>
                    <a:pt x="1533232" y="615302"/>
                  </a:lnTo>
                  <a:lnTo>
                    <a:pt x="1571066" y="594321"/>
                  </a:lnTo>
                  <a:lnTo>
                    <a:pt x="1605381" y="568426"/>
                  </a:lnTo>
                  <a:lnTo>
                    <a:pt x="1635734" y="538073"/>
                  </a:lnTo>
                  <a:lnTo>
                    <a:pt x="1661629" y="503758"/>
                  </a:lnTo>
                  <a:lnTo>
                    <a:pt x="1682597" y="465937"/>
                  </a:lnTo>
                  <a:lnTo>
                    <a:pt x="1698167" y="425094"/>
                  </a:lnTo>
                  <a:lnTo>
                    <a:pt x="1707857" y="381698"/>
                  </a:lnTo>
                  <a:lnTo>
                    <a:pt x="1711198" y="336232"/>
                  </a:lnTo>
                  <a:close/>
                </a:path>
                <a:path w="8656955" h="643890">
                  <a:moveTo>
                    <a:pt x="8656333" y="307657"/>
                  </a:moveTo>
                  <a:lnTo>
                    <a:pt x="8652497" y="259245"/>
                  </a:lnTo>
                  <a:lnTo>
                    <a:pt x="8641232" y="212445"/>
                  </a:lnTo>
                  <a:lnTo>
                    <a:pt x="8622868" y="168109"/>
                  </a:lnTo>
                  <a:lnTo>
                    <a:pt x="8597748" y="127063"/>
                  </a:lnTo>
                  <a:lnTo>
                    <a:pt x="8566213" y="90106"/>
                  </a:lnTo>
                  <a:lnTo>
                    <a:pt x="8529269" y="58585"/>
                  </a:lnTo>
                  <a:lnTo>
                    <a:pt x="8488223" y="33464"/>
                  </a:lnTo>
                  <a:lnTo>
                    <a:pt x="8443887" y="15100"/>
                  </a:lnTo>
                  <a:lnTo>
                    <a:pt x="8397087" y="3835"/>
                  </a:lnTo>
                  <a:lnTo>
                    <a:pt x="8348675" y="0"/>
                  </a:lnTo>
                  <a:lnTo>
                    <a:pt x="4736998" y="0"/>
                  </a:lnTo>
                  <a:lnTo>
                    <a:pt x="4691532" y="3340"/>
                  </a:lnTo>
                  <a:lnTo>
                    <a:pt x="4648149" y="13030"/>
                  </a:lnTo>
                  <a:lnTo>
                    <a:pt x="4607306" y="28600"/>
                  </a:lnTo>
                  <a:lnTo>
                    <a:pt x="4569472" y="49568"/>
                  </a:lnTo>
                  <a:lnTo>
                    <a:pt x="4535157" y="75463"/>
                  </a:lnTo>
                  <a:lnTo>
                    <a:pt x="4504804" y="105816"/>
                  </a:lnTo>
                  <a:lnTo>
                    <a:pt x="4478909" y="140131"/>
                  </a:lnTo>
                  <a:lnTo>
                    <a:pt x="4457941" y="177952"/>
                  </a:lnTo>
                  <a:lnTo>
                    <a:pt x="4442371" y="218808"/>
                  </a:lnTo>
                  <a:lnTo>
                    <a:pt x="4432681" y="262191"/>
                  </a:lnTo>
                  <a:lnTo>
                    <a:pt x="4429341" y="307657"/>
                  </a:lnTo>
                  <a:lnTo>
                    <a:pt x="4432681" y="353123"/>
                  </a:lnTo>
                  <a:lnTo>
                    <a:pt x="4442371" y="396519"/>
                  </a:lnTo>
                  <a:lnTo>
                    <a:pt x="4457941" y="437362"/>
                  </a:lnTo>
                  <a:lnTo>
                    <a:pt x="4478909" y="475183"/>
                  </a:lnTo>
                  <a:lnTo>
                    <a:pt x="4504804" y="509498"/>
                  </a:lnTo>
                  <a:lnTo>
                    <a:pt x="4535157" y="539851"/>
                  </a:lnTo>
                  <a:lnTo>
                    <a:pt x="4569472" y="565746"/>
                  </a:lnTo>
                  <a:lnTo>
                    <a:pt x="4607306" y="586727"/>
                  </a:lnTo>
                  <a:lnTo>
                    <a:pt x="4648149" y="602284"/>
                  </a:lnTo>
                  <a:lnTo>
                    <a:pt x="4691532" y="611974"/>
                  </a:lnTo>
                  <a:lnTo>
                    <a:pt x="4736998" y="615315"/>
                  </a:lnTo>
                  <a:lnTo>
                    <a:pt x="8348675" y="615315"/>
                  </a:lnTo>
                  <a:lnTo>
                    <a:pt x="8397087" y="611479"/>
                  </a:lnTo>
                  <a:lnTo>
                    <a:pt x="8443887" y="600214"/>
                  </a:lnTo>
                  <a:lnTo>
                    <a:pt x="8488223" y="581850"/>
                  </a:lnTo>
                  <a:lnTo>
                    <a:pt x="8529269" y="556729"/>
                  </a:lnTo>
                  <a:lnTo>
                    <a:pt x="8566213" y="525208"/>
                  </a:lnTo>
                  <a:lnTo>
                    <a:pt x="8597748" y="488264"/>
                  </a:lnTo>
                  <a:lnTo>
                    <a:pt x="8622868" y="447205"/>
                  </a:lnTo>
                  <a:lnTo>
                    <a:pt x="8641232" y="402869"/>
                  </a:lnTo>
                  <a:lnTo>
                    <a:pt x="8652497" y="356082"/>
                  </a:lnTo>
                  <a:lnTo>
                    <a:pt x="8656333" y="307657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744612" y="1468768"/>
            <a:ext cx="4798060" cy="16236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450" spc="-1500" b="0">
                <a:solidFill>
                  <a:srgbClr val="4A4237"/>
                </a:solidFill>
                <a:latin typeface="Tahoma"/>
                <a:cs typeface="Tahoma"/>
              </a:rPr>
              <a:t>DATASETS</a:t>
            </a:r>
            <a:endParaRPr sz="1045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43057" y="3083359"/>
            <a:ext cx="226450" cy="226450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8285190" y="3310718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2808" y="58914"/>
                </a:moveTo>
                <a:lnTo>
                  <a:pt x="2808" y="0"/>
                </a:lnTo>
                <a:lnTo>
                  <a:pt x="0" y="25934"/>
                </a:lnTo>
                <a:lnTo>
                  <a:pt x="2808" y="58914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30699" y="3234597"/>
            <a:ext cx="142838" cy="14283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065456" y="2886685"/>
            <a:ext cx="142837" cy="14283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35048" y="3083414"/>
            <a:ext cx="226450" cy="22645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823451" y="3403820"/>
            <a:ext cx="142838" cy="14283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02418" y="2926644"/>
            <a:ext cx="142839" cy="14283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8364" y="3083359"/>
            <a:ext cx="226450" cy="226450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0" y="3311872"/>
            <a:ext cx="3175" cy="56515"/>
          </a:xfrm>
          <a:custGeom>
            <a:avLst/>
            <a:gdLst/>
            <a:ahLst/>
            <a:cxnLst/>
            <a:rect l="l" t="t" r="r" b="b"/>
            <a:pathLst>
              <a:path w="3175" h="56514">
                <a:moveTo>
                  <a:pt x="0" y="56294"/>
                </a:moveTo>
                <a:lnTo>
                  <a:pt x="0" y="0"/>
                </a:lnTo>
                <a:lnTo>
                  <a:pt x="2683" y="24781"/>
                </a:lnTo>
                <a:lnTo>
                  <a:pt x="0" y="56294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337" y="3234597"/>
            <a:ext cx="142838" cy="14283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580" y="2886685"/>
            <a:ext cx="142837" cy="14283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26376" y="3083414"/>
            <a:ext cx="226450" cy="22645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1585" y="3403820"/>
            <a:ext cx="142838" cy="14283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2618" y="2926644"/>
            <a:ext cx="142839" cy="142837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0" y="197107"/>
            <a:ext cx="1714500" cy="2492375"/>
            <a:chOff x="0" y="197107"/>
            <a:chExt cx="1714500" cy="2492375"/>
          </a:xfrm>
        </p:grpSpPr>
        <p:sp>
          <p:nvSpPr>
            <p:cNvPr id="28" name="object 28" descr=""/>
            <p:cNvSpPr/>
            <p:nvPr/>
          </p:nvSpPr>
          <p:spPr>
            <a:xfrm>
              <a:off x="0" y="586993"/>
              <a:ext cx="1302385" cy="2102485"/>
            </a:xfrm>
            <a:custGeom>
              <a:avLst/>
              <a:gdLst/>
              <a:ahLst/>
              <a:cxnLst/>
              <a:rect l="l" t="t" r="r" b="b"/>
              <a:pathLst>
                <a:path w="1302385" h="2102485">
                  <a:moveTo>
                    <a:pt x="467207" y="132092"/>
                  </a:moveTo>
                  <a:lnTo>
                    <a:pt x="461048" y="93408"/>
                  </a:lnTo>
                  <a:lnTo>
                    <a:pt x="443928" y="58166"/>
                  </a:lnTo>
                  <a:lnTo>
                    <a:pt x="417322" y="29413"/>
                  </a:lnTo>
                  <a:lnTo>
                    <a:pt x="383514" y="9626"/>
                  </a:lnTo>
                  <a:lnTo>
                    <a:pt x="345414" y="508"/>
                  </a:lnTo>
                  <a:lnTo>
                    <a:pt x="332320" y="0"/>
                  </a:lnTo>
                  <a:lnTo>
                    <a:pt x="319252" y="774"/>
                  </a:lnTo>
                  <a:lnTo>
                    <a:pt x="281355" y="10693"/>
                  </a:lnTo>
                  <a:lnTo>
                    <a:pt x="247967" y="31191"/>
                  </a:lnTo>
                  <a:lnTo>
                    <a:pt x="221970" y="60490"/>
                  </a:lnTo>
                  <a:lnTo>
                    <a:pt x="205600" y="96075"/>
                  </a:lnTo>
                  <a:lnTo>
                    <a:pt x="200266" y="134886"/>
                  </a:lnTo>
                  <a:lnTo>
                    <a:pt x="201041" y="147967"/>
                  </a:lnTo>
                  <a:lnTo>
                    <a:pt x="210959" y="185864"/>
                  </a:lnTo>
                  <a:lnTo>
                    <a:pt x="231457" y="219252"/>
                  </a:lnTo>
                  <a:lnTo>
                    <a:pt x="260756" y="245262"/>
                  </a:lnTo>
                  <a:lnTo>
                    <a:pt x="296341" y="261645"/>
                  </a:lnTo>
                  <a:lnTo>
                    <a:pt x="335153" y="266979"/>
                  </a:lnTo>
                  <a:lnTo>
                    <a:pt x="348221" y="266204"/>
                  </a:lnTo>
                  <a:lnTo>
                    <a:pt x="386118" y="256286"/>
                  </a:lnTo>
                  <a:lnTo>
                    <a:pt x="419506" y="235800"/>
                  </a:lnTo>
                  <a:lnTo>
                    <a:pt x="445503" y="206489"/>
                  </a:lnTo>
                  <a:lnTo>
                    <a:pt x="461873" y="170903"/>
                  </a:lnTo>
                  <a:lnTo>
                    <a:pt x="467207" y="132092"/>
                  </a:lnTo>
                  <a:close/>
                </a:path>
                <a:path w="1302385" h="2102485">
                  <a:moveTo>
                    <a:pt x="719010" y="1258455"/>
                  </a:moveTo>
                  <a:lnTo>
                    <a:pt x="716445" y="1212773"/>
                  </a:lnTo>
                  <a:lnTo>
                    <a:pt x="707491" y="1167117"/>
                  </a:lnTo>
                  <a:lnTo>
                    <a:pt x="691883" y="1122057"/>
                  </a:lnTo>
                  <a:lnTo>
                    <a:pt x="669442" y="1078407"/>
                  </a:lnTo>
                  <a:lnTo>
                    <a:pt x="641680" y="1039393"/>
                  </a:lnTo>
                  <a:lnTo>
                    <a:pt x="609257" y="1005268"/>
                  </a:lnTo>
                  <a:lnTo>
                    <a:pt x="572808" y="976274"/>
                  </a:lnTo>
                  <a:lnTo>
                    <a:pt x="532980" y="952690"/>
                  </a:lnTo>
                  <a:lnTo>
                    <a:pt x="490397" y="934758"/>
                  </a:lnTo>
                  <a:lnTo>
                    <a:pt x="445719" y="922743"/>
                  </a:lnTo>
                  <a:lnTo>
                    <a:pt x="476643" y="885520"/>
                  </a:lnTo>
                  <a:lnTo>
                    <a:pt x="500773" y="844003"/>
                  </a:lnTo>
                  <a:lnTo>
                    <a:pt x="517715" y="799172"/>
                  </a:lnTo>
                  <a:lnTo>
                    <a:pt x="527075" y="752030"/>
                  </a:lnTo>
                  <a:lnTo>
                    <a:pt x="528447" y="703529"/>
                  </a:lnTo>
                  <a:lnTo>
                    <a:pt x="521449" y="654659"/>
                  </a:lnTo>
                  <a:lnTo>
                    <a:pt x="505663" y="606412"/>
                  </a:lnTo>
                  <a:lnTo>
                    <a:pt x="483768" y="564743"/>
                  </a:lnTo>
                  <a:lnTo>
                    <a:pt x="456222" y="528116"/>
                  </a:lnTo>
                  <a:lnTo>
                    <a:pt x="423811" y="496824"/>
                  </a:lnTo>
                  <a:lnTo>
                    <a:pt x="387299" y="471195"/>
                  </a:lnTo>
                  <a:lnTo>
                    <a:pt x="364363" y="459867"/>
                  </a:lnTo>
                  <a:lnTo>
                    <a:pt x="347497" y="451535"/>
                  </a:lnTo>
                  <a:lnTo>
                    <a:pt x="305155" y="438175"/>
                  </a:lnTo>
                  <a:lnTo>
                    <a:pt x="261061" y="431406"/>
                  </a:lnTo>
                  <a:lnTo>
                    <a:pt x="216001" y="431558"/>
                  </a:lnTo>
                  <a:lnTo>
                    <a:pt x="170764" y="438950"/>
                  </a:lnTo>
                  <a:lnTo>
                    <a:pt x="126111" y="453885"/>
                  </a:lnTo>
                  <a:lnTo>
                    <a:pt x="121881" y="455688"/>
                  </a:lnTo>
                  <a:lnTo>
                    <a:pt x="117957" y="457885"/>
                  </a:lnTo>
                  <a:lnTo>
                    <a:pt x="113842" y="459867"/>
                  </a:lnTo>
                  <a:lnTo>
                    <a:pt x="96608" y="424268"/>
                  </a:lnTo>
                  <a:lnTo>
                    <a:pt x="72631" y="382663"/>
                  </a:lnTo>
                  <a:lnTo>
                    <a:pt x="45745" y="343636"/>
                  </a:lnTo>
                  <a:lnTo>
                    <a:pt x="16141" y="307289"/>
                  </a:lnTo>
                  <a:lnTo>
                    <a:pt x="0" y="290385"/>
                  </a:lnTo>
                  <a:lnTo>
                    <a:pt x="0" y="2080488"/>
                  </a:lnTo>
                  <a:lnTo>
                    <a:pt x="33934" y="2090724"/>
                  </a:lnTo>
                  <a:lnTo>
                    <a:pt x="81241" y="2099284"/>
                  </a:lnTo>
                  <a:lnTo>
                    <a:pt x="129514" y="2102370"/>
                  </a:lnTo>
                  <a:lnTo>
                    <a:pt x="178295" y="2099818"/>
                  </a:lnTo>
                  <a:lnTo>
                    <a:pt x="227101" y="2091423"/>
                  </a:lnTo>
                  <a:lnTo>
                    <a:pt x="279565" y="2075878"/>
                  </a:lnTo>
                  <a:lnTo>
                    <a:pt x="340728" y="2047227"/>
                  </a:lnTo>
                  <a:lnTo>
                    <a:pt x="380961" y="2021090"/>
                  </a:lnTo>
                  <a:lnTo>
                    <a:pt x="417372" y="1991004"/>
                  </a:lnTo>
                  <a:lnTo>
                    <a:pt x="449808" y="1957412"/>
                  </a:lnTo>
                  <a:lnTo>
                    <a:pt x="478078" y="1920697"/>
                  </a:lnTo>
                  <a:lnTo>
                    <a:pt x="502018" y="1881289"/>
                  </a:lnTo>
                  <a:lnTo>
                    <a:pt x="521487" y="1839595"/>
                  </a:lnTo>
                  <a:lnTo>
                    <a:pt x="536295" y="1796021"/>
                  </a:lnTo>
                  <a:lnTo>
                    <a:pt x="546277" y="1750999"/>
                  </a:lnTo>
                  <a:lnTo>
                    <a:pt x="551281" y="1704936"/>
                  </a:lnTo>
                  <a:lnTo>
                    <a:pt x="551129" y="1658239"/>
                  </a:lnTo>
                  <a:lnTo>
                    <a:pt x="545668" y="1611325"/>
                  </a:lnTo>
                  <a:lnTo>
                    <a:pt x="534720" y="1564601"/>
                  </a:lnTo>
                  <a:lnTo>
                    <a:pt x="518121" y="1518488"/>
                  </a:lnTo>
                  <a:lnTo>
                    <a:pt x="495388" y="1472996"/>
                  </a:lnTo>
                  <a:lnTo>
                    <a:pt x="468007" y="1431442"/>
                  </a:lnTo>
                  <a:lnTo>
                    <a:pt x="436397" y="1394053"/>
                  </a:lnTo>
                  <a:lnTo>
                    <a:pt x="401053" y="1360982"/>
                  </a:lnTo>
                  <a:lnTo>
                    <a:pt x="362419" y="1332420"/>
                  </a:lnTo>
                  <a:lnTo>
                    <a:pt x="320979" y="1308544"/>
                  </a:lnTo>
                  <a:lnTo>
                    <a:pt x="277164" y="1289558"/>
                  </a:lnTo>
                  <a:lnTo>
                    <a:pt x="231457" y="1275613"/>
                  </a:lnTo>
                  <a:lnTo>
                    <a:pt x="184315" y="1266926"/>
                  </a:lnTo>
                  <a:lnTo>
                    <a:pt x="136194" y="1263650"/>
                  </a:lnTo>
                  <a:lnTo>
                    <a:pt x="184353" y="1255344"/>
                  </a:lnTo>
                  <a:lnTo>
                    <a:pt x="232473" y="1252728"/>
                  </a:lnTo>
                  <a:lnTo>
                    <a:pt x="280098" y="1255610"/>
                  </a:lnTo>
                  <a:lnTo>
                    <a:pt x="326809" y="1263827"/>
                  </a:lnTo>
                  <a:lnTo>
                    <a:pt x="372135" y="1277188"/>
                  </a:lnTo>
                  <a:lnTo>
                    <a:pt x="415645" y="1295539"/>
                  </a:lnTo>
                  <a:lnTo>
                    <a:pt x="456882" y="1318679"/>
                  </a:lnTo>
                  <a:lnTo>
                    <a:pt x="495414" y="1346428"/>
                  </a:lnTo>
                  <a:lnTo>
                    <a:pt x="530783" y="1378623"/>
                  </a:lnTo>
                  <a:lnTo>
                    <a:pt x="562559" y="1415072"/>
                  </a:lnTo>
                  <a:lnTo>
                    <a:pt x="590270" y="1455610"/>
                  </a:lnTo>
                  <a:lnTo>
                    <a:pt x="613498" y="1500047"/>
                  </a:lnTo>
                  <a:lnTo>
                    <a:pt x="644271" y="1466570"/>
                  </a:lnTo>
                  <a:lnTo>
                    <a:pt x="670090" y="1429600"/>
                  </a:lnTo>
                  <a:lnTo>
                    <a:pt x="690714" y="1389710"/>
                  </a:lnTo>
                  <a:lnTo>
                    <a:pt x="705904" y="1347508"/>
                  </a:lnTo>
                  <a:lnTo>
                    <a:pt x="715416" y="1303553"/>
                  </a:lnTo>
                  <a:lnTo>
                    <a:pt x="719010" y="1258455"/>
                  </a:lnTo>
                  <a:close/>
                </a:path>
                <a:path w="1302385" h="2102485">
                  <a:moveTo>
                    <a:pt x="1302118" y="575868"/>
                  </a:moveTo>
                  <a:lnTo>
                    <a:pt x="1298829" y="532663"/>
                  </a:lnTo>
                  <a:lnTo>
                    <a:pt x="1284325" y="484263"/>
                  </a:lnTo>
                  <a:lnTo>
                    <a:pt x="1255064" y="434555"/>
                  </a:lnTo>
                  <a:lnTo>
                    <a:pt x="1225118" y="403237"/>
                  </a:lnTo>
                  <a:lnTo>
                    <a:pt x="1189621" y="378371"/>
                  </a:lnTo>
                  <a:lnTo>
                    <a:pt x="1149972" y="360908"/>
                  </a:lnTo>
                  <a:lnTo>
                    <a:pt x="1107668" y="351510"/>
                  </a:lnTo>
                  <a:lnTo>
                    <a:pt x="1086027" y="349961"/>
                  </a:lnTo>
                  <a:lnTo>
                    <a:pt x="1064348" y="350545"/>
                  </a:lnTo>
                  <a:lnTo>
                    <a:pt x="1021676" y="358051"/>
                  </a:lnTo>
                  <a:lnTo>
                    <a:pt x="981278" y="373748"/>
                  </a:lnTo>
                  <a:lnTo>
                    <a:pt x="944727" y="397014"/>
                  </a:lnTo>
                  <a:lnTo>
                    <a:pt x="913409" y="426961"/>
                  </a:lnTo>
                  <a:lnTo>
                    <a:pt x="888542" y="462445"/>
                  </a:lnTo>
                  <a:lnTo>
                    <a:pt x="871067" y="502107"/>
                  </a:lnTo>
                  <a:lnTo>
                    <a:pt x="861682" y="544410"/>
                  </a:lnTo>
                  <a:lnTo>
                    <a:pt x="860132" y="566039"/>
                  </a:lnTo>
                  <a:lnTo>
                    <a:pt x="860717" y="587730"/>
                  </a:lnTo>
                  <a:lnTo>
                    <a:pt x="868222" y="630402"/>
                  </a:lnTo>
                  <a:lnTo>
                    <a:pt x="883907" y="670801"/>
                  </a:lnTo>
                  <a:lnTo>
                    <a:pt x="907186" y="707351"/>
                  </a:lnTo>
                  <a:lnTo>
                    <a:pt x="937133" y="738670"/>
                  </a:lnTo>
                  <a:lnTo>
                    <a:pt x="972616" y="763536"/>
                  </a:lnTo>
                  <a:lnTo>
                    <a:pt x="1012278" y="780999"/>
                  </a:lnTo>
                  <a:lnTo>
                    <a:pt x="1054569" y="790397"/>
                  </a:lnTo>
                  <a:lnTo>
                    <a:pt x="1076210" y="791946"/>
                  </a:lnTo>
                  <a:lnTo>
                    <a:pt x="1097902" y="791362"/>
                  </a:lnTo>
                  <a:lnTo>
                    <a:pt x="1140574" y="783856"/>
                  </a:lnTo>
                  <a:lnTo>
                    <a:pt x="1180960" y="768159"/>
                  </a:lnTo>
                  <a:lnTo>
                    <a:pt x="1217523" y="744893"/>
                  </a:lnTo>
                  <a:lnTo>
                    <a:pt x="1248829" y="714946"/>
                  </a:lnTo>
                  <a:lnTo>
                    <a:pt x="1273708" y="679462"/>
                  </a:lnTo>
                  <a:lnTo>
                    <a:pt x="1291170" y="639800"/>
                  </a:lnTo>
                  <a:lnTo>
                    <a:pt x="1300568" y="597496"/>
                  </a:lnTo>
                  <a:lnTo>
                    <a:pt x="1302118" y="575868"/>
                  </a:lnTo>
                  <a:close/>
                </a:path>
              </a:pathLst>
            </a:custGeom>
            <a:solidFill>
              <a:srgbClr val="BE6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12924650" y="197107"/>
            <a:ext cx="5363845" cy="2492375"/>
            <a:chOff x="12924650" y="197107"/>
            <a:chExt cx="5363845" cy="2492375"/>
          </a:xfrm>
        </p:grpSpPr>
        <p:sp>
          <p:nvSpPr>
            <p:cNvPr id="32" name="object 32" descr=""/>
            <p:cNvSpPr/>
            <p:nvPr/>
          </p:nvSpPr>
          <p:spPr>
            <a:xfrm>
              <a:off x="16985755" y="586993"/>
              <a:ext cx="1302385" cy="2102485"/>
            </a:xfrm>
            <a:custGeom>
              <a:avLst/>
              <a:gdLst/>
              <a:ahLst/>
              <a:cxnLst/>
              <a:rect l="l" t="t" r="r" b="b"/>
              <a:pathLst>
                <a:path w="1302384" h="2102485">
                  <a:moveTo>
                    <a:pt x="441972" y="566039"/>
                  </a:moveTo>
                  <a:lnTo>
                    <a:pt x="436778" y="523024"/>
                  </a:lnTo>
                  <a:lnTo>
                    <a:pt x="423278" y="481850"/>
                  </a:lnTo>
                  <a:lnTo>
                    <a:pt x="402005" y="444093"/>
                  </a:lnTo>
                  <a:lnTo>
                    <a:pt x="373773" y="411226"/>
                  </a:lnTo>
                  <a:lnTo>
                    <a:pt x="339674" y="384479"/>
                  </a:lnTo>
                  <a:lnTo>
                    <a:pt x="301015" y="364909"/>
                  </a:lnTo>
                  <a:lnTo>
                    <a:pt x="259283" y="353250"/>
                  </a:lnTo>
                  <a:lnTo>
                    <a:pt x="216077" y="349961"/>
                  </a:lnTo>
                  <a:lnTo>
                    <a:pt x="194437" y="351510"/>
                  </a:lnTo>
                  <a:lnTo>
                    <a:pt x="152133" y="360908"/>
                  </a:lnTo>
                  <a:lnTo>
                    <a:pt x="112483" y="378371"/>
                  </a:lnTo>
                  <a:lnTo>
                    <a:pt x="77000" y="403237"/>
                  </a:lnTo>
                  <a:lnTo>
                    <a:pt x="47040" y="434555"/>
                  </a:lnTo>
                  <a:lnTo>
                    <a:pt x="23774" y="471106"/>
                  </a:lnTo>
                  <a:lnTo>
                    <a:pt x="8089" y="511505"/>
                  </a:lnTo>
                  <a:lnTo>
                    <a:pt x="571" y="554177"/>
                  </a:lnTo>
                  <a:lnTo>
                    <a:pt x="0" y="575868"/>
                  </a:lnTo>
                  <a:lnTo>
                    <a:pt x="1536" y="597496"/>
                  </a:lnTo>
                  <a:lnTo>
                    <a:pt x="10934" y="639800"/>
                  </a:lnTo>
                  <a:lnTo>
                    <a:pt x="28409" y="679462"/>
                  </a:lnTo>
                  <a:lnTo>
                    <a:pt x="53276" y="714946"/>
                  </a:lnTo>
                  <a:lnTo>
                    <a:pt x="84582" y="744893"/>
                  </a:lnTo>
                  <a:lnTo>
                    <a:pt x="121145" y="768159"/>
                  </a:lnTo>
                  <a:lnTo>
                    <a:pt x="161531" y="783856"/>
                  </a:lnTo>
                  <a:lnTo>
                    <a:pt x="204216" y="791362"/>
                  </a:lnTo>
                  <a:lnTo>
                    <a:pt x="225894" y="791946"/>
                  </a:lnTo>
                  <a:lnTo>
                    <a:pt x="247535" y="790397"/>
                  </a:lnTo>
                  <a:lnTo>
                    <a:pt x="289839" y="780999"/>
                  </a:lnTo>
                  <a:lnTo>
                    <a:pt x="329488" y="763536"/>
                  </a:lnTo>
                  <a:lnTo>
                    <a:pt x="364972" y="738670"/>
                  </a:lnTo>
                  <a:lnTo>
                    <a:pt x="394931" y="707351"/>
                  </a:lnTo>
                  <a:lnTo>
                    <a:pt x="418198" y="670801"/>
                  </a:lnTo>
                  <a:lnTo>
                    <a:pt x="433882" y="630402"/>
                  </a:lnTo>
                  <a:lnTo>
                    <a:pt x="441388" y="587730"/>
                  </a:lnTo>
                  <a:lnTo>
                    <a:pt x="441972" y="566039"/>
                  </a:lnTo>
                  <a:close/>
                </a:path>
                <a:path w="1302384" h="2102485">
                  <a:moveTo>
                    <a:pt x="1101852" y="134886"/>
                  </a:moveTo>
                  <a:lnTo>
                    <a:pt x="1096505" y="96075"/>
                  </a:lnTo>
                  <a:lnTo>
                    <a:pt x="1080135" y="60490"/>
                  </a:lnTo>
                  <a:lnTo>
                    <a:pt x="1054138" y="31191"/>
                  </a:lnTo>
                  <a:lnTo>
                    <a:pt x="1020749" y="10693"/>
                  </a:lnTo>
                  <a:lnTo>
                    <a:pt x="982865" y="774"/>
                  </a:lnTo>
                  <a:lnTo>
                    <a:pt x="969784" y="0"/>
                  </a:lnTo>
                  <a:lnTo>
                    <a:pt x="956691" y="508"/>
                  </a:lnTo>
                  <a:lnTo>
                    <a:pt x="918603" y="9626"/>
                  </a:lnTo>
                  <a:lnTo>
                    <a:pt x="884783" y="29413"/>
                  </a:lnTo>
                  <a:lnTo>
                    <a:pt x="858177" y="58166"/>
                  </a:lnTo>
                  <a:lnTo>
                    <a:pt x="841057" y="93408"/>
                  </a:lnTo>
                  <a:lnTo>
                    <a:pt x="834898" y="132092"/>
                  </a:lnTo>
                  <a:lnTo>
                    <a:pt x="835406" y="145186"/>
                  </a:lnTo>
                  <a:lnTo>
                    <a:pt x="844511" y="183286"/>
                  </a:lnTo>
                  <a:lnTo>
                    <a:pt x="864298" y="217093"/>
                  </a:lnTo>
                  <a:lnTo>
                    <a:pt x="893038" y="243713"/>
                  </a:lnTo>
                  <a:lnTo>
                    <a:pt x="928268" y="260832"/>
                  </a:lnTo>
                  <a:lnTo>
                    <a:pt x="966965" y="266979"/>
                  </a:lnTo>
                  <a:lnTo>
                    <a:pt x="980046" y="266471"/>
                  </a:lnTo>
                  <a:lnTo>
                    <a:pt x="1018146" y="257352"/>
                  </a:lnTo>
                  <a:lnTo>
                    <a:pt x="1051953" y="237566"/>
                  </a:lnTo>
                  <a:lnTo>
                    <a:pt x="1078572" y="208813"/>
                  </a:lnTo>
                  <a:lnTo>
                    <a:pt x="1095692" y="173583"/>
                  </a:lnTo>
                  <a:lnTo>
                    <a:pt x="1101852" y="134886"/>
                  </a:lnTo>
                  <a:close/>
                </a:path>
                <a:path w="1302384" h="2102485">
                  <a:moveTo>
                    <a:pt x="1302232" y="290245"/>
                  </a:moveTo>
                  <a:lnTo>
                    <a:pt x="1256372" y="343636"/>
                  </a:lnTo>
                  <a:lnTo>
                    <a:pt x="1229474" y="382663"/>
                  </a:lnTo>
                  <a:lnTo>
                    <a:pt x="1205496" y="424268"/>
                  </a:lnTo>
                  <a:lnTo>
                    <a:pt x="1188262" y="459867"/>
                  </a:lnTo>
                  <a:lnTo>
                    <a:pt x="1184148" y="457885"/>
                  </a:lnTo>
                  <a:lnTo>
                    <a:pt x="1131341" y="438950"/>
                  </a:lnTo>
                  <a:lnTo>
                    <a:pt x="1086104" y="431558"/>
                  </a:lnTo>
                  <a:lnTo>
                    <a:pt x="1041044" y="431406"/>
                  </a:lnTo>
                  <a:lnTo>
                    <a:pt x="996950" y="438175"/>
                  </a:lnTo>
                  <a:lnTo>
                    <a:pt x="954608" y="451535"/>
                  </a:lnTo>
                  <a:lnTo>
                    <a:pt x="937742" y="459867"/>
                  </a:lnTo>
                  <a:lnTo>
                    <a:pt x="914806" y="471195"/>
                  </a:lnTo>
                  <a:lnTo>
                    <a:pt x="878293" y="496824"/>
                  </a:lnTo>
                  <a:lnTo>
                    <a:pt x="845883" y="528116"/>
                  </a:lnTo>
                  <a:lnTo>
                    <a:pt x="818337" y="564743"/>
                  </a:lnTo>
                  <a:lnTo>
                    <a:pt x="796442" y="606412"/>
                  </a:lnTo>
                  <a:lnTo>
                    <a:pt x="780656" y="654659"/>
                  </a:lnTo>
                  <a:lnTo>
                    <a:pt x="773658" y="703529"/>
                  </a:lnTo>
                  <a:lnTo>
                    <a:pt x="775030" y="752030"/>
                  </a:lnTo>
                  <a:lnTo>
                    <a:pt x="784390" y="799172"/>
                  </a:lnTo>
                  <a:lnTo>
                    <a:pt x="801331" y="844003"/>
                  </a:lnTo>
                  <a:lnTo>
                    <a:pt x="825461" y="885520"/>
                  </a:lnTo>
                  <a:lnTo>
                    <a:pt x="856386" y="922743"/>
                  </a:lnTo>
                  <a:lnTo>
                    <a:pt x="811707" y="934758"/>
                  </a:lnTo>
                  <a:lnTo>
                    <a:pt x="769137" y="952690"/>
                  </a:lnTo>
                  <a:lnTo>
                    <a:pt x="729297" y="976274"/>
                  </a:lnTo>
                  <a:lnTo>
                    <a:pt x="692848" y="1005268"/>
                  </a:lnTo>
                  <a:lnTo>
                    <a:pt x="660425" y="1039393"/>
                  </a:lnTo>
                  <a:lnTo>
                    <a:pt x="632663" y="1078407"/>
                  </a:lnTo>
                  <a:lnTo>
                    <a:pt x="610222" y="1122057"/>
                  </a:lnTo>
                  <a:lnTo>
                    <a:pt x="594626" y="1167117"/>
                  </a:lnTo>
                  <a:lnTo>
                    <a:pt x="585660" y="1212773"/>
                  </a:lnTo>
                  <a:lnTo>
                    <a:pt x="583412" y="1252728"/>
                  </a:lnTo>
                  <a:lnTo>
                    <a:pt x="583095" y="1258455"/>
                  </a:lnTo>
                  <a:lnTo>
                    <a:pt x="586689" y="1303553"/>
                  </a:lnTo>
                  <a:lnTo>
                    <a:pt x="596201" y="1347508"/>
                  </a:lnTo>
                  <a:lnTo>
                    <a:pt x="611390" y="1389710"/>
                  </a:lnTo>
                  <a:lnTo>
                    <a:pt x="632015" y="1429600"/>
                  </a:lnTo>
                  <a:lnTo>
                    <a:pt x="657834" y="1466570"/>
                  </a:lnTo>
                  <a:lnTo>
                    <a:pt x="688606" y="1500047"/>
                  </a:lnTo>
                  <a:lnTo>
                    <a:pt x="711835" y="1455610"/>
                  </a:lnTo>
                  <a:lnTo>
                    <a:pt x="739546" y="1415072"/>
                  </a:lnTo>
                  <a:lnTo>
                    <a:pt x="771321" y="1378623"/>
                  </a:lnTo>
                  <a:lnTo>
                    <a:pt x="806691" y="1346428"/>
                  </a:lnTo>
                  <a:lnTo>
                    <a:pt x="845223" y="1318679"/>
                  </a:lnTo>
                  <a:lnTo>
                    <a:pt x="886460" y="1295539"/>
                  </a:lnTo>
                  <a:lnTo>
                    <a:pt x="929970" y="1277188"/>
                  </a:lnTo>
                  <a:lnTo>
                    <a:pt x="975296" y="1263827"/>
                  </a:lnTo>
                  <a:lnTo>
                    <a:pt x="1022007" y="1255610"/>
                  </a:lnTo>
                  <a:lnTo>
                    <a:pt x="1069632" y="1252728"/>
                  </a:lnTo>
                  <a:lnTo>
                    <a:pt x="1117752" y="1255344"/>
                  </a:lnTo>
                  <a:lnTo>
                    <a:pt x="1165910" y="1263650"/>
                  </a:lnTo>
                  <a:lnTo>
                    <a:pt x="1117790" y="1266926"/>
                  </a:lnTo>
                  <a:lnTo>
                    <a:pt x="1070648" y="1275613"/>
                  </a:lnTo>
                  <a:lnTo>
                    <a:pt x="1024940" y="1289558"/>
                  </a:lnTo>
                  <a:lnTo>
                    <a:pt x="981138" y="1308544"/>
                  </a:lnTo>
                  <a:lnTo>
                    <a:pt x="939685" y="1332420"/>
                  </a:lnTo>
                  <a:lnTo>
                    <a:pt x="901052" y="1360982"/>
                  </a:lnTo>
                  <a:lnTo>
                    <a:pt x="865708" y="1394053"/>
                  </a:lnTo>
                  <a:lnTo>
                    <a:pt x="834110" y="1431442"/>
                  </a:lnTo>
                  <a:lnTo>
                    <a:pt x="806716" y="1472996"/>
                  </a:lnTo>
                  <a:lnTo>
                    <a:pt x="783996" y="1518488"/>
                  </a:lnTo>
                  <a:lnTo>
                    <a:pt x="767397" y="1564601"/>
                  </a:lnTo>
                  <a:lnTo>
                    <a:pt x="756437" y="1611325"/>
                  </a:lnTo>
                  <a:lnTo>
                    <a:pt x="750976" y="1658239"/>
                  </a:lnTo>
                  <a:lnTo>
                    <a:pt x="750824" y="1704936"/>
                  </a:lnTo>
                  <a:lnTo>
                    <a:pt x="755827" y="1750999"/>
                  </a:lnTo>
                  <a:lnTo>
                    <a:pt x="765810" y="1796021"/>
                  </a:lnTo>
                  <a:lnTo>
                    <a:pt x="780618" y="1839595"/>
                  </a:lnTo>
                  <a:lnTo>
                    <a:pt x="800087" y="1881289"/>
                  </a:lnTo>
                  <a:lnTo>
                    <a:pt x="824026" y="1920697"/>
                  </a:lnTo>
                  <a:lnTo>
                    <a:pt x="852297" y="1957412"/>
                  </a:lnTo>
                  <a:lnTo>
                    <a:pt x="884732" y="1991004"/>
                  </a:lnTo>
                  <a:lnTo>
                    <a:pt x="921143" y="2021090"/>
                  </a:lnTo>
                  <a:lnTo>
                    <a:pt x="961377" y="2047227"/>
                  </a:lnTo>
                  <a:lnTo>
                    <a:pt x="1005281" y="2069020"/>
                  </a:lnTo>
                  <a:lnTo>
                    <a:pt x="1057427" y="2086991"/>
                  </a:lnTo>
                  <a:lnTo>
                    <a:pt x="1123810" y="2099818"/>
                  </a:lnTo>
                  <a:lnTo>
                    <a:pt x="1172591" y="2102370"/>
                  </a:lnTo>
                  <a:lnTo>
                    <a:pt x="1220863" y="2099284"/>
                  </a:lnTo>
                  <a:lnTo>
                    <a:pt x="1268171" y="2090724"/>
                  </a:lnTo>
                  <a:lnTo>
                    <a:pt x="1302232" y="2080450"/>
                  </a:lnTo>
                  <a:lnTo>
                    <a:pt x="1302232" y="290245"/>
                  </a:lnTo>
                  <a:close/>
                </a:path>
              </a:pathLst>
            </a:custGeom>
            <a:solidFill>
              <a:srgbClr val="5C6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37" name="object 37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471889" y="472170"/>
            <a:ext cx="334391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25" b="1">
                <a:solidFill>
                  <a:srgbClr val="FDFBFD"/>
                </a:solidFill>
                <a:latin typeface="Trebuchet MS"/>
                <a:cs typeface="Trebuchet MS"/>
              </a:rPr>
              <a:t>DATA</a:t>
            </a:r>
            <a:r>
              <a:rPr dirty="0" sz="2250" spc="-13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110" b="1">
                <a:solidFill>
                  <a:srgbClr val="FDFBFD"/>
                </a:solidFill>
                <a:latin typeface="Trebuchet MS"/>
                <a:cs typeface="Trebuchet MS"/>
              </a:rPr>
              <a:t>UNDERSTANDING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2939988" y="5964994"/>
            <a:ext cx="3764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E6DFCC"/>
                </a:solidFill>
                <a:latin typeface="Tahoma"/>
                <a:cs typeface="Tahoma"/>
              </a:rPr>
              <a:t>sample_submission.csv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018823" y="3788849"/>
            <a:ext cx="6460490" cy="4516755"/>
            <a:chOff x="1018823" y="3788849"/>
            <a:chExt cx="6460490" cy="4516755"/>
          </a:xfrm>
        </p:grpSpPr>
        <p:pic>
          <p:nvPicPr>
            <p:cNvPr id="41" name="object 4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7749" y="6838711"/>
              <a:ext cx="95250" cy="9524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7749" y="7181611"/>
              <a:ext cx="95250" cy="9524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7749" y="7524511"/>
              <a:ext cx="95250" cy="9524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7749" y="8210311"/>
              <a:ext cx="95250" cy="9524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3600" y="6838753"/>
              <a:ext cx="95250" cy="9524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3600" y="7181653"/>
              <a:ext cx="95250" cy="9524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3600" y="7524553"/>
              <a:ext cx="95250" cy="9524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3600" y="8210353"/>
              <a:ext cx="95250" cy="95249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018823" y="3788849"/>
              <a:ext cx="4661535" cy="615315"/>
            </a:xfrm>
            <a:custGeom>
              <a:avLst/>
              <a:gdLst/>
              <a:ahLst/>
              <a:cxnLst/>
              <a:rect l="l" t="t" r="r" b="b"/>
              <a:pathLst>
                <a:path w="4661535" h="615314">
                  <a:moveTo>
                    <a:pt x="4353758" y="615314"/>
                  </a:moveTo>
                  <a:lnTo>
                    <a:pt x="307657" y="615314"/>
                  </a:lnTo>
                  <a:lnTo>
                    <a:pt x="262194" y="611979"/>
                  </a:lnTo>
                  <a:lnTo>
                    <a:pt x="218801" y="602289"/>
                  </a:lnTo>
                  <a:lnTo>
                    <a:pt x="177956" y="586720"/>
                  </a:lnTo>
                  <a:lnTo>
                    <a:pt x="140134" y="565749"/>
                  </a:lnTo>
                  <a:lnTo>
                    <a:pt x="105811" y="539851"/>
                  </a:lnTo>
                  <a:lnTo>
                    <a:pt x="75463" y="509503"/>
                  </a:lnTo>
                  <a:lnTo>
                    <a:pt x="49565" y="475180"/>
                  </a:lnTo>
                  <a:lnTo>
                    <a:pt x="28594" y="437358"/>
                  </a:lnTo>
                  <a:lnTo>
                    <a:pt x="13025" y="396513"/>
                  </a:lnTo>
                  <a:lnTo>
                    <a:pt x="3335" y="353120"/>
                  </a:lnTo>
                  <a:lnTo>
                    <a:pt x="0" y="307657"/>
                  </a:lnTo>
                  <a:lnTo>
                    <a:pt x="3335" y="262194"/>
                  </a:lnTo>
                  <a:lnTo>
                    <a:pt x="13025" y="218801"/>
                  </a:lnTo>
                  <a:lnTo>
                    <a:pt x="28594" y="177956"/>
                  </a:lnTo>
                  <a:lnTo>
                    <a:pt x="49565" y="140134"/>
                  </a:lnTo>
                  <a:lnTo>
                    <a:pt x="75463" y="105811"/>
                  </a:lnTo>
                  <a:lnTo>
                    <a:pt x="105811" y="75463"/>
                  </a:lnTo>
                  <a:lnTo>
                    <a:pt x="140134" y="49565"/>
                  </a:lnTo>
                  <a:lnTo>
                    <a:pt x="177956" y="28594"/>
                  </a:lnTo>
                  <a:lnTo>
                    <a:pt x="218801" y="13025"/>
                  </a:lnTo>
                  <a:lnTo>
                    <a:pt x="262194" y="3335"/>
                  </a:lnTo>
                  <a:lnTo>
                    <a:pt x="307657" y="0"/>
                  </a:lnTo>
                  <a:lnTo>
                    <a:pt x="4353758" y="0"/>
                  </a:lnTo>
                  <a:lnTo>
                    <a:pt x="4402176" y="3832"/>
                  </a:lnTo>
                  <a:lnTo>
                    <a:pt x="4448967" y="15102"/>
                  </a:lnTo>
                  <a:lnTo>
                    <a:pt x="4493302" y="33466"/>
                  </a:lnTo>
                  <a:lnTo>
                    <a:pt x="4534357" y="58583"/>
                  </a:lnTo>
                  <a:lnTo>
                    <a:pt x="4571304" y="90110"/>
                  </a:lnTo>
                  <a:lnTo>
                    <a:pt x="4602831" y="127058"/>
                  </a:lnTo>
                  <a:lnTo>
                    <a:pt x="4627948" y="168112"/>
                  </a:lnTo>
                  <a:lnTo>
                    <a:pt x="4646313" y="212448"/>
                  </a:lnTo>
                  <a:lnTo>
                    <a:pt x="4657583" y="259238"/>
                  </a:lnTo>
                  <a:lnTo>
                    <a:pt x="4661415" y="307657"/>
                  </a:lnTo>
                  <a:lnTo>
                    <a:pt x="4657583" y="356076"/>
                  </a:lnTo>
                  <a:lnTo>
                    <a:pt x="4646313" y="402866"/>
                  </a:lnTo>
                  <a:lnTo>
                    <a:pt x="4627948" y="447202"/>
                  </a:lnTo>
                  <a:lnTo>
                    <a:pt x="4602831" y="488256"/>
                  </a:lnTo>
                  <a:lnTo>
                    <a:pt x="4571304" y="525204"/>
                  </a:lnTo>
                  <a:lnTo>
                    <a:pt x="4534357" y="556731"/>
                  </a:lnTo>
                  <a:lnTo>
                    <a:pt x="4493302" y="581848"/>
                  </a:lnTo>
                  <a:lnTo>
                    <a:pt x="4448967" y="600212"/>
                  </a:lnTo>
                  <a:lnTo>
                    <a:pt x="4402176" y="611482"/>
                  </a:lnTo>
                  <a:lnTo>
                    <a:pt x="4353758" y="615314"/>
                  </a:lnTo>
                  <a:close/>
                </a:path>
              </a:pathLst>
            </a:custGeom>
            <a:solidFill>
              <a:srgbClr val="4A42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178829" y="5993526"/>
            <a:ext cx="3700145" cy="2416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139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E6DFCC"/>
                </a:solidFill>
                <a:latin typeface="Tahoma"/>
                <a:cs typeface="Tahoma"/>
              </a:rPr>
              <a:t>train.csv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7100"/>
              </a:lnSpc>
              <a:spcBef>
                <a:spcPts val="2445"/>
              </a:spcBef>
            </a:pPr>
            <a:r>
              <a:rPr dirty="0" sz="2100" spc="229">
                <a:solidFill>
                  <a:srgbClr val="E6DFCC"/>
                </a:solidFill>
                <a:latin typeface="Lucida Sans Unicode"/>
                <a:cs typeface="Lucida Sans Unicode"/>
              </a:rPr>
              <a:t>Jumlah</a:t>
            </a:r>
            <a:r>
              <a:rPr dirty="0" sz="2100" spc="-2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>
                <a:solidFill>
                  <a:srgbClr val="E6DFCC"/>
                </a:solidFill>
                <a:latin typeface="Lucida Sans Unicode"/>
                <a:cs typeface="Lucida Sans Unicode"/>
              </a:rPr>
              <a:t>Kolom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:</a:t>
            </a:r>
            <a:r>
              <a:rPr dirty="0" sz="2100" spc="-25">
                <a:solidFill>
                  <a:srgbClr val="E6DFCC"/>
                </a:solidFill>
                <a:latin typeface="Lucida Sans Unicode"/>
                <a:cs typeface="Lucida Sans Unicode"/>
              </a:rPr>
              <a:t> 76 </a:t>
            </a:r>
            <a:r>
              <a:rPr dirty="0" sz="2100" spc="229">
                <a:solidFill>
                  <a:srgbClr val="E6DFCC"/>
                </a:solidFill>
                <a:latin typeface="Lucida Sans Unicode"/>
                <a:cs typeface="Lucida Sans Unicode"/>
              </a:rPr>
              <a:t>Jumlah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10">
                <a:solidFill>
                  <a:srgbClr val="E6DFCC"/>
                </a:solidFill>
                <a:latin typeface="Lucida Sans Unicode"/>
                <a:cs typeface="Lucida Sans Unicode"/>
              </a:rPr>
              <a:t>Baris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: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79023</a:t>
            </a:r>
            <a:r>
              <a:rPr dirty="0" sz="2100" spc="52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50">
                <a:solidFill>
                  <a:srgbClr val="E6DFCC"/>
                </a:solidFill>
                <a:latin typeface="Lucida Sans Unicode"/>
                <a:cs typeface="Lucida Sans Unicode"/>
              </a:rPr>
              <a:t>Data</a:t>
            </a:r>
            <a:r>
              <a:rPr dirty="0" sz="2100" spc="3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30">
                <a:solidFill>
                  <a:srgbClr val="E6DFCC"/>
                </a:solidFill>
                <a:latin typeface="Lucida Sans Unicode"/>
                <a:cs typeface="Lucida Sans Unicode"/>
              </a:rPr>
              <a:t>perminggu</a:t>
            </a:r>
            <a:r>
              <a:rPr dirty="0" sz="2100" spc="3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85">
                <a:solidFill>
                  <a:srgbClr val="E6DFCC"/>
                </a:solidFill>
                <a:latin typeface="Lucida Sans Unicode"/>
                <a:cs typeface="Lucida Sans Unicode"/>
              </a:rPr>
              <a:t>dari </a:t>
            </a:r>
            <a:r>
              <a:rPr dirty="0" sz="2100" spc="135">
                <a:solidFill>
                  <a:srgbClr val="E6DFCC"/>
                </a:solidFill>
                <a:latin typeface="Lucida Sans Unicode"/>
                <a:cs typeface="Lucida Sans Unicode"/>
              </a:rPr>
              <a:t>tahun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05">
                <a:solidFill>
                  <a:srgbClr val="E6DFCC"/>
                </a:solidFill>
                <a:latin typeface="Lucida Sans Unicode"/>
                <a:cs typeface="Lucida Sans Unicode"/>
              </a:rPr>
              <a:t>2019</a:t>
            </a:r>
            <a:r>
              <a:rPr dirty="0" sz="2100" spc="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- 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2021 </a:t>
            </a:r>
            <a:r>
              <a:rPr dirty="0" sz="2100" spc="135">
                <a:solidFill>
                  <a:srgbClr val="E6DFCC"/>
                </a:solidFill>
                <a:latin typeface="Lucida Sans Unicode"/>
                <a:cs typeface="Lucida Sans Unicode"/>
              </a:rPr>
              <a:t>Terdapat</a:t>
            </a:r>
            <a:r>
              <a:rPr dirty="0" sz="2100" spc="3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20">
                <a:solidFill>
                  <a:srgbClr val="E6DFCC"/>
                </a:solidFill>
                <a:latin typeface="Lucida Sans Unicode"/>
                <a:cs typeface="Lucida Sans Unicode"/>
              </a:rPr>
              <a:t>label</a:t>
            </a:r>
            <a:r>
              <a:rPr dirty="0" sz="2100" spc="3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>
                <a:solidFill>
                  <a:srgbClr val="EB0D0D"/>
                </a:solidFill>
                <a:latin typeface="Lucida Sans Unicode"/>
                <a:cs typeface="Lucida Sans Unicode"/>
              </a:rPr>
              <a:t>“Emission”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54" name="object 5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  <p:sp>
        <p:nvSpPr>
          <p:cNvPr id="51" name="object 51" descr=""/>
          <p:cNvSpPr txBox="1"/>
          <p:nvPr/>
        </p:nvSpPr>
        <p:spPr>
          <a:xfrm>
            <a:off x="7614680" y="5993569"/>
            <a:ext cx="3298825" cy="2416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E6DFCC"/>
                </a:solidFill>
                <a:latin typeface="Tahoma"/>
                <a:cs typeface="Tahoma"/>
              </a:rPr>
              <a:t>test.csv</a:t>
            </a:r>
            <a:endParaRPr sz="2400">
              <a:latin typeface="Tahoma"/>
              <a:cs typeface="Tahoma"/>
            </a:endParaRPr>
          </a:p>
          <a:p>
            <a:pPr marL="12700" marR="99695">
              <a:lnSpc>
                <a:spcPct val="107100"/>
              </a:lnSpc>
              <a:spcBef>
                <a:spcPts val="2445"/>
              </a:spcBef>
            </a:pPr>
            <a:r>
              <a:rPr dirty="0" sz="2100" spc="229">
                <a:solidFill>
                  <a:srgbClr val="E6DFCC"/>
                </a:solidFill>
                <a:latin typeface="Lucida Sans Unicode"/>
                <a:cs typeface="Lucida Sans Unicode"/>
              </a:rPr>
              <a:t>Jumlah</a:t>
            </a:r>
            <a:r>
              <a:rPr dirty="0" sz="2100" spc="-2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0">
                <a:solidFill>
                  <a:srgbClr val="E6DFCC"/>
                </a:solidFill>
                <a:latin typeface="Lucida Sans Unicode"/>
                <a:cs typeface="Lucida Sans Unicode"/>
              </a:rPr>
              <a:t>kolom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: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5">
                <a:solidFill>
                  <a:srgbClr val="E6DFCC"/>
                </a:solidFill>
                <a:latin typeface="Lucida Sans Unicode"/>
                <a:cs typeface="Lucida Sans Unicode"/>
              </a:rPr>
              <a:t>75 </a:t>
            </a:r>
            <a:r>
              <a:rPr dirty="0" sz="2100" spc="229">
                <a:solidFill>
                  <a:srgbClr val="E6DFCC"/>
                </a:solidFill>
                <a:latin typeface="Lucida Sans Unicode"/>
                <a:cs typeface="Lucida Sans Unicode"/>
              </a:rPr>
              <a:t>Jumlah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10">
                <a:solidFill>
                  <a:srgbClr val="E6DFCC"/>
                </a:solidFill>
                <a:latin typeface="Lucida Sans Unicode"/>
                <a:cs typeface="Lucida Sans Unicode"/>
              </a:rPr>
              <a:t>Baris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: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24353 </a:t>
            </a:r>
            <a:r>
              <a:rPr dirty="0" sz="2100" spc="150">
                <a:solidFill>
                  <a:srgbClr val="E6DFCC"/>
                </a:solidFill>
                <a:latin typeface="Lucida Sans Unicode"/>
                <a:cs typeface="Lucida Sans Unicode"/>
              </a:rPr>
              <a:t>Data</a:t>
            </a:r>
            <a:r>
              <a:rPr dirty="0" sz="2100" spc="3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30">
                <a:solidFill>
                  <a:srgbClr val="E6DFCC"/>
                </a:solidFill>
                <a:latin typeface="Lucida Sans Unicode"/>
                <a:cs typeface="Lucida Sans Unicode"/>
              </a:rPr>
              <a:t>perminggu</a:t>
            </a:r>
            <a:r>
              <a:rPr dirty="0" sz="2100" spc="3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04">
                <a:solidFill>
                  <a:srgbClr val="E6DFCC"/>
                </a:solidFill>
                <a:latin typeface="Lucida Sans Unicode"/>
                <a:cs typeface="Lucida Sans Unicode"/>
              </a:rPr>
              <a:t>pada </a:t>
            </a:r>
            <a:r>
              <a:rPr dirty="0" sz="2100" spc="135">
                <a:solidFill>
                  <a:srgbClr val="E6DFCC"/>
                </a:solidFill>
                <a:latin typeface="Lucida Sans Unicode"/>
                <a:cs typeface="Lucida Sans Unicode"/>
              </a:rPr>
              <a:t>tahun</a:t>
            </a:r>
            <a:r>
              <a:rPr dirty="0" sz="2100" spc="2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2022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100" spc="155">
                <a:solidFill>
                  <a:srgbClr val="E6DFCC"/>
                </a:solidFill>
                <a:latin typeface="Lucida Sans Unicode"/>
                <a:cs typeface="Lucida Sans Unicode"/>
              </a:rPr>
              <a:t>Tanpa</a:t>
            </a:r>
            <a:r>
              <a:rPr dirty="0" sz="2100" spc="3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20">
                <a:solidFill>
                  <a:srgbClr val="E6DFCC"/>
                </a:solidFill>
                <a:latin typeface="Lucida Sans Unicode"/>
                <a:cs typeface="Lucida Sans Unicode"/>
              </a:rPr>
              <a:t>label</a:t>
            </a:r>
            <a:r>
              <a:rPr dirty="0" sz="2100" spc="4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>
                <a:solidFill>
                  <a:srgbClr val="EB0D0D"/>
                </a:solidFill>
                <a:latin typeface="Lucida Sans Unicode"/>
                <a:cs typeface="Lucida Sans Unicode"/>
              </a:rPr>
              <a:t>“Emission”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738199" y="8645484"/>
            <a:ext cx="9359900" cy="1226185"/>
          </a:xfrm>
          <a:prstGeom prst="rect">
            <a:avLst/>
          </a:prstGeom>
          <a:solidFill>
            <a:srgbClr val="CBB999">
              <a:alpha val="79998"/>
            </a:srgbClr>
          </a:solidFill>
        </p:spPr>
        <p:txBody>
          <a:bodyPr wrap="square" lIns="0" tIns="80645" rIns="0" bIns="0" rtlCol="0" vert="horz">
            <a:spAutoFit/>
          </a:bodyPr>
          <a:lstStyle/>
          <a:p>
            <a:pPr algn="ctr" marR="41275">
              <a:lnSpc>
                <a:spcPct val="100000"/>
              </a:lnSpc>
              <a:spcBef>
                <a:spcPts val="635"/>
              </a:spcBef>
            </a:pPr>
            <a:r>
              <a:rPr dirty="0" sz="2100" spc="60">
                <a:solidFill>
                  <a:srgbClr val="4A4237"/>
                </a:solidFill>
                <a:latin typeface="Lucida Sans Unicode"/>
                <a:cs typeface="Lucida Sans Unicode"/>
              </a:rPr>
              <a:t>Lokasi</a:t>
            </a:r>
            <a:r>
              <a:rPr dirty="0" sz="2100" spc="1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Unik</a:t>
            </a:r>
            <a:r>
              <a:rPr dirty="0" sz="2100" spc="2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:</a:t>
            </a:r>
            <a:r>
              <a:rPr dirty="0" sz="2100" spc="2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4A4237"/>
                </a:solidFill>
                <a:latin typeface="Lucida Sans Unicode"/>
                <a:cs typeface="Lucida Sans Unicode"/>
              </a:rPr>
              <a:t>497</a:t>
            </a:r>
            <a:r>
              <a:rPr dirty="0" sz="2100" spc="2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80">
                <a:solidFill>
                  <a:srgbClr val="4A4237"/>
                </a:solidFill>
                <a:latin typeface="Lucida Sans Unicode"/>
                <a:cs typeface="Lucida Sans Unicode"/>
              </a:rPr>
              <a:t>lokasi</a:t>
            </a:r>
            <a:r>
              <a:rPr dirty="0" sz="2100" spc="2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50">
                <a:solidFill>
                  <a:srgbClr val="4A4237"/>
                </a:solidFill>
                <a:latin typeface="Lucida Sans Unicode"/>
                <a:cs typeface="Lucida Sans Unicode"/>
              </a:rPr>
              <a:t>di</a:t>
            </a:r>
            <a:r>
              <a:rPr dirty="0" sz="2100" spc="2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75">
                <a:solidFill>
                  <a:srgbClr val="4A4237"/>
                </a:solidFill>
                <a:latin typeface="Lucida Sans Unicode"/>
                <a:cs typeface="Lucida Sans Unicode"/>
              </a:rPr>
              <a:t>Rwanda</a:t>
            </a:r>
            <a:endParaRPr sz="2100">
              <a:latin typeface="Lucida Sans Unicode"/>
              <a:cs typeface="Lucida Sans Unicode"/>
            </a:endParaRPr>
          </a:p>
          <a:p>
            <a:pPr algn="ctr" marL="548005" marR="589280">
              <a:lnSpc>
                <a:spcPct val="107100"/>
              </a:lnSpc>
              <a:spcBef>
                <a:spcPts val="5"/>
              </a:spcBef>
            </a:pPr>
            <a:r>
              <a:rPr dirty="0" sz="2100" spc="100">
                <a:solidFill>
                  <a:srgbClr val="4A4237"/>
                </a:solidFill>
                <a:latin typeface="Lucida Sans Unicode"/>
                <a:cs typeface="Lucida Sans Unicode"/>
              </a:rPr>
              <a:t>Seluruh</a:t>
            </a:r>
            <a:r>
              <a:rPr dirty="0" sz="2100" spc="3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0">
                <a:solidFill>
                  <a:srgbClr val="4A4237"/>
                </a:solidFill>
                <a:latin typeface="Lucida Sans Unicode"/>
                <a:cs typeface="Lucida Sans Unicode"/>
              </a:rPr>
              <a:t>kolom</a:t>
            </a:r>
            <a:r>
              <a:rPr dirty="0" sz="2100" spc="3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20">
                <a:solidFill>
                  <a:srgbClr val="4A4237"/>
                </a:solidFill>
                <a:latin typeface="Lucida Sans Unicode"/>
                <a:cs typeface="Lucida Sans Unicode"/>
              </a:rPr>
              <a:t>(tanpa</a:t>
            </a:r>
            <a:r>
              <a:rPr dirty="0" sz="2100" spc="3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0">
                <a:solidFill>
                  <a:srgbClr val="4A4237"/>
                </a:solidFill>
                <a:latin typeface="Lucida Sans Unicode"/>
                <a:cs typeface="Lucida Sans Unicode"/>
              </a:rPr>
              <a:t>kolom</a:t>
            </a:r>
            <a:r>
              <a:rPr dirty="0" sz="2100" spc="3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10">
                <a:solidFill>
                  <a:srgbClr val="4A4237"/>
                </a:solidFill>
                <a:latin typeface="Lucida Sans Unicode"/>
                <a:cs typeface="Lucida Sans Unicode"/>
              </a:rPr>
              <a:t>ID)</a:t>
            </a:r>
            <a:r>
              <a:rPr dirty="0" sz="2100" spc="3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25">
                <a:solidFill>
                  <a:srgbClr val="4A4237"/>
                </a:solidFill>
                <a:latin typeface="Lucida Sans Unicode"/>
                <a:cs typeface="Lucida Sans Unicode"/>
              </a:rPr>
              <a:t>pada</a:t>
            </a:r>
            <a:r>
              <a:rPr dirty="0" sz="2100" spc="3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65">
                <a:solidFill>
                  <a:srgbClr val="4A4237"/>
                </a:solidFill>
                <a:latin typeface="Lucida Sans Unicode"/>
                <a:cs typeface="Lucida Sans Unicode"/>
              </a:rPr>
              <a:t>dataset</a:t>
            </a:r>
            <a:r>
              <a:rPr dirty="0" sz="2100" spc="3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70">
                <a:solidFill>
                  <a:srgbClr val="4A4237"/>
                </a:solidFill>
                <a:latin typeface="Lucida Sans Unicode"/>
                <a:cs typeface="Lucida Sans Unicode"/>
              </a:rPr>
              <a:t>berisi</a:t>
            </a:r>
            <a:r>
              <a:rPr dirty="0" sz="2100" spc="3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80">
                <a:solidFill>
                  <a:srgbClr val="4A4237"/>
                </a:solidFill>
                <a:latin typeface="Lucida Sans Unicode"/>
                <a:cs typeface="Lucida Sans Unicode"/>
              </a:rPr>
              <a:t>data </a:t>
            </a:r>
            <a:r>
              <a:rPr dirty="0" sz="2100" spc="65">
                <a:solidFill>
                  <a:srgbClr val="4A4237"/>
                </a:solidFill>
                <a:latin typeface="Lucida Sans Unicode"/>
                <a:cs typeface="Lucida Sans Unicode"/>
              </a:rPr>
              <a:t>numerik,</a:t>
            </a:r>
            <a:r>
              <a:rPr dirty="0" sz="2100" spc="3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>
                <a:solidFill>
                  <a:srgbClr val="4A4237"/>
                </a:solidFill>
                <a:latin typeface="Lucida Sans Unicode"/>
                <a:cs typeface="Lucida Sans Unicode"/>
              </a:rPr>
              <a:t>tidak</a:t>
            </a:r>
            <a:r>
              <a:rPr dirty="0" sz="2100" spc="3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50">
                <a:solidFill>
                  <a:srgbClr val="4A4237"/>
                </a:solidFill>
                <a:latin typeface="Lucida Sans Unicode"/>
                <a:cs typeface="Lucida Sans Unicode"/>
              </a:rPr>
              <a:t>terdapat</a:t>
            </a:r>
            <a:r>
              <a:rPr dirty="0" sz="2100" spc="35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200">
                <a:solidFill>
                  <a:srgbClr val="4A4237"/>
                </a:solidFill>
                <a:latin typeface="Lucida Sans Unicode"/>
                <a:cs typeface="Lucida Sans Unicode"/>
              </a:rPr>
              <a:t>data</a:t>
            </a:r>
            <a:r>
              <a:rPr dirty="0" sz="2100" spc="4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80">
                <a:solidFill>
                  <a:srgbClr val="4A4237"/>
                </a:solidFill>
                <a:latin typeface="Lucida Sans Unicode"/>
                <a:cs typeface="Lucida Sans Unicode"/>
              </a:rPr>
              <a:t>kategorik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249963" y="3054743"/>
            <a:ext cx="12942570" cy="2526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6865">
              <a:lnSpc>
                <a:spcPct val="100000"/>
              </a:lnSpc>
              <a:spcBef>
                <a:spcPts val="100"/>
              </a:spcBef>
            </a:pPr>
            <a:r>
              <a:rPr dirty="0" sz="2000" spc="65">
                <a:solidFill>
                  <a:srgbClr val="4A4237"/>
                </a:solidFill>
                <a:latin typeface="Lucida Sans Unicode"/>
                <a:cs typeface="Lucida Sans Unicode"/>
              </a:rPr>
              <a:t>Source</a:t>
            </a:r>
            <a:r>
              <a:rPr dirty="0" sz="2000" spc="30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25">
                <a:solidFill>
                  <a:srgbClr val="4A4237"/>
                </a:solidFill>
                <a:latin typeface="Lucida Sans Unicode"/>
                <a:cs typeface="Lucida Sans Unicode"/>
              </a:rPr>
              <a:t>:</a:t>
            </a:r>
            <a:r>
              <a:rPr dirty="0" sz="2000" spc="300">
                <a:solidFill>
                  <a:srgbClr val="4A4237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4A4237"/>
                </a:solidFill>
                <a:latin typeface="Lucida Sans Unicode"/>
                <a:cs typeface="Lucida Sans Unicode"/>
              </a:rPr>
              <a:t>https://</a:t>
            </a:r>
            <a:r>
              <a:rPr dirty="0" sz="2000">
                <a:solidFill>
                  <a:srgbClr val="4A4237"/>
                </a:solidFill>
                <a:latin typeface="Lucida Sans Unicode"/>
                <a:cs typeface="Lucida Sans Unicode"/>
                <a:hlinkClick r:id="rId20"/>
              </a:rPr>
              <a:t>www.kaggle.com/competitions/playground-series-</a:t>
            </a:r>
            <a:r>
              <a:rPr dirty="0" sz="2000" spc="-10">
                <a:solidFill>
                  <a:srgbClr val="4A4237"/>
                </a:solidFill>
                <a:latin typeface="Lucida Sans Unicode"/>
                <a:cs typeface="Lucida Sans Unicode"/>
                <a:hlinkClick r:id="rId20"/>
              </a:rPr>
              <a:t>s3e20/data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231775" indent="-219710">
              <a:lnSpc>
                <a:spcPct val="100000"/>
              </a:lnSpc>
            </a:pP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Terdiri</a:t>
            </a:r>
            <a:r>
              <a:rPr dirty="0" sz="2400" spc="5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dari</a:t>
            </a:r>
            <a:r>
              <a:rPr dirty="0" sz="2400" spc="5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3</a:t>
            </a:r>
            <a:r>
              <a:rPr dirty="0" sz="2400" spc="6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file</a:t>
            </a:r>
            <a:r>
              <a:rPr dirty="0" sz="2400" spc="5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csv,</a:t>
            </a:r>
            <a:r>
              <a:rPr dirty="0" sz="2400" spc="6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E6DFCC"/>
                </a:solidFill>
                <a:latin typeface="Tahoma"/>
                <a:cs typeface="Tahoma"/>
              </a:rPr>
              <a:t>yaitu</a:t>
            </a:r>
            <a:endParaRPr sz="2400">
              <a:latin typeface="Tahoma"/>
              <a:cs typeface="Tahoma"/>
            </a:endParaRPr>
          </a:p>
          <a:p>
            <a:pPr marL="231775" marR="8782050">
              <a:lnSpc>
                <a:spcPct val="107100"/>
              </a:lnSpc>
              <a:spcBef>
                <a:spcPts val="2220"/>
              </a:spcBef>
            </a:pP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train.csv</a:t>
            </a:r>
            <a:r>
              <a:rPr dirty="0" sz="2100" spc="-2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-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50">
                <a:solidFill>
                  <a:srgbClr val="E6DFCC"/>
                </a:solidFill>
                <a:latin typeface="Lucida Sans Unicode"/>
                <a:cs typeface="Lucida Sans Unicode"/>
              </a:rPr>
              <a:t>set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45">
                <a:solidFill>
                  <a:srgbClr val="E6DFCC"/>
                </a:solidFill>
                <a:latin typeface="Lucida Sans Unicode"/>
                <a:cs typeface="Lucida Sans Unicode"/>
              </a:rPr>
              <a:t>data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65">
                <a:solidFill>
                  <a:srgbClr val="E6DFCC"/>
                </a:solidFill>
                <a:latin typeface="Lucida Sans Unicode"/>
                <a:cs typeface="Lucida Sans Unicode"/>
              </a:rPr>
              <a:t>pelatihan 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test.csv</a:t>
            </a:r>
            <a:r>
              <a:rPr dirty="0" sz="2100" spc="-3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-</a:t>
            </a:r>
            <a:r>
              <a:rPr dirty="0" sz="2100" spc="-3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50">
                <a:solidFill>
                  <a:srgbClr val="E6DFCC"/>
                </a:solidFill>
                <a:latin typeface="Lucida Sans Unicode"/>
                <a:cs typeface="Lucida Sans Unicode"/>
              </a:rPr>
              <a:t>set</a:t>
            </a:r>
            <a:r>
              <a:rPr dirty="0" sz="2100" spc="-3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45">
                <a:solidFill>
                  <a:srgbClr val="E6DFCC"/>
                </a:solidFill>
                <a:latin typeface="Lucida Sans Unicode"/>
                <a:cs typeface="Lucida Sans Unicode"/>
              </a:rPr>
              <a:t>data</a:t>
            </a:r>
            <a:r>
              <a:rPr dirty="0" sz="2100" spc="-3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5">
                <a:solidFill>
                  <a:srgbClr val="E6DFCC"/>
                </a:solidFill>
                <a:latin typeface="Lucida Sans Unicode"/>
                <a:cs typeface="Lucida Sans Unicode"/>
              </a:rPr>
              <a:t>uji</a:t>
            </a:r>
            <a:endParaRPr sz="2100">
              <a:latin typeface="Lucida Sans Unicode"/>
              <a:cs typeface="Lucida Sans Unicode"/>
            </a:endParaRPr>
          </a:p>
          <a:p>
            <a:pPr marL="231775">
              <a:lnSpc>
                <a:spcPct val="100000"/>
              </a:lnSpc>
              <a:spcBef>
                <a:spcPts val="180"/>
              </a:spcBef>
            </a:pPr>
            <a:r>
              <a:rPr dirty="0" sz="2100" spc="90">
                <a:solidFill>
                  <a:srgbClr val="E6DFCC"/>
                </a:solidFill>
                <a:latin typeface="Lucida Sans Unicode"/>
                <a:cs typeface="Lucida Sans Unicode"/>
              </a:rPr>
              <a:t>sample_submission.csv</a:t>
            </a:r>
            <a:r>
              <a:rPr dirty="0" sz="2100" spc="-10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>
                <a:solidFill>
                  <a:srgbClr val="E6DFCC"/>
                </a:solidFill>
                <a:latin typeface="Lucida Sans Unicode"/>
                <a:cs typeface="Lucida Sans Unicode"/>
              </a:rPr>
              <a:t>-</a:t>
            </a:r>
            <a:r>
              <a:rPr dirty="0" sz="2100" spc="-10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0">
                <a:solidFill>
                  <a:srgbClr val="E6DFCC"/>
                </a:solidFill>
                <a:latin typeface="Lucida Sans Unicode"/>
                <a:cs typeface="Lucida Sans Unicode"/>
              </a:rPr>
              <a:t>file</a:t>
            </a:r>
            <a:r>
              <a:rPr dirty="0" sz="2100" spc="-10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95">
                <a:solidFill>
                  <a:srgbClr val="E6DFCC"/>
                </a:solidFill>
                <a:latin typeface="Lucida Sans Unicode"/>
                <a:cs typeface="Lucida Sans Unicode"/>
              </a:rPr>
              <a:t>pengajuan</a:t>
            </a:r>
            <a:r>
              <a:rPr dirty="0" sz="2100" spc="-10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60">
                <a:solidFill>
                  <a:srgbClr val="E6DFCC"/>
                </a:solidFill>
                <a:latin typeface="Lucida Sans Unicode"/>
                <a:cs typeface="Lucida Sans Unicode"/>
              </a:rPr>
              <a:t>contoh</a:t>
            </a:r>
            <a:r>
              <a:rPr dirty="0" sz="2100" spc="-10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50">
                <a:solidFill>
                  <a:srgbClr val="E6DFCC"/>
                </a:solidFill>
                <a:latin typeface="Lucida Sans Unicode"/>
                <a:cs typeface="Lucida Sans Unicode"/>
              </a:rPr>
              <a:t>dalam</a:t>
            </a:r>
            <a:r>
              <a:rPr dirty="0" sz="2100" spc="-10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60">
                <a:solidFill>
                  <a:srgbClr val="E6DFCC"/>
                </a:solidFill>
                <a:latin typeface="Lucida Sans Unicode"/>
                <a:cs typeface="Lucida Sans Unicode"/>
              </a:rPr>
              <a:t>format</a:t>
            </a:r>
            <a:r>
              <a:rPr dirty="0" sz="2100" spc="-100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30">
                <a:solidFill>
                  <a:srgbClr val="E6DFCC"/>
                </a:solidFill>
                <a:latin typeface="Lucida Sans Unicode"/>
                <a:cs typeface="Lucida Sans Unicode"/>
              </a:rPr>
              <a:t>yang</a:t>
            </a:r>
            <a:r>
              <a:rPr dirty="0" sz="2100" spc="-105">
                <a:solidFill>
                  <a:srgbClr val="E6DFCC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80">
                <a:solidFill>
                  <a:srgbClr val="E6DFCC"/>
                </a:solidFill>
                <a:latin typeface="Lucida Sans Unicode"/>
                <a:cs typeface="Lucida Sans Unicode"/>
              </a:rPr>
              <a:t>benar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3845255"/>
            <a:ext cx="18288000" cy="6442075"/>
          </a:xfrm>
          <a:custGeom>
            <a:avLst/>
            <a:gdLst/>
            <a:ahLst/>
            <a:cxnLst/>
            <a:rect l="l" t="t" r="r" b="b"/>
            <a:pathLst>
              <a:path w="18288000" h="6442075">
                <a:moveTo>
                  <a:pt x="18287999" y="6441744"/>
                </a:moveTo>
                <a:lnTo>
                  <a:pt x="0" y="6441744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6441744"/>
                </a:lnTo>
                <a:close/>
              </a:path>
            </a:pathLst>
          </a:custGeom>
          <a:solidFill>
            <a:srgbClr val="6B8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568856" y="972489"/>
            <a:ext cx="719455" cy="1812289"/>
          </a:xfrm>
          <a:custGeom>
            <a:avLst/>
            <a:gdLst/>
            <a:ahLst/>
            <a:cxnLst/>
            <a:rect l="l" t="t" r="r" b="b"/>
            <a:pathLst>
              <a:path w="719455" h="1812289">
                <a:moveTo>
                  <a:pt x="589495" y="1812120"/>
                </a:moveTo>
                <a:lnTo>
                  <a:pt x="637769" y="1809029"/>
                </a:lnTo>
                <a:lnTo>
                  <a:pt x="685075" y="1800475"/>
                </a:lnTo>
                <a:lnTo>
                  <a:pt x="719143" y="1790202"/>
                </a:lnTo>
                <a:lnTo>
                  <a:pt x="719143" y="0"/>
                </a:lnTo>
                <a:lnTo>
                  <a:pt x="673271" y="53389"/>
                </a:lnTo>
                <a:lnTo>
                  <a:pt x="646382" y="92407"/>
                </a:lnTo>
                <a:lnTo>
                  <a:pt x="622400" y="134010"/>
                </a:lnTo>
                <a:lnTo>
                  <a:pt x="605173" y="169618"/>
                </a:lnTo>
                <a:lnTo>
                  <a:pt x="354643" y="169618"/>
                </a:lnTo>
                <a:lnTo>
                  <a:pt x="295203" y="206571"/>
                </a:lnTo>
                <a:lnTo>
                  <a:pt x="262789" y="237860"/>
                </a:lnTo>
                <a:lnTo>
                  <a:pt x="235246" y="274496"/>
                </a:lnTo>
                <a:lnTo>
                  <a:pt x="213353" y="316163"/>
                </a:lnTo>
                <a:lnTo>
                  <a:pt x="197566" y="364411"/>
                </a:lnTo>
                <a:lnTo>
                  <a:pt x="190559" y="413275"/>
                </a:lnTo>
                <a:lnTo>
                  <a:pt x="191934" y="461774"/>
                </a:lnTo>
                <a:lnTo>
                  <a:pt x="201291" y="508927"/>
                </a:lnTo>
                <a:lnTo>
                  <a:pt x="218235" y="553752"/>
                </a:lnTo>
                <a:lnTo>
                  <a:pt x="242366" y="595269"/>
                </a:lnTo>
                <a:lnTo>
                  <a:pt x="273287" y="632496"/>
                </a:lnTo>
                <a:lnTo>
                  <a:pt x="228612" y="644510"/>
                </a:lnTo>
                <a:lnTo>
                  <a:pt x="186036" y="662439"/>
                </a:lnTo>
                <a:lnTo>
                  <a:pt x="146201" y="686025"/>
                </a:lnTo>
                <a:lnTo>
                  <a:pt x="109751" y="715012"/>
                </a:lnTo>
                <a:lnTo>
                  <a:pt x="77327" y="749142"/>
                </a:lnTo>
                <a:lnTo>
                  <a:pt x="49572" y="788160"/>
                </a:lnTo>
                <a:lnTo>
                  <a:pt x="27130" y="831808"/>
                </a:lnTo>
                <a:lnTo>
                  <a:pt x="11525" y="876865"/>
                </a:lnTo>
                <a:lnTo>
                  <a:pt x="2562" y="922523"/>
                </a:lnTo>
                <a:lnTo>
                  <a:pt x="321" y="962470"/>
                </a:lnTo>
                <a:lnTo>
                  <a:pt x="486542" y="962470"/>
                </a:lnTo>
                <a:lnTo>
                  <a:pt x="534659" y="965093"/>
                </a:lnTo>
                <a:lnTo>
                  <a:pt x="582814" y="973403"/>
                </a:lnTo>
                <a:lnTo>
                  <a:pt x="534699" y="976672"/>
                </a:lnTo>
                <a:lnTo>
                  <a:pt x="487557" y="985365"/>
                </a:lnTo>
                <a:lnTo>
                  <a:pt x="441849" y="999300"/>
                </a:lnTo>
                <a:lnTo>
                  <a:pt x="398038" y="1018293"/>
                </a:lnTo>
                <a:lnTo>
                  <a:pt x="356586" y="1042163"/>
                </a:lnTo>
                <a:lnTo>
                  <a:pt x="317956" y="1070725"/>
                </a:lnTo>
                <a:lnTo>
                  <a:pt x="282610" y="1103797"/>
                </a:lnTo>
                <a:lnTo>
                  <a:pt x="251009" y="1141195"/>
                </a:lnTo>
                <a:lnTo>
                  <a:pt x="223617" y="1182738"/>
                </a:lnTo>
                <a:lnTo>
                  <a:pt x="200896" y="1228241"/>
                </a:lnTo>
                <a:lnTo>
                  <a:pt x="184296" y="1274353"/>
                </a:lnTo>
                <a:lnTo>
                  <a:pt x="173345" y="1321073"/>
                </a:lnTo>
                <a:lnTo>
                  <a:pt x="167879" y="1367989"/>
                </a:lnTo>
                <a:lnTo>
                  <a:pt x="167730" y="1414686"/>
                </a:lnTo>
                <a:lnTo>
                  <a:pt x="172732" y="1460752"/>
                </a:lnTo>
                <a:lnTo>
                  <a:pt x="182720" y="1505774"/>
                </a:lnTo>
                <a:lnTo>
                  <a:pt x="197527" y="1549338"/>
                </a:lnTo>
                <a:lnTo>
                  <a:pt x="216989" y="1591032"/>
                </a:lnTo>
                <a:lnTo>
                  <a:pt x="240937" y="1630441"/>
                </a:lnTo>
                <a:lnTo>
                  <a:pt x="269207" y="1667154"/>
                </a:lnTo>
                <a:lnTo>
                  <a:pt x="301633" y="1700756"/>
                </a:lnTo>
                <a:lnTo>
                  <a:pt x="338049" y="1730835"/>
                </a:lnTo>
                <a:lnTo>
                  <a:pt x="378287" y="1756978"/>
                </a:lnTo>
                <a:lnTo>
                  <a:pt x="422184" y="1778771"/>
                </a:lnTo>
                <a:lnTo>
                  <a:pt x="474336" y="1796740"/>
                </a:lnTo>
                <a:lnTo>
                  <a:pt x="540719" y="1809564"/>
                </a:lnTo>
                <a:lnTo>
                  <a:pt x="589495" y="1812120"/>
                </a:lnTo>
                <a:close/>
              </a:path>
              <a:path w="719455" h="1812289">
                <a:moveTo>
                  <a:pt x="354643" y="169618"/>
                </a:moveTo>
                <a:lnTo>
                  <a:pt x="605173" y="169618"/>
                </a:lnTo>
                <a:lnTo>
                  <a:pt x="601058" y="167628"/>
                </a:lnTo>
                <a:lnTo>
                  <a:pt x="597125" y="165435"/>
                </a:lnTo>
                <a:lnTo>
                  <a:pt x="592897" y="163627"/>
                </a:lnTo>
                <a:lnTo>
                  <a:pt x="548247" y="148696"/>
                </a:lnTo>
                <a:lnTo>
                  <a:pt x="503004" y="141311"/>
                </a:lnTo>
                <a:lnTo>
                  <a:pt x="457948" y="141158"/>
                </a:lnTo>
                <a:lnTo>
                  <a:pt x="413860" y="147921"/>
                </a:lnTo>
                <a:lnTo>
                  <a:pt x="371519" y="161287"/>
                </a:lnTo>
                <a:lnTo>
                  <a:pt x="354643" y="169618"/>
                </a:lnTo>
                <a:close/>
              </a:path>
              <a:path w="719455" h="1812289">
                <a:moveTo>
                  <a:pt x="105512" y="1209793"/>
                </a:moveTo>
                <a:lnTo>
                  <a:pt x="128736" y="1165356"/>
                </a:lnTo>
                <a:lnTo>
                  <a:pt x="156455" y="1124821"/>
                </a:lnTo>
                <a:lnTo>
                  <a:pt x="188223" y="1088368"/>
                </a:lnTo>
                <a:lnTo>
                  <a:pt x="223595" y="1056175"/>
                </a:lnTo>
                <a:lnTo>
                  <a:pt x="262125" y="1028421"/>
                </a:lnTo>
                <a:lnTo>
                  <a:pt x="303367" y="1005283"/>
                </a:lnTo>
                <a:lnTo>
                  <a:pt x="346876" y="986941"/>
                </a:lnTo>
                <a:lnTo>
                  <a:pt x="392205" y="973572"/>
                </a:lnTo>
                <a:lnTo>
                  <a:pt x="438909" y="965356"/>
                </a:lnTo>
                <a:lnTo>
                  <a:pt x="486542" y="962470"/>
                </a:lnTo>
                <a:lnTo>
                  <a:pt x="321" y="962470"/>
                </a:lnTo>
                <a:lnTo>
                  <a:pt x="3596" y="1013303"/>
                </a:lnTo>
                <a:lnTo>
                  <a:pt x="13109" y="1057253"/>
                </a:lnTo>
                <a:lnTo>
                  <a:pt x="28299" y="1099463"/>
                </a:lnTo>
                <a:lnTo>
                  <a:pt x="48924" y="1139347"/>
                </a:lnTo>
                <a:lnTo>
                  <a:pt x="74742" y="1176318"/>
                </a:lnTo>
                <a:lnTo>
                  <a:pt x="105512" y="1209793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985757" y="1032202"/>
            <a:ext cx="442595" cy="442595"/>
          </a:xfrm>
          <a:custGeom>
            <a:avLst/>
            <a:gdLst/>
            <a:ahLst/>
            <a:cxnLst/>
            <a:rect l="l" t="t" r="r" b="b"/>
            <a:pathLst>
              <a:path w="442594" h="442594">
                <a:moveTo>
                  <a:pt x="140956" y="427036"/>
                </a:moveTo>
                <a:lnTo>
                  <a:pt x="161538" y="433889"/>
                </a:lnTo>
                <a:lnTo>
                  <a:pt x="182693" y="438691"/>
                </a:lnTo>
                <a:lnTo>
                  <a:pt x="204215" y="441396"/>
                </a:lnTo>
                <a:lnTo>
                  <a:pt x="225900" y="441979"/>
                </a:lnTo>
                <a:lnTo>
                  <a:pt x="247536" y="440434"/>
                </a:lnTo>
                <a:lnTo>
                  <a:pt x="289838" y="431038"/>
                </a:lnTo>
                <a:lnTo>
                  <a:pt x="329494" y="413570"/>
                </a:lnTo>
                <a:lnTo>
                  <a:pt x="364979" y="388702"/>
                </a:lnTo>
                <a:lnTo>
                  <a:pt x="394932" y="357388"/>
                </a:lnTo>
                <a:lnTo>
                  <a:pt x="418200" y="320833"/>
                </a:lnTo>
                <a:lnTo>
                  <a:pt x="433889" y="280440"/>
                </a:lnTo>
                <a:lnTo>
                  <a:pt x="441396" y="237763"/>
                </a:lnTo>
                <a:lnTo>
                  <a:pt x="441980" y="216079"/>
                </a:lnTo>
                <a:lnTo>
                  <a:pt x="440434" y="194442"/>
                </a:lnTo>
                <a:lnTo>
                  <a:pt x="431039" y="152141"/>
                </a:lnTo>
                <a:lnTo>
                  <a:pt x="413571" y="112485"/>
                </a:lnTo>
                <a:lnTo>
                  <a:pt x="388703" y="76999"/>
                </a:lnTo>
                <a:lnTo>
                  <a:pt x="357389" y="47047"/>
                </a:lnTo>
                <a:lnTo>
                  <a:pt x="320833" y="23779"/>
                </a:lnTo>
                <a:lnTo>
                  <a:pt x="280440" y="8089"/>
                </a:lnTo>
                <a:lnTo>
                  <a:pt x="237765" y="582"/>
                </a:lnTo>
                <a:lnTo>
                  <a:pt x="216080" y="0"/>
                </a:lnTo>
                <a:lnTo>
                  <a:pt x="194442" y="1545"/>
                </a:lnTo>
                <a:lnTo>
                  <a:pt x="152141" y="10940"/>
                </a:lnTo>
                <a:lnTo>
                  <a:pt x="112486" y="28408"/>
                </a:lnTo>
                <a:lnTo>
                  <a:pt x="77000" y="53277"/>
                </a:lnTo>
                <a:lnTo>
                  <a:pt x="47047" y="84590"/>
                </a:lnTo>
                <a:lnTo>
                  <a:pt x="23779" y="121145"/>
                </a:lnTo>
                <a:lnTo>
                  <a:pt x="8090" y="161538"/>
                </a:lnTo>
                <a:lnTo>
                  <a:pt x="582" y="204215"/>
                </a:lnTo>
                <a:lnTo>
                  <a:pt x="0" y="225899"/>
                </a:lnTo>
                <a:lnTo>
                  <a:pt x="1545" y="247536"/>
                </a:lnTo>
                <a:lnTo>
                  <a:pt x="10940" y="289838"/>
                </a:lnTo>
                <a:lnTo>
                  <a:pt x="28408" y="329493"/>
                </a:lnTo>
                <a:lnTo>
                  <a:pt x="53278" y="364980"/>
                </a:lnTo>
                <a:lnTo>
                  <a:pt x="84590" y="394932"/>
                </a:lnTo>
                <a:lnTo>
                  <a:pt x="121146" y="418200"/>
                </a:lnTo>
                <a:lnTo>
                  <a:pt x="140956" y="427036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820659" y="68223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81089" y="256283"/>
                </a:moveTo>
                <a:lnTo>
                  <a:pt x="93375" y="260827"/>
                </a:lnTo>
                <a:lnTo>
                  <a:pt x="106048" y="264142"/>
                </a:lnTo>
                <a:lnTo>
                  <a:pt x="118984" y="266201"/>
                </a:lnTo>
                <a:lnTo>
                  <a:pt x="132061" y="266979"/>
                </a:lnTo>
                <a:lnTo>
                  <a:pt x="145151" y="266475"/>
                </a:lnTo>
                <a:lnTo>
                  <a:pt x="183247" y="257353"/>
                </a:lnTo>
                <a:lnTo>
                  <a:pt x="217058" y="237566"/>
                </a:lnTo>
                <a:lnTo>
                  <a:pt x="243668" y="208814"/>
                </a:lnTo>
                <a:lnTo>
                  <a:pt x="260791" y="173577"/>
                </a:lnTo>
                <a:lnTo>
                  <a:pt x="266948" y="134886"/>
                </a:lnTo>
                <a:lnTo>
                  <a:pt x="266445" y="121795"/>
                </a:lnTo>
                <a:lnTo>
                  <a:pt x="257328" y="83695"/>
                </a:lnTo>
                <a:lnTo>
                  <a:pt x="237548" y="49883"/>
                </a:lnTo>
                <a:lnTo>
                  <a:pt x="208803" y="23273"/>
                </a:lnTo>
                <a:lnTo>
                  <a:pt x="173571" y="6151"/>
                </a:lnTo>
                <a:lnTo>
                  <a:pt x="134886" y="0"/>
                </a:lnTo>
                <a:lnTo>
                  <a:pt x="121797" y="504"/>
                </a:lnTo>
                <a:lnTo>
                  <a:pt x="83701" y="9626"/>
                </a:lnTo>
                <a:lnTo>
                  <a:pt x="49890" y="29413"/>
                </a:lnTo>
                <a:lnTo>
                  <a:pt x="23279" y="58165"/>
                </a:lnTo>
                <a:lnTo>
                  <a:pt x="6155" y="93402"/>
                </a:lnTo>
                <a:lnTo>
                  <a:pt x="0" y="132093"/>
                </a:lnTo>
                <a:lnTo>
                  <a:pt x="502" y="145184"/>
                </a:lnTo>
                <a:lnTo>
                  <a:pt x="9619" y="183283"/>
                </a:lnTo>
                <a:lnTo>
                  <a:pt x="29400" y="217096"/>
                </a:lnTo>
                <a:lnTo>
                  <a:pt x="58145" y="243706"/>
                </a:lnTo>
                <a:lnTo>
                  <a:pt x="81089" y="256283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3057" y="3178609"/>
            <a:ext cx="226450" cy="22645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8285190" y="3405969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2808" y="58914"/>
                </a:moveTo>
                <a:lnTo>
                  <a:pt x="2808" y="0"/>
                </a:lnTo>
                <a:lnTo>
                  <a:pt x="0" y="25934"/>
                </a:lnTo>
                <a:lnTo>
                  <a:pt x="2808" y="58914"/>
                </a:lnTo>
                <a:close/>
              </a:path>
            </a:pathLst>
          </a:custGeom>
          <a:solidFill>
            <a:srgbClr val="5C6A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0699" y="3329847"/>
            <a:ext cx="142838" cy="14283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65456" y="2981935"/>
            <a:ext cx="142837" cy="14283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35048" y="3178664"/>
            <a:ext cx="226450" cy="2264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823451" y="3499070"/>
            <a:ext cx="142838" cy="14283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02418" y="3021894"/>
            <a:ext cx="142839" cy="14283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0" y="972620"/>
            <a:ext cx="719455" cy="1812289"/>
          </a:xfrm>
          <a:custGeom>
            <a:avLst/>
            <a:gdLst/>
            <a:ahLst/>
            <a:cxnLst/>
            <a:rect l="l" t="t" r="r" b="b"/>
            <a:pathLst>
              <a:path w="719455" h="1812289">
                <a:moveTo>
                  <a:pt x="129522" y="1811990"/>
                </a:moveTo>
                <a:lnTo>
                  <a:pt x="81248" y="1808899"/>
                </a:lnTo>
                <a:lnTo>
                  <a:pt x="33942" y="1800344"/>
                </a:lnTo>
                <a:lnTo>
                  <a:pt x="0" y="1790109"/>
                </a:lnTo>
                <a:lnTo>
                  <a:pt x="0" y="0"/>
                </a:lnTo>
                <a:lnTo>
                  <a:pt x="45746" y="53258"/>
                </a:lnTo>
                <a:lnTo>
                  <a:pt x="72635" y="92276"/>
                </a:lnTo>
                <a:lnTo>
                  <a:pt x="96617" y="133879"/>
                </a:lnTo>
                <a:lnTo>
                  <a:pt x="113844" y="169487"/>
                </a:lnTo>
                <a:lnTo>
                  <a:pt x="364374" y="169487"/>
                </a:lnTo>
                <a:lnTo>
                  <a:pt x="423814" y="206440"/>
                </a:lnTo>
                <a:lnTo>
                  <a:pt x="456228" y="237729"/>
                </a:lnTo>
                <a:lnTo>
                  <a:pt x="483771" y="274365"/>
                </a:lnTo>
                <a:lnTo>
                  <a:pt x="505664" y="316033"/>
                </a:lnTo>
                <a:lnTo>
                  <a:pt x="521451" y="364280"/>
                </a:lnTo>
                <a:lnTo>
                  <a:pt x="528458" y="413144"/>
                </a:lnTo>
                <a:lnTo>
                  <a:pt x="527084" y="461643"/>
                </a:lnTo>
                <a:lnTo>
                  <a:pt x="517726" y="508796"/>
                </a:lnTo>
                <a:lnTo>
                  <a:pt x="500782" y="553621"/>
                </a:lnTo>
                <a:lnTo>
                  <a:pt x="476651" y="595138"/>
                </a:lnTo>
                <a:lnTo>
                  <a:pt x="445730" y="632365"/>
                </a:lnTo>
                <a:lnTo>
                  <a:pt x="490405" y="644380"/>
                </a:lnTo>
                <a:lnTo>
                  <a:pt x="532981" y="662308"/>
                </a:lnTo>
                <a:lnTo>
                  <a:pt x="572816" y="685894"/>
                </a:lnTo>
                <a:lnTo>
                  <a:pt x="609267" y="714881"/>
                </a:lnTo>
                <a:lnTo>
                  <a:pt x="641690" y="749011"/>
                </a:lnTo>
                <a:lnTo>
                  <a:pt x="669445" y="788029"/>
                </a:lnTo>
                <a:lnTo>
                  <a:pt x="691887" y="831678"/>
                </a:lnTo>
                <a:lnTo>
                  <a:pt x="707492" y="876734"/>
                </a:lnTo>
                <a:lnTo>
                  <a:pt x="716455" y="922393"/>
                </a:lnTo>
                <a:lnTo>
                  <a:pt x="718696" y="962339"/>
                </a:lnTo>
                <a:lnTo>
                  <a:pt x="232475" y="962339"/>
                </a:lnTo>
                <a:lnTo>
                  <a:pt x="184358" y="964962"/>
                </a:lnTo>
                <a:lnTo>
                  <a:pt x="136203" y="973272"/>
                </a:lnTo>
                <a:lnTo>
                  <a:pt x="184318" y="976541"/>
                </a:lnTo>
                <a:lnTo>
                  <a:pt x="231460" y="985234"/>
                </a:lnTo>
                <a:lnTo>
                  <a:pt x="277168" y="999169"/>
                </a:lnTo>
                <a:lnTo>
                  <a:pt x="320979" y="1018163"/>
                </a:lnTo>
                <a:lnTo>
                  <a:pt x="362431" y="1042032"/>
                </a:lnTo>
                <a:lnTo>
                  <a:pt x="401061" y="1070594"/>
                </a:lnTo>
                <a:lnTo>
                  <a:pt x="436408" y="1103666"/>
                </a:lnTo>
                <a:lnTo>
                  <a:pt x="468008" y="1141065"/>
                </a:lnTo>
                <a:lnTo>
                  <a:pt x="495400" y="1182607"/>
                </a:lnTo>
                <a:lnTo>
                  <a:pt x="518121" y="1228111"/>
                </a:lnTo>
                <a:lnTo>
                  <a:pt x="534721" y="1274222"/>
                </a:lnTo>
                <a:lnTo>
                  <a:pt x="545672" y="1320943"/>
                </a:lnTo>
                <a:lnTo>
                  <a:pt x="551138" y="1367858"/>
                </a:lnTo>
                <a:lnTo>
                  <a:pt x="551288" y="1414555"/>
                </a:lnTo>
                <a:lnTo>
                  <a:pt x="546285" y="1460621"/>
                </a:lnTo>
                <a:lnTo>
                  <a:pt x="536297" y="1505643"/>
                </a:lnTo>
                <a:lnTo>
                  <a:pt x="521490" y="1549207"/>
                </a:lnTo>
                <a:lnTo>
                  <a:pt x="502029" y="1590901"/>
                </a:lnTo>
                <a:lnTo>
                  <a:pt x="478080" y="1630311"/>
                </a:lnTo>
                <a:lnTo>
                  <a:pt x="449810" y="1667023"/>
                </a:lnTo>
                <a:lnTo>
                  <a:pt x="417384" y="1700626"/>
                </a:lnTo>
                <a:lnTo>
                  <a:pt x="380969" y="1730705"/>
                </a:lnTo>
                <a:lnTo>
                  <a:pt x="340730" y="1756847"/>
                </a:lnTo>
                <a:lnTo>
                  <a:pt x="296833" y="1778640"/>
                </a:lnTo>
                <a:lnTo>
                  <a:pt x="244681" y="1796609"/>
                </a:lnTo>
                <a:lnTo>
                  <a:pt x="178298" y="1809433"/>
                </a:lnTo>
                <a:lnTo>
                  <a:pt x="129522" y="1811990"/>
                </a:lnTo>
                <a:close/>
              </a:path>
              <a:path w="719455" h="1812289">
                <a:moveTo>
                  <a:pt x="364374" y="169487"/>
                </a:moveTo>
                <a:lnTo>
                  <a:pt x="113844" y="169487"/>
                </a:lnTo>
                <a:lnTo>
                  <a:pt x="117959" y="167498"/>
                </a:lnTo>
                <a:lnTo>
                  <a:pt x="121892" y="165305"/>
                </a:lnTo>
                <a:lnTo>
                  <a:pt x="126120" y="163496"/>
                </a:lnTo>
                <a:lnTo>
                  <a:pt x="170770" y="148566"/>
                </a:lnTo>
                <a:lnTo>
                  <a:pt x="216013" y="141181"/>
                </a:lnTo>
                <a:lnTo>
                  <a:pt x="261069" y="141027"/>
                </a:lnTo>
                <a:lnTo>
                  <a:pt x="305158" y="147790"/>
                </a:lnTo>
                <a:lnTo>
                  <a:pt x="347498" y="161156"/>
                </a:lnTo>
                <a:lnTo>
                  <a:pt x="364374" y="169487"/>
                </a:lnTo>
                <a:close/>
              </a:path>
              <a:path w="719455" h="1812289">
                <a:moveTo>
                  <a:pt x="613505" y="1209662"/>
                </a:moveTo>
                <a:lnTo>
                  <a:pt x="590281" y="1165225"/>
                </a:lnTo>
                <a:lnTo>
                  <a:pt x="562562" y="1124690"/>
                </a:lnTo>
                <a:lnTo>
                  <a:pt x="530794" y="1088238"/>
                </a:lnTo>
                <a:lnTo>
                  <a:pt x="495422" y="1056045"/>
                </a:lnTo>
                <a:lnTo>
                  <a:pt x="456892" y="1028290"/>
                </a:lnTo>
                <a:lnTo>
                  <a:pt x="415650" y="1005152"/>
                </a:lnTo>
                <a:lnTo>
                  <a:pt x="372142" y="986810"/>
                </a:lnTo>
                <a:lnTo>
                  <a:pt x="326812" y="973441"/>
                </a:lnTo>
                <a:lnTo>
                  <a:pt x="280108" y="965225"/>
                </a:lnTo>
                <a:lnTo>
                  <a:pt x="232475" y="962339"/>
                </a:lnTo>
                <a:lnTo>
                  <a:pt x="718696" y="962339"/>
                </a:lnTo>
                <a:lnTo>
                  <a:pt x="715422" y="1013172"/>
                </a:lnTo>
                <a:lnTo>
                  <a:pt x="705908" y="1057123"/>
                </a:lnTo>
                <a:lnTo>
                  <a:pt x="690718" y="1099332"/>
                </a:lnTo>
                <a:lnTo>
                  <a:pt x="670093" y="1139216"/>
                </a:lnTo>
                <a:lnTo>
                  <a:pt x="644275" y="1176188"/>
                </a:lnTo>
                <a:lnTo>
                  <a:pt x="613505" y="1209662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60138" y="1032202"/>
            <a:ext cx="442595" cy="442595"/>
          </a:xfrm>
          <a:custGeom>
            <a:avLst/>
            <a:gdLst/>
            <a:ahLst/>
            <a:cxnLst/>
            <a:rect l="l" t="t" r="r" b="b"/>
            <a:pathLst>
              <a:path w="442594" h="442594">
                <a:moveTo>
                  <a:pt x="301023" y="427036"/>
                </a:moveTo>
                <a:lnTo>
                  <a:pt x="280441" y="433889"/>
                </a:lnTo>
                <a:lnTo>
                  <a:pt x="259287" y="438691"/>
                </a:lnTo>
                <a:lnTo>
                  <a:pt x="237764" y="441396"/>
                </a:lnTo>
                <a:lnTo>
                  <a:pt x="216080" y="441979"/>
                </a:lnTo>
                <a:lnTo>
                  <a:pt x="194443" y="440434"/>
                </a:lnTo>
                <a:lnTo>
                  <a:pt x="152142" y="431038"/>
                </a:lnTo>
                <a:lnTo>
                  <a:pt x="112486" y="413570"/>
                </a:lnTo>
                <a:lnTo>
                  <a:pt x="77000" y="388702"/>
                </a:lnTo>
                <a:lnTo>
                  <a:pt x="47048" y="357388"/>
                </a:lnTo>
                <a:lnTo>
                  <a:pt x="23780" y="320833"/>
                </a:lnTo>
                <a:lnTo>
                  <a:pt x="8091" y="280440"/>
                </a:lnTo>
                <a:lnTo>
                  <a:pt x="583" y="237763"/>
                </a:lnTo>
                <a:lnTo>
                  <a:pt x="0" y="216079"/>
                </a:lnTo>
                <a:lnTo>
                  <a:pt x="1545" y="194442"/>
                </a:lnTo>
                <a:lnTo>
                  <a:pt x="10940" y="152141"/>
                </a:lnTo>
                <a:lnTo>
                  <a:pt x="28409" y="112485"/>
                </a:lnTo>
                <a:lnTo>
                  <a:pt x="53277" y="76999"/>
                </a:lnTo>
                <a:lnTo>
                  <a:pt x="84591" y="47047"/>
                </a:lnTo>
                <a:lnTo>
                  <a:pt x="121147" y="23779"/>
                </a:lnTo>
                <a:lnTo>
                  <a:pt x="161539" y="8089"/>
                </a:lnTo>
                <a:lnTo>
                  <a:pt x="204215" y="582"/>
                </a:lnTo>
                <a:lnTo>
                  <a:pt x="225899" y="0"/>
                </a:lnTo>
                <a:lnTo>
                  <a:pt x="247537" y="1545"/>
                </a:lnTo>
                <a:lnTo>
                  <a:pt x="289839" y="10940"/>
                </a:lnTo>
                <a:lnTo>
                  <a:pt x="329494" y="28408"/>
                </a:lnTo>
                <a:lnTo>
                  <a:pt x="364980" y="53277"/>
                </a:lnTo>
                <a:lnTo>
                  <a:pt x="394933" y="84590"/>
                </a:lnTo>
                <a:lnTo>
                  <a:pt x="418201" y="121145"/>
                </a:lnTo>
                <a:lnTo>
                  <a:pt x="433890" y="161538"/>
                </a:lnTo>
                <a:lnTo>
                  <a:pt x="441398" y="204215"/>
                </a:lnTo>
                <a:lnTo>
                  <a:pt x="441980" y="225899"/>
                </a:lnTo>
                <a:lnTo>
                  <a:pt x="440435" y="247536"/>
                </a:lnTo>
                <a:lnTo>
                  <a:pt x="431039" y="289838"/>
                </a:lnTo>
                <a:lnTo>
                  <a:pt x="413572" y="329493"/>
                </a:lnTo>
                <a:lnTo>
                  <a:pt x="388702" y="364980"/>
                </a:lnTo>
                <a:lnTo>
                  <a:pt x="357389" y="394932"/>
                </a:lnTo>
                <a:lnTo>
                  <a:pt x="320834" y="418200"/>
                </a:lnTo>
                <a:lnTo>
                  <a:pt x="301023" y="427036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00267" y="68223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185858" y="256283"/>
                </a:moveTo>
                <a:lnTo>
                  <a:pt x="173572" y="260827"/>
                </a:lnTo>
                <a:lnTo>
                  <a:pt x="160899" y="264142"/>
                </a:lnTo>
                <a:lnTo>
                  <a:pt x="147963" y="266201"/>
                </a:lnTo>
                <a:lnTo>
                  <a:pt x="134887" y="266979"/>
                </a:lnTo>
                <a:lnTo>
                  <a:pt x="121797" y="266475"/>
                </a:lnTo>
                <a:lnTo>
                  <a:pt x="83701" y="257353"/>
                </a:lnTo>
                <a:lnTo>
                  <a:pt x="49890" y="237566"/>
                </a:lnTo>
                <a:lnTo>
                  <a:pt x="23279" y="208814"/>
                </a:lnTo>
                <a:lnTo>
                  <a:pt x="6156" y="173577"/>
                </a:lnTo>
                <a:lnTo>
                  <a:pt x="0" y="134886"/>
                </a:lnTo>
                <a:lnTo>
                  <a:pt x="502" y="121795"/>
                </a:lnTo>
                <a:lnTo>
                  <a:pt x="9619" y="83695"/>
                </a:lnTo>
                <a:lnTo>
                  <a:pt x="29399" y="49883"/>
                </a:lnTo>
                <a:lnTo>
                  <a:pt x="58145" y="23273"/>
                </a:lnTo>
                <a:lnTo>
                  <a:pt x="93376" y="6151"/>
                </a:lnTo>
                <a:lnTo>
                  <a:pt x="132061" y="0"/>
                </a:lnTo>
                <a:lnTo>
                  <a:pt x="145151" y="504"/>
                </a:lnTo>
                <a:lnTo>
                  <a:pt x="183247" y="9626"/>
                </a:lnTo>
                <a:lnTo>
                  <a:pt x="217057" y="29413"/>
                </a:lnTo>
                <a:lnTo>
                  <a:pt x="243668" y="58165"/>
                </a:lnTo>
                <a:lnTo>
                  <a:pt x="260792" y="93402"/>
                </a:lnTo>
                <a:lnTo>
                  <a:pt x="266948" y="132093"/>
                </a:lnTo>
                <a:lnTo>
                  <a:pt x="266445" y="145184"/>
                </a:lnTo>
                <a:lnTo>
                  <a:pt x="257328" y="183283"/>
                </a:lnTo>
                <a:lnTo>
                  <a:pt x="237548" y="217096"/>
                </a:lnTo>
                <a:lnTo>
                  <a:pt x="208803" y="243706"/>
                </a:lnTo>
                <a:lnTo>
                  <a:pt x="185858" y="256283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8364" y="3178609"/>
            <a:ext cx="226450" cy="226450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0" y="3407122"/>
            <a:ext cx="3175" cy="56515"/>
          </a:xfrm>
          <a:custGeom>
            <a:avLst/>
            <a:gdLst/>
            <a:ahLst/>
            <a:cxnLst/>
            <a:rect l="l" t="t" r="r" b="b"/>
            <a:pathLst>
              <a:path w="3175" h="56514">
                <a:moveTo>
                  <a:pt x="0" y="56294"/>
                </a:moveTo>
                <a:lnTo>
                  <a:pt x="0" y="0"/>
                </a:lnTo>
                <a:lnTo>
                  <a:pt x="2683" y="24781"/>
                </a:lnTo>
                <a:lnTo>
                  <a:pt x="0" y="56294"/>
                </a:lnTo>
                <a:close/>
              </a:path>
            </a:pathLst>
          </a:custGeom>
          <a:solidFill>
            <a:srgbClr val="BE65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37" y="3329847"/>
            <a:ext cx="142838" cy="14283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580" y="2981935"/>
            <a:ext cx="142837" cy="14283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26376" y="3178664"/>
            <a:ext cx="226450" cy="22645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1585" y="3499070"/>
            <a:ext cx="142838" cy="14283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2618" y="3021894"/>
            <a:ext cx="142839" cy="142837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549854" y="197107"/>
            <a:ext cx="1164590" cy="965200"/>
            <a:chOff x="549854" y="197107"/>
            <a:chExt cx="1164590" cy="965200"/>
          </a:xfrm>
        </p:grpSpPr>
        <p:sp>
          <p:nvSpPr>
            <p:cNvPr id="25" name="object 25" descr=""/>
            <p:cNvSpPr/>
            <p:nvPr/>
          </p:nvSpPr>
          <p:spPr>
            <a:xfrm>
              <a:off x="549854" y="197107"/>
              <a:ext cx="1164590" cy="965200"/>
            </a:xfrm>
            <a:custGeom>
              <a:avLst/>
              <a:gdLst/>
              <a:ahLst/>
              <a:cxnLst/>
              <a:rect l="l" t="t" r="r" b="b"/>
              <a:pathLst>
                <a:path w="1164589" h="965200">
                  <a:moveTo>
                    <a:pt x="682467" y="964808"/>
                  </a:moveTo>
                  <a:lnTo>
                    <a:pt x="482404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4" y="943956"/>
                  </a:lnTo>
                  <a:lnTo>
                    <a:pt x="297796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2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2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6" y="36720"/>
                  </a:lnTo>
                  <a:lnTo>
                    <a:pt x="342104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4" y="0"/>
                  </a:lnTo>
                  <a:lnTo>
                    <a:pt x="682467" y="0"/>
                  </a:lnTo>
                  <a:lnTo>
                    <a:pt x="730147" y="2360"/>
                  </a:lnTo>
                  <a:lnTo>
                    <a:pt x="777019" y="9354"/>
                  </a:lnTo>
                  <a:lnTo>
                    <a:pt x="822767" y="20852"/>
                  </a:lnTo>
                  <a:lnTo>
                    <a:pt x="867075" y="36720"/>
                  </a:lnTo>
                  <a:lnTo>
                    <a:pt x="909627" y="56830"/>
                  </a:lnTo>
                  <a:lnTo>
                    <a:pt x="950105" y="81049"/>
                  </a:lnTo>
                  <a:lnTo>
                    <a:pt x="988195" y="109247"/>
                  </a:lnTo>
                  <a:lnTo>
                    <a:pt x="1023578" y="141292"/>
                  </a:lnTo>
                  <a:lnTo>
                    <a:pt x="1055624" y="176676"/>
                  </a:lnTo>
                  <a:lnTo>
                    <a:pt x="1083822" y="214766"/>
                  </a:lnTo>
                  <a:lnTo>
                    <a:pt x="1108041" y="255244"/>
                  </a:lnTo>
                  <a:lnTo>
                    <a:pt x="1128151" y="297796"/>
                  </a:lnTo>
                  <a:lnTo>
                    <a:pt x="1144019" y="342104"/>
                  </a:lnTo>
                  <a:lnTo>
                    <a:pt x="1155516" y="387852"/>
                  </a:lnTo>
                  <a:lnTo>
                    <a:pt x="1162511" y="434724"/>
                  </a:lnTo>
                  <a:lnTo>
                    <a:pt x="1164554" y="475989"/>
                  </a:lnTo>
                  <a:lnTo>
                    <a:pt x="1164554" y="488819"/>
                  </a:lnTo>
                  <a:lnTo>
                    <a:pt x="1162511" y="530084"/>
                  </a:lnTo>
                  <a:lnTo>
                    <a:pt x="1155516" y="576956"/>
                  </a:lnTo>
                  <a:lnTo>
                    <a:pt x="1144019" y="622704"/>
                  </a:lnTo>
                  <a:lnTo>
                    <a:pt x="1128151" y="667012"/>
                  </a:lnTo>
                  <a:lnTo>
                    <a:pt x="1108041" y="709563"/>
                  </a:lnTo>
                  <a:lnTo>
                    <a:pt x="1083822" y="750042"/>
                  </a:lnTo>
                  <a:lnTo>
                    <a:pt x="1055624" y="788131"/>
                  </a:lnTo>
                  <a:lnTo>
                    <a:pt x="1023578" y="823515"/>
                  </a:lnTo>
                  <a:lnTo>
                    <a:pt x="988195" y="855561"/>
                  </a:lnTo>
                  <a:lnTo>
                    <a:pt x="950105" y="883759"/>
                  </a:lnTo>
                  <a:lnTo>
                    <a:pt x="909627" y="907978"/>
                  </a:lnTo>
                  <a:lnTo>
                    <a:pt x="867075" y="928087"/>
                  </a:lnTo>
                  <a:lnTo>
                    <a:pt x="822767" y="943956"/>
                  </a:lnTo>
                  <a:lnTo>
                    <a:pt x="777019" y="955453"/>
                  </a:lnTo>
                  <a:lnTo>
                    <a:pt x="730147" y="962448"/>
                  </a:lnTo>
                  <a:lnTo>
                    <a:pt x="682467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089" y="271793"/>
              <a:ext cx="866774" cy="819149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12924650" y="197107"/>
            <a:ext cx="5050790" cy="965200"/>
            <a:chOff x="12924650" y="197107"/>
            <a:chExt cx="5050790" cy="965200"/>
          </a:xfrm>
        </p:grpSpPr>
        <p:sp>
          <p:nvSpPr>
            <p:cNvPr id="28" name="object 28" descr=""/>
            <p:cNvSpPr/>
            <p:nvPr/>
          </p:nvSpPr>
          <p:spPr>
            <a:xfrm>
              <a:off x="12924650" y="197107"/>
              <a:ext cx="5050790" cy="965200"/>
            </a:xfrm>
            <a:custGeom>
              <a:avLst/>
              <a:gdLst/>
              <a:ahLst/>
              <a:cxnLst/>
              <a:rect l="l" t="t" r="r" b="b"/>
              <a:pathLst>
                <a:path w="5050790" h="965200">
                  <a:moveTo>
                    <a:pt x="4568901" y="964808"/>
                  </a:moveTo>
                  <a:lnTo>
                    <a:pt x="482403" y="964808"/>
                  </a:lnTo>
                  <a:lnTo>
                    <a:pt x="434724" y="962448"/>
                  </a:lnTo>
                  <a:lnTo>
                    <a:pt x="387852" y="955453"/>
                  </a:lnTo>
                  <a:lnTo>
                    <a:pt x="342103" y="943956"/>
                  </a:lnTo>
                  <a:lnTo>
                    <a:pt x="297795" y="928087"/>
                  </a:lnTo>
                  <a:lnTo>
                    <a:pt x="255244" y="907978"/>
                  </a:lnTo>
                  <a:lnTo>
                    <a:pt x="214766" y="883759"/>
                  </a:lnTo>
                  <a:lnTo>
                    <a:pt x="176676" y="855561"/>
                  </a:lnTo>
                  <a:lnTo>
                    <a:pt x="141293" y="823515"/>
                  </a:lnTo>
                  <a:lnTo>
                    <a:pt x="109247" y="788131"/>
                  </a:lnTo>
                  <a:lnTo>
                    <a:pt x="81049" y="750042"/>
                  </a:lnTo>
                  <a:lnTo>
                    <a:pt x="56830" y="709563"/>
                  </a:lnTo>
                  <a:lnTo>
                    <a:pt x="36720" y="667012"/>
                  </a:lnTo>
                  <a:lnTo>
                    <a:pt x="20852" y="622704"/>
                  </a:lnTo>
                  <a:lnTo>
                    <a:pt x="9354" y="576956"/>
                  </a:lnTo>
                  <a:lnTo>
                    <a:pt x="2360" y="530084"/>
                  </a:lnTo>
                  <a:lnTo>
                    <a:pt x="0" y="482404"/>
                  </a:lnTo>
                  <a:lnTo>
                    <a:pt x="2360" y="434724"/>
                  </a:lnTo>
                  <a:lnTo>
                    <a:pt x="9354" y="387852"/>
                  </a:lnTo>
                  <a:lnTo>
                    <a:pt x="20852" y="342104"/>
                  </a:lnTo>
                  <a:lnTo>
                    <a:pt x="36720" y="297796"/>
                  </a:lnTo>
                  <a:lnTo>
                    <a:pt x="56830" y="255244"/>
                  </a:lnTo>
                  <a:lnTo>
                    <a:pt x="81049" y="214766"/>
                  </a:lnTo>
                  <a:lnTo>
                    <a:pt x="109247" y="176676"/>
                  </a:lnTo>
                  <a:lnTo>
                    <a:pt x="141293" y="141292"/>
                  </a:lnTo>
                  <a:lnTo>
                    <a:pt x="176676" y="109247"/>
                  </a:lnTo>
                  <a:lnTo>
                    <a:pt x="214766" y="81049"/>
                  </a:lnTo>
                  <a:lnTo>
                    <a:pt x="255244" y="56830"/>
                  </a:lnTo>
                  <a:lnTo>
                    <a:pt x="297795" y="36720"/>
                  </a:lnTo>
                  <a:lnTo>
                    <a:pt x="342103" y="20852"/>
                  </a:lnTo>
                  <a:lnTo>
                    <a:pt x="387852" y="9354"/>
                  </a:lnTo>
                  <a:lnTo>
                    <a:pt x="434724" y="2360"/>
                  </a:lnTo>
                  <a:lnTo>
                    <a:pt x="482403" y="0"/>
                  </a:lnTo>
                  <a:lnTo>
                    <a:pt x="4568901" y="0"/>
                  </a:lnTo>
                  <a:lnTo>
                    <a:pt x="4616580" y="2360"/>
                  </a:lnTo>
                  <a:lnTo>
                    <a:pt x="4663453" y="9354"/>
                  </a:lnTo>
                  <a:lnTo>
                    <a:pt x="4709201" y="20852"/>
                  </a:lnTo>
                  <a:lnTo>
                    <a:pt x="4753509" y="36720"/>
                  </a:lnTo>
                  <a:lnTo>
                    <a:pt x="4796061" y="56830"/>
                  </a:lnTo>
                  <a:lnTo>
                    <a:pt x="4836540" y="81049"/>
                  </a:lnTo>
                  <a:lnTo>
                    <a:pt x="4874629" y="109247"/>
                  </a:lnTo>
                  <a:lnTo>
                    <a:pt x="4910013" y="141292"/>
                  </a:lnTo>
                  <a:lnTo>
                    <a:pt x="4942059" y="176676"/>
                  </a:lnTo>
                  <a:lnTo>
                    <a:pt x="4970256" y="214766"/>
                  </a:lnTo>
                  <a:lnTo>
                    <a:pt x="4994476" y="255244"/>
                  </a:lnTo>
                  <a:lnTo>
                    <a:pt x="5014585" y="297796"/>
                  </a:lnTo>
                  <a:lnTo>
                    <a:pt x="5030454" y="342104"/>
                  </a:lnTo>
                  <a:lnTo>
                    <a:pt x="5041951" y="387852"/>
                  </a:lnTo>
                  <a:lnTo>
                    <a:pt x="5048945" y="434724"/>
                  </a:lnTo>
                  <a:lnTo>
                    <a:pt x="5050170" y="459454"/>
                  </a:lnTo>
                  <a:lnTo>
                    <a:pt x="5050170" y="505353"/>
                  </a:lnTo>
                  <a:lnTo>
                    <a:pt x="5041951" y="576956"/>
                  </a:lnTo>
                  <a:lnTo>
                    <a:pt x="5030454" y="622704"/>
                  </a:lnTo>
                  <a:lnTo>
                    <a:pt x="5014585" y="667012"/>
                  </a:lnTo>
                  <a:lnTo>
                    <a:pt x="4994476" y="709563"/>
                  </a:lnTo>
                  <a:lnTo>
                    <a:pt x="4970256" y="750042"/>
                  </a:lnTo>
                  <a:lnTo>
                    <a:pt x="4942059" y="788131"/>
                  </a:lnTo>
                  <a:lnTo>
                    <a:pt x="4910013" y="823515"/>
                  </a:lnTo>
                  <a:lnTo>
                    <a:pt x="4874629" y="855561"/>
                  </a:lnTo>
                  <a:lnTo>
                    <a:pt x="4836540" y="883759"/>
                  </a:lnTo>
                  <a:lnTo>
                    <a:pt x="4796061" y="907978"/>
                  </a:lnTo>
                  <a:lnTo>
                    <a:pt x="4753509" y="928087"/>
                  </a:lnTo>
                  <a:lnTo>
                    <a:pt x="4709201" y="943956"/>
                  </a:lnTo>
                  <a:lnTo>
                    <a:pt x="4663453" y="955453"/>
                  </a:lnTo>
                  <a:lnTo>
                    <a:pt x="4616580" y="962448"/>
                  </a:lnTo>
                  <a:lnTo>
                    <a:pt x="4568901" y="964808"/>
                  </a:lnTo>
                  <a:close/>
                </a:path>
              </a:pathLst>
            </a:custGeom>
            <a:solidFill>
              <a:srgbClr val="FDFB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96877" y="334516"/>
              <a:ext cx="2057399" cy="6857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50302" y="406463"/>
              <a:ext cx="1285874" cy="54292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834807" y="471573"/>
              <a:ext cx="904874" cy="476249"/>
            </a:xfrm>
            <a:prstGeom prst="rect">
              <a:avLst/>
            </a:prstGeom>
          </p:spPr>
        </p:pic>
      </p:grpSp>
      <p:sp>
        <p:nvSpPr>
          <p:cNvPr id="32" name="object 32" descr=""/>
          <p:cNvSpPr/>
          <p:nvPr/>
        </p:nvSpPr>
        <p:spPr>
          <a:xfrm>
            <a:off x="119111" y="5929745"/>
            <a:ext cx="466725" cy="1972945"/>
          </a:xfrm>
          <a:custGeom>
            <a:avLst/>
            <a:gdLst/>
            <a:ahLst/>
            <a:cxnLst/>
            <a:rect l="l" t="t" r="r" b="b"/>
            <a:pathLst>
              <a:path w="466725" h="1972945">
                <a:moveTo>
                  <a:pt x="42016" y="74298"/>
                </a:moveTo>
                <a:lnTo>
                  <a:pt x="32178" y="74298"/>
                </a:lnTo>
                <a:lnTo>
                  <a:pt x="27445" y="73357"/>
                </a:lnTo>
                <a:lnTo>
                  <a:pt x="0" y="42120"/>
                </a:lnTo>
                <a:lnTo>
                  <a:pt x="0" y="32281"/>
                </a:lnTo>
                <a:lnTo>
                  <a:pt x="27445" y="1044"/>
                </a:lnTo>
                <a:lnTo>
                  <a:pt x="42017" y="103"/>
                </a:lnTo>
                <a:lnTo>
                  <a:pt x="46749" y="1044"/>
                </a:lnTo>
                <a:lnTo>
                  <a:pt x="74195" y="32281"/>
                </a:lnTo>
                <a:lnTo>
                  <a:pt x="74195" y="42120"/>
                </a:lnTo>
                <a:lnTo>
                  <a:pt x="46749" y="73357"/>
                </a:lnTo>
                <a:lnTo>
                  <a:pt x="42016" y="74298"/>
                </a:lnTo>
                <a:close/>
              </a:path>
              <a:path w="466725" h="1972945">
                <a:moveTo>
                  <a:pt x="434438" y="74203"/>
                </a:moveTo>
                <a:lnTo>
                  <a:pt x="424605" y="74203"/>
                </a:lnTo>
                <a:lnTo>
                  <a:pt x="419870" y="73261"/>
                </a:lnTo>
                <a:lnTo>
                  <a:pt x="392431" y="42112"/>
                </a:lnTo>
                <a:lnTo>
                  <a:pt x="392431" y="32152"/>
                </a:lnTo>
                <a:lnTo>
                  <a:pt x="393336" y="27541"/>
                </a:lnTo>
                <a:lnTo>
                  <a:pt x="424531" y="16"/>
                </a:lnTo>
                <a:lnTo>
                  <a:pt x="434375" y="0"/>
                </a:lnTo>
                <a:lnTo>
                  <a:pt x="439111" y="934"/>
                </a:lnTo>
                <a:lnTo>
                  <a:pt x="466610" y="32152"/>
                </a:lnTo>
                <a:lnTo>
                  <a:pt x="466595" y="42112"/>
                </a:lnTo>
                <a:lnTo>
                  <a:pt x="439153" y="73265"/>
                </a:lnTo>
                <a:lnTo>
                  <a:pt x="434438" y="74203"/>
                </a:lnTo>
                <a:close/>
              </a:path>
              <a:path w="466725" h="1972945">
                <a:moveTo>
                  <a:pt x="42206" y="453813"/>
                </a:moveTo>
                <a:lnTo>
                  <a:pt x="32367" y="453813"/>
                </a:lnTo>
                <a:lnTo>
                  <a:pt x="27635" y="452872"/>
                </a:lnTo>
                <a:lnTo>
                  <a:pt x="189" y="421635"/>
                </a:lnTo>
                <a:lnTo>
                  <a:pt x="192" y="411780"/>
                </a:lnTo>
                <a:lnTo>
                  <a:pt x="27635" y="380559"/>
                </a:lnTo>
                <a:lnTo>
                  <a:pt x="42033" y="379593"/>
                </a:lnTo>
                <a:lnTo>
                  <a:pt x="46785" y="380516"/>
                </a:lnTo>
                <a:lnTo>
                  <a:pt x="74384" y="411780"/>
                </a:lnTo>
                <a:lnTo>
                  <a:pt x="74384" y="421635"/>
                </a:lnTo>
                <a:lnTo>
                  <a:pt x="46938" y="452872"/>
                </a:lnTo>
                <a:lnTo>
                  <a:pt x="42206" y="453813"/>
                </a:lnTo>
                <a:close/>
              </a:path>
              <a:path w="466725" h="1972945">
                <a:moveTo>
                  <a:pt x="433748" y="453850"/>
                </a:moveTo>
                <a:lnTo>
                  <a:pt x="396544" y="435102"/>
                </a:lnTo>
                <a:lnTo>
                  <a:pt x="392101" y="411338"/>
                </a:lnTo>
                <a:lnTo>
                  <a:pt x="393103" y="406608"/>
                </a:lnTo>
                <a:lnTo>
                  <a:pt x="424776" y="379543"/>
                </a:lnTo>
                <a:lnTo>
                  <a:pt x="429705" y="379618"/>
                </a:lnTo>
                <a:lnTo>
                  <a:pt x="429516" y="379618"/>
                </a:lnTo>
                <a:lnTo>
                  <a:pt x="434419" y="379668"/>
                </a:lnTo>
                <a:lnTo>
                  <a:pt x="465349" y="407280"/>
                </a:lnTo>
                <a:lnTo>
                  <a:pt x="466260" y="412002"/>
                </a:lnTo>
                <a:lnTo>
                  <a:pt x="466209" y="421836"/>
                </a:lnTo>
                <a:lnTo>
                  <a:pt x="438498" y="452945"/>
                </a:lnTo>
                <a:lnTo>
                  <a:pt x="433748" y="453850"/>
                </a:lnTo>
                <a:close/>
              </a:path>
              <a:path w="466725" h="1972945">
                <a:moveTo>
                  <a:pt x="32238" y="833811"/>
                </a:moveTo>
                <a:lnTo>
                  <a:pt x="950" y="806393"/>
                </a:lnTo>
                <a:lnTo>
                  <a:pt x="4" y="801659"/>
                </a:lnTo>
                <a:lnTo>
                  <a:pt x="18" y="791699"/>
                </a:lnTo>
                <a:lnTo>
                  <a:pt x="27461" y="760546"/>
                </a:lnTo>
                <a:lnTo>
                  <a:pt x="32175" y="759608"/>
                </a:lnTo>
                <a:lnTo>
                  <a:pt x="42008" y="759608"/>
                </a:lnTo>
                <a:lnTo>
                  <a:pt x="73232" y="786977"/>
                </a:lnTo>
                <a:lnTo>
                  <a:pt x="74183" y="801659"/>
                </a:lnTo>
                <a:lnTo>
                  <a:pt x="73277" y="806270"/>
                </a:lnTo>
                <a:lnTo>
                  <a:pt x="42083" y="833794"/>
                </a:lnTo>
                <a:lnTo>
                  <a:pt x="32238" y="833811"/>
                </a:lnTo>
                <a:close/>
              </a:path>
              <a:path w="466725" h="1972945">
                <a:moveTo>
                  <a:pt x="433677" y="833849"/>
                </a:moveTo>
                <a:lnTo>
                  <a:pt x="396557" y="815113"/>
                </a:lnTo>
                <a:lnTo>
                  <a:pt x="392093" y="791405"/>
                </a:lnTo>
                <a:lnTo>
                  <a:pt x="393082" y="786683"/>
                </a:lnTo>
                <a:lnTo>
                  <a:pt x="424597" y="759558"/>
                </a:lnTo>
                <a:lnTo>
                  <a:pt x="434435" y="759658"/>
                </a:lnTo>
                <a:lnTo>
                  <a:pt x="465392" y="787423"/>
                </a:lnTo>
                <a:lnTo>
                  <a:pt x="466285" y="792165"/>
                </a:lnTo>
                <a:lnTo>
                  <a:pt x="466183" y="802004"/>
                </a:lnTo>
                <a:lnTo>
                  <a:pt x="438419" y="832957"/>
                </a:lnTo>
                <a:lnTo>
                  <a:pt x="433677" y="833849"/>
                </a:lnTo>
                <a:close/>
              </a:path>
              <a:path w="466725" h="1972945">
                <a:moveTo>
                  <a:pt x="42016" y="1213318"/>
                </a:moveTo>
                <a:lnTo>
                  <a:pt x="32178" y="1213318"/>
                </a:lnTo>
                <a:lnTo>
                  <a:pt x="27445" y="1212377"/>
                </a:lnTo>
                <a:lnTo>
                  <a:pt x="0" y="1181140"/>
                </a:lnTo>
                <a:lnTo>
                  <a:pt x="0" y="1171301"/>
                </a:lnTo>
                <a:lnTo>
                  <a:pt x="27445" y="1140064"/>
                </a:lnTo>
                <a:lnTo>
                  <a:pt x="32178" y="1139123"/>
                </a:lnTo>
                <a:lnTo>
                  <a:pt x="37097" y="1139123"/>
                </a:lnTo>
                <a:lnTo>
                  <a:pt x="37097" y="1139313"/>
                </a:lnTo>
                <a:lnTo>
                  <a:pt x="42001" y="1139313"/>
                </a:lnTo>
                <a:lnTo>
                  <a:pt x="73210" y="1166605"/>
                </a:lnTo>
                <a:lnTo>
                  <a:pt x="74195" y="1181140"/>
                </a:lnTo>
                <a:lnTo>
                  <a:pt x="73253" y="1185872"/>
                </a:lnTo>
                <a:lnTo>
                  <a:pt x="46749" y="1212377"/>
                </a:lnTo>
                <a:lnTo>
                  <a:pt x="42016" y="1213318"/>
                </a:lnTo>
                <a:close/>
              </a:path>
              <a:path w="466725" h="1972945">
                <a:moveTo>
                  <a:pt x="433677" y="1213365"/>
                </a:moveTo>
                <a:lnTo>
                  <a:pt x="396557" y="1194628"/>
                </a:lnTo>
                <a:lnTo>
                  <a:pt x="392093" y="1170921"/>
                </a:lnTo>
                <a:lnTo>
                  <a:pt x="393082" y="1166198"/>
                </a:lnTo>
                <a:lnTo>
                  <a:pt x="424597" y="1139073"/>
                </a:lnTo>
                <a:lnTo>
                  <a:pt x="429516" y="1139123"/>
                </a:lnTo>
                <a:lnTo>
                  <a:pt x="429516" y="1139313"/>
                </a:lnTo>
                <a:lnTo>
                  <a:pt x="434419" y="1139363"/>
                </a:lnTo>
                <a:lnTo>
                  <a:pt x="465349" y="1166974"/>
                </a:lnTo>
                <a:lnTo>
                  <a:pt x="466260" y="1171697"/>
                </a:lnTo>
                <a:lnTo>
                  <a:pt x="466183" y="1181519"/>
                </a:lnTo>
                <a:lnTo>
                  <a:pt x="438419" y="1212472"/>
                </a:lnTo>
                <a:lnTo>
                  <a:pt x="433677" y="1213365"/>
                </a:lnTo>
                <a:close/>
              </a:path>
              <a:path w="466725" h="1972945">
                <a:moveTo>
                  <a:pt x="32239" y="1593317"/>
                </a:moveTo>
                <a:lnTo>
                  <a:pt x="950" y="1565898"/>
                </a:lnTo>
                <a:lnTo>
                  <a:pt x="4" y="1561164"/>
                </a:lnTo>
                <a:lnTo>
                  <a:pt x="19" y="1551204"/>
                </a:lnTo>
                <a:lnTo>
                  <a:pt x="27463" y="1520051"/>
                </a:lnTo>
                <a:lnTo>
                  <a:pt x="32175" y="1519113"/>
                </a:lnTo>
                <a:lnTo>
                  <a:pt x="42009" y="1519113"/>
                </a:lnTo>
                <a:lnTo>
                  <a:pt x="73232" y="1546482"/>
                </a:lnTo>
                <a:lnTo>
                  <a:pt x="74183" y="1561164"/>
                </a:lnTo>
                <a:lnTo>
                  <a:pt x="73277" y="1565775"/>
                </a:lnTo>
                <a:lnTo>
                  <a:pt x="42083" y="1593300"/>
                </a:lnTo>
                <a:lnTo>
                  <a:pt x="32239" y="1593317"/>
                </a:lnTo>
                <a:close/>
              </a:path>
              <a:path w="466725" h="1972945">
                <a:moveTo>
                  <a:pt x="434006" y="1593315"/>
                </a:moveTo>
                <a:lnTo>
                  <a:pt x="396659" y="1574803"/>
                </a:lnTo>
                <a:lnTo>
                  <a:pt x="392035" y="1561049"/>
                </a:lnTo>
                <a:lnTo>
                  <a:pt x="392069" y="1551054"/>
                </a:lnTo>
                <a:lnTo>
                  <a:pt x="419830" y="1519960"/>
                </a:lnTo>
                <a:lnTo>
                  <a:pt x="424583" y="1519062"/>
                </a:lnTo>
                <a:lnTo>
                  <a:pt x="434394" y="1519163"/>
                </a:lnTo>
                <a:lnTo>
                  <a:pt x="465284" y="1546543"/>
                </a:lnTo>
                <a:lnTo>
                  <a:pt x="466247" y="1561049"/>
                </a:lnTo>
                <a:lnTo>
                  <a:pt x="465312" y="1565795"/>
                </a:lnTo>
                <a:lnTo>
                  <a:pt x="434006" y="1593315"/>
                </a:lnTo>
                <a:close/>
              </a:path>
              <a:path w="466725" h="1972945">
                <a:moveTo>
                  <a:pt x="42016" y="1972823"/>
                </a:moveTo>
                <a:lnTo>
                  <a:pt x="32178" y="1972823"/>
                </a:lnTo>
                <a:lnTo>
                  <a:pt x="27445" y="1971882"/>
                </a:lnTo>
                <a:lnTo>
                  <a:pt x="0" y="1940645"/>
                </a:lnTo>
                <a:lnTo>
                  <a:pt x="0" y="1930806"/>
                </a:lnTo>
                <a:lnTo>
                  <a:pt x="27445" y="1899569"/>
                </a:lnTo>
                <a:lnTo>
                  <a:pt x="32178" y="1898628"/>
                </a:lnTo>
                <a:lnTo>
                  <a:pt x="37097" y="1898628"/>
                </a:lnTo>
                <a:lnTo>
                  <a:pt x="37097" y="1898818"/>
                </a:lnTo>
                <a:lnTo>
                  <a:pt x="42001" y="1898818"/>
                </a:lnTo>
                <a:lnTo>
                  <a:pt x="73211" y="1926110"/>
                </a:lnTo>
                <a:lnTo>
                  <a:pt x="74195" y="1940645"/>
                </a:lnTo>
                <a:lnTo>
                  <a:pt x="73253" y="1945377"/>
                </a:lnTo>
                <a:lnTo>
                  <a:pt x="46749" y="1971882"/>
                </a:lnTo>
                <a:lnTo>
                  <a:pt x="42016" y="1972823"/>
                </a:lnTo>
                <a:close/>
              </a:path>
              <a:path w="466725" h="1972945">
                <a:moveTo>
                  <a:pt x="434006" y="1972830"/>
                </a:moveTo>
                <a:lnTo>
                  <a:pt x="396659" y="1954319"/>
                </a:lnTo>
                <a:lnTo>
                  <a:pt x="392035" y="1940564"/>
                </a:lnTo>
                <a:lnTo>
                  <a:pt x="392069" y="1930569"/>
                </a:lnTo>
                <a:lnTo>
                  <a:pt x="419830" y="1899475"/>
                </a:lnTo>
                <a:lnTo>
                  <a:pt x="424583" y="1898578"/>
                </a:lnTo>
                <a:lnTo>
                  <a:pt x="429516" y="1898628"/>
                </a:lnTo>
                <a:lnTo>
                  <a:pt x="429516" y="1898818"/>
                </a:lnTo>
                <a:lnTo>
                  <a:pt x="434378" y="1898867"/>
                </a:lnTo>
                <a:lnTo>
                  <a:pt x="465241" y="1926095"/>
                </a:lnTo>
                <a:lnTo>
                  <a:pt x="466247" y="1940564"/>
                </a:lnTo>
                <a:lnTo>
                  <a:pt x="465312" y="1945311"/>
                </a:lnTo>
                <a:lnTo>
                  <a:pt x="438752" y="1971892"/>
                </a:lnTo>
                <a:lnTo>
                  <a:pt x="434006" y="1972830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7695022" y="5929745"/>
            <a:ext cx="466725" cy="1972945"/>
          </a:xfrm>
          <a:custGeom>
            <a:avLst/>
            <a:gdLst/>
            <a:ahLst/>
            <a:cxnLst/>
            <a:rect l="l" t="t" r="r" b="b"/>
            <a:pathLst>
              <a:path w="466725" h="1972945">
                <a:moveTo>
                  <a:pt x="424593" y="74298"/>
                </a:moveTo>
                <a:lnTo>
                  <a:pt x="434431" y="74298"/>
                </a:lnTo>
                <a:lnTo>
                  <a:pt x="439164" y="73357"/>
                </a:lnTo>
                <a:lnTo>
                  <a:pt x="466610" y="42120"/>
                </a:lnTo>
                <a:lnTo>
                  <a:pt x="466610" y="32281"/>
                </a:lnTo>
                <a:lnTo>
                  <a:pt x="439164" y="1044"/>
                </a:lnTo>
                <a:lnTo>
                  <a:pt x="424592" y="103"/>
                </a:lnTo>
                <a:lnTo>
                  <a:pt x="419860" y="1044"/>
                </a:lnTo>
                <a:lnTo>
                  <a:pt x="392414" y="32281"/>
                </a:lnTo>
                <a:lnTo>
                  <a:pt x="392414" y="42120"/>
                </a:lnTo>
                <a:lnTo>
                  <a:pt x="419861" y="73357"/>
                </a:lnTo>
                <a:lnTo>
                  <a:pt x="424593" y="74298"/>
                </a:lnTo>
                <a:close/>
              </a:path>
              <a:path w="466725" h="1972945">
                <a:moveTo>
                  <a:pt x="32171" y="74203"/>
                </a:moveTo>
                <a:lnTo>
                  <a:pt x="42004" y="74203"/>
                </a:lnTo>
                <a:lnTo>
                  <a:pt x="46739" y="73261"/>
                </a:lnTo>
                <a:lnTo>
                  <a:pt x="74178" y="42112"/>
                </a:lnTo>
                <a:lnTo>
                  <a:pt x="74178" y="32152"/>
                </a:lnTo>
                <a:lnTo>
                  <a:pt x="73273" y="27541"/>
                </a:lnTo>
                <a:lnTo>
                  <a:pt x="42079" y="16"/>
                </a:lnTo>
                <a:lnTo>
                  <a:pt x="32234" y="0"/>
                </a:lnTo>
                <a:lnTo>
                  <a:pt x="27498" y="934"/>
                </a:lnTo>
                <a:lnTo>
                  <a:pt x="0" y="32152"/>
                </a:lnTo>
                <a:lnTo>
                  <a:pt x="14" y="42112"/>
                </a:lnTo>
                <a:lnTo>
                  <a:pt x="27456" y="73265"/>
                </a:lnTo>
                <a:lnTo>
                  <a:pt x="32171" y="74203"/>
                </a:lnTo>
                <a:close/>
              </a:path>
              <a:path w="466725" h="1972945">
                <a:moveTo>
                  <a:pt x="424403" y="453813"/>
                </a:moveTo>
                <a:lnTo>
                  <a:pt x="434242" y="453813"/>
                </a:lnTo>
                <a:lnTo>
                  <a:pt x="438974" y="452872"/>
                </a:lnTo>
                <a:lnTo>
                  <a:pt x="466420" y="421635"/>
                </a:lnTo>
                <a:lnTo>
                  <a:pt x="466417" y="411780"/>
                </a:lnTo>
                <a:lnTo>
                  <a:pt x="438974" y="380559"/>
                </a:lnTo>
                <a:lnTo>
                  <a:pt x="424576" y="379593"/>
                </a:lnTo>
                <a:lnTo>
                  <a:pt x="419824" y="380516"/>
                </a:lnTo>
                <a:lnTo>
                  <a:pt x="392225" y="411780"/>
                </a:lnTo>
                <a:lnTo>
                  <a:pt x="392225" y="421635"/>
                </a:lnTo>
                <a:lnTo>
                  <a:pt x="419671" y="452872"/>
                </a:lnTo>
                <a:lnTo>
                  <a:pt x="424403" y="453813"/>
                </a:lnTo>
                <a:close/>
              </a:path>
              <a:path w="466725" h="1972945">
                <a:moveTo>
                  <a:pt x="32861" y="453850"/>
                </a:moveTo>
                <a:lnTo>
                  <a:pt x="70065" y="435102"/>
                </a:lnTo>
                <a:lnTo>
                  <a:pt x="74508" y="411338"/>
                </a:lnTo>
                <a:lnTo>
                  <a:pt x="73506" y="406608"/>
                </a:lnTo>
                <a:lnTo>
                  <a:pt x="41833" y="379543"/>
                </a:lnTo>
                <a:lnTo>
                  <a:pt x="36904" y="379618"/>
                </a:lnTo>
                <a:lnTo>
                  <a:pt x="37093" y="379618"/>
                </a:lnTo>
                <a:lnTo>
                  <a:pt x="32190" y="379668"/>
                </a:lnTo>
                <a:lnTo>
                  <a:pt x="1260" y="407280"/>
                </a:lnTo>
                <a:lnTo>
                  <a:pt x="349" y="412002"/>
                </a:lnTo>
                <a:lnTo>
                  <a:pt x="401" y="421836"/>
                </a:lnTo>
                <a:lnTo>
                  <a:pt x="28111" y="452945"/>
                </a:lnTo>
                <a:lnTo>
                  <a:pt x="32861" y="453850"/>
                </a:lnTo>
                <a:close/>
              </a:path>
              <a:path w="466725" h="1972945">
                <a:moveTo>
                  <a:pt x="434371" y="833811"/>
                </a:moveTo>
                <a:lnTo>
                  <a:pt x="465659" y="806393"/>
                </a:lnTo>
                <a:lnTo>
                  <a:pt x="466605" y="801659"/>
                </a:lnTo>
                <a:lnTo>
                  <a:pt x="466591" y="791699"/>
                </a:lnTo>
                <a:lnTo>
                  <a:pt x="439148" y="760546"/>
                </a:lnTo>
                <a:lnTo>
                  <a:pt x="434434" y="759608"/>
                </a:lnTo>
                <a:lnTo>
                  <a:pt x="424601" y="759608"/>
                </a:lnTo>
                <a:lnTo>
                  <a:pt x="393377" y="786977"/>
                </a:lnTo>
                <a:lnTo>
                  <a:pt x="392426" y="801659"/>
                </a:lnTo>
                <a:lnTo>
                  <a:pt x="393332" y="806270"/>
                </a:lnTo>
                <a:lnTo>
                  <a:pt x="424526" y="833794"/>
                </a:lnTo>
                <a:lnTo>
                  <a:pt x="434371" y="833811"/>
                </a:lnTo>
                <a:close/>
              </a:path>
              <a:path w="466725" h="1972945">
                <a:moveTo>
                  <a:pt x="32932" y="833849"/>
                </a:moveTo>
                <a:lnTo>
                  <a:pt x="70052" y="815113"/>
                </a:lnTo>
                <a:lnTo>
                  <a:pt x="74516" y="791405"/>
                </a:lnTo>
                <a:lnTo>
                  <a:pt x="73527" y="786683"/>
                </a:lnTo>
                <a:lnTo>
                  <a:pt x="42012" y="759558"/>
                </a:lnTo>
                <a:lnTo>
                  <a:pt x="32174" y="759658"/>
                </a:lnTo>
                <a:lnTo>
                  <a:pt x="1217" y="787423"/>
                </a:lnTo>
                <a:lnTo>
                  <a:pt x="324" y="792165"/>
                </a:lnTo>
                <a:lnTo>
                  <a:pt x="426" y="802004"/>
                </a:lnTo>
                <a:lnTo>
                  <a:pt x="28190" y="832957"/>
                </a:lnTo>
                <a:lnTo>
                  <a:pt x="32932" y="833849"/>
                </a:lnTo>
                <a:close/>
              </a:path>
              <a:path w="466725" h="1972945">
                <a:moveTo>
                  <a:pt x="424593" y="1213318"/>
                </a:moveTo>
                <a:lnTo>
                  <a:pt x="434431" y="1213318"/>
                </a:lnTo>
                <a:lnTo>
                  <a:pt x="439164" y="1212377"/>
                </a:lnTo>
                <a:lnTo>
                  <a:pt x="466610" y="1181140"/>
                </a:lnTo>
                <a:lnTo>
                  <a:pt x="466610" y="1171301"/>
                </a:lnTo>
                <a:lnTo>
                  <a:pt x="439164" y="1140064"/>
                </a:lnTo>
                <a:lnTo>
                  <a:pt x="434431" y="1139123"/>
                </a:lnTo>
                <a:lnTo>
                  <a:pt x="429512" y="1139123"/>
                </a:lnTo>
                <a:lnTo>
                  <a:pt x="429512" y="1139313"/>
                </a:lnTo>
                <a:lnTo>
                  <a:pt x="424608" y="1139313"/>
                </a:lnTo>
                <a:lnTo>
                  <a:pt x="393399" y="1166605"/>
                </a:lnTo>
                <a:lnTo>
                  <a:pt x="392414" y="1181140"/>
                </a:lnTo>
                <a:lnTo>
                  <a:pt x="393356" y="1185872"/>
                </a:lnTo>
                <a:lnTo>
                  <a:pt x="419861" y="1212377"/>
                </a:lnTo>
                <a:lnTo>
                  <a:pt x="424593" y="1213318"/>
                </a:lnTo>
                <a:close/>
              </a:path>
              <a:path w="466725" h="1972945">
                <a:moveTo>
                  <a:pt x="32932" y="1213365"/>
                </a:moveTo>
                <a:lnTo>
                  <a:pt x="70052" y="1194628"/>
                </a:lnTo>
                <a:lnTo>
                  <a:pt x="74516" y="1170921"/>
                </a:lnTo>
                <a:lnTo>
                  <a:pt x="73527" y="1166198"/>
                </a:lnTo>
                <a:lnTo>
                  <a:pt x="42012" y="1139073"/>
                </a:lnTo>
                <a:lnTo>
                  <a:pt x="37093" y="1139123"/>
                </a:lnTo>
                <a:lnTo>
                  <a:pt x="37093" y="1139313"/>
                </a:lnTo>
                <a:lnTo>
                  <a:pt x="32190" y="1139363"/>
                </a:lnTo>
                <a:lnTo>
                  <a:pt x="1260" y="1166974"/>
                </a:lnTo>
                <a:lnTo>
                  <a:pt x="350" y="1171697"/>
                </a:lnTo>
                <a:lnTo>
                  <a:pt x="426" y="1181519"/>
                </a:lnTo>
                <a:lnTo>
                  <a:pt x="28190" y="1212472"/>
                </a:lnTo>
                <a:lnTo>
                  <a:pt x="32932" y="1213365"/>
                </a:lnTo>
                <a:close/>
              </a:path>
              <a:path w="466725" h="1972945">
                <a:moveTo>
                  <a:pt x="434370" y="1593317"/>
                </a:moveTo>
                <a:lnTo>
                  <a:pt x="465659" y="1565898"/>
                </a:lnTo>
                <a:lnTo>
                  <a:pt x="466605" y="1561164"/>
                </a:lnTo>
                <a:lnTo>
                  <a:pt x="466591" y="1551204"/>
                </a:lnTo>
                <a:lnTo>
                  <a:pt x="439147" y="1520051"/>
                </a:lnTo>
                <a:lnTo>
                  <a:pt x="434434" y="1519113"/>
                </a:lnTo>
                <a:lnTo>
                  <a:pt x="424600" y="1519113"/>
                </a:lnTo>
                <a:lnTo>
                  <a:pt x="393377" y="1546482"/>
                </a:lnTo>
                <a:lnTo>
                  <a:pt x="392427" y="1561164"/>
                </a:lnTo>
                <a:lnTo>
                  <a:pt x="393332" y="1565775"/>
                </a:lnTo>
                <a:lnTo>
                  <a:pt x="424526" y="1593300"/>
                </a:lnTo>
                <a:lnTo>
                  <a:pt x="434370" y="1593317"/>
                </a:lnTo>
                <a:close/>
              </a:path>
              <a:path w="466725" h="1972945">
                <a:moveTo>
                  <a:pt x="32604" y="1593315"/>
                </a:moveTo>
                <a:lnTo>
                  <a:pt x="69950" y="1574803"/>
                </a:lnTo>
                <a:lnTo>
                  <a:pt x="74574" y="1561049"/>
                </a:lnTo>
                <a:lnTo>
                  <a:pt x="74540" y="1551054"/>
                </a:lnTo>
                <a:lnTo>
                  <a:pt x="46780" y="1519960"/>
                </a:lnTo>
                <a:lnTo>
                  <a:pt x="42026" y="1519062"/>
                </a:lnTo>
                <a:lnTo>
                  <a:pt x="32215" y="1519163"/>
                </a:lnTo>
                <a:lnTo>
                  <a:pt x="1325" y="1546543"/>
                </a:lnTo>
                <a:lnTo>
                  <a:pt x="363" y="1561049"/>
                </a:lnTo>
                <a:lnTo>
                  <a:pt x="1297" y="1565795"/>
                </a:lnTo>
                <a:lnTo>
                  <a:pt x="32604" y="1593315"/>
                </a:lnTo>
                <a:close/>
              </a:path>
              <a:path w="466725" h="1972945">
                <a:moveTo>
                  <a:pt x="424593" y="1972823"/>
                </a:moveTo>
                <a:lnTo>
                  <a:pt x="434431" y="1972823"/>
                </a:lnTo>
                <a:lnTo>
                  <a:pt x="439164" y="1971882"/>
                </a:lnTo>
                <a:lnTo>
                  <a:pt x="466610" y="1940645"/>
                </a:lnTo>
                <a:lnTo>
                  <a:pt x="466610" y="1930806"/>
                </a:lnTo>
                <a:lnTo>
                  <a:pt x="439164" y="1899569"/>
                </a:lnTo>
                <a:lnTo>
                  <a:pt x="434431" y="1898628"/>
                </a:lnTo>
                <a:lnTo>
                  <a:pt x="429512" y="1898628"/>
                </a:lnTo>
                <a:lnTo>
                  <a:pt x="429512" y="1898818"/>
                </a:lnTo>
                <a:lnTo>
                  <a:pt x="424608" y="1898818"/>
                </a:lnTo>
                <a:lnTo>
                  <a:pt x="393399" y="1926110"/>
                </a:lnTo>
                <a:lnTo>
                  <a:pt x="392414" y="1940645"/>
                </a:lnTo>
                <a:lnTo>
                  <a:pt x="393356" y="1945377"/>
                </a:lnTo>
                <a:lnTo>
                  <a:pt x="419861" y="1971882"/>
                </a:lnTo>
                <a:lnTo>
                  <a:pt x="424593" y="1972823"/>
                </a:lnTo>
                <a:close/>
              </a:path>
              <a:path w="466725" h="1972945">
                <a:moveTo>
                  <a:pt x="32604" y="1972830"/>
                </a:moveTo>
                <a:lnTo>
                  <a:pt x="69950" y="1954319"/>
                </a:lnTo>
                <a:lnTo>
                  <a:pt x="74574" y="1940564"/>
                </a:lnTo>
                <a:lnTo>
                  <a:pt x="74540" y="1930569"/>
                </a:lnTo>
                <a:lnTo>
                  <a:pt x="46780" y="1899475"/>
                </a:lnTo>
                <a:lnTo>
                  <a:pt x="42026" y="1898578"/>
                </a:lnTo>
                <a:lnTo>
                  <a:pt x="37093" y="1898628"/>
                </a:lnTo>
                <a:lnTo>
                  <a:pt x="37093" y="1898818"/>
                </a:lnTo>
                <a:lnTo>
                  <a:pt x="32231" y="1898867"/>
                </a:lnTo>
                <a:lnTo>
                  <a:pt x="1368" y="1926095"/>
                </a:lnTo>
                <a:lnTo>
                  <a:pt x="363" y="1940564"/>
                </a:lnTo>
                <a:lnTo>
                  <a:pt x="1297" y="1945311"/>
                </a:lnTo>
                <a:lnTo>
                  <a:pt x="27857" y="1971892"/>
                </a:lnTo>
                <a:lnTo>
                  <a:pt x="32604" y="1972830"/>
                </a:lnTo>
                <a:close/>
              </a:path>
            </a:pathLst>
          </a:custGeom>
          <a:solidFill>
            <a:srgbClr val="E6D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744612" y="1468768"/>
            <a:ext cx="4798060" cy="16236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450" spc="-1500" b="0">
                <a:solidFill>
                  <a:srgbClr val="4A4237"/>
                </a:solidFill>
                <a:latin typeface="Tahoma"/>
                <a:cs typeface="Tahoma"/>
              </a:rPr>
              <a:t>DATASETS</a:t>
            </a:r>
            <a:endParaRPr sz="10450">
              <a:latin typeface="Tahoma"/>
              <a:cs typeface="Tahoma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861224" y="197107"/>
            <a:ext cx="4564380" cy="965200"/>
          </a:xfrm>
          <a:custGeom>
            <a:avLst/>
            <a:gdLst/>
            <a:ahLst/>
            <a:cxnLst/>
            <a:rect l="l" t="t" r="r" b="b"/>
            <a:pathLst>
              <a:path w="4564380" h="965200">
                <a:moveTo>
                  <a:pt x="4082400" y="964808"/>
                </a:moveTo>
                <a:lnTo>
                  <a:pt x="482404" y="964808"/>
                </a:lnTo>
                <a:lnTo>
                  <a:pt x="434724" y="962448"/>
                </a:lnTo>
                <a:lnTo>
                  <a:pt x="387852" y="955453"/>
                </a:lnTo>
                <a:lnTo>
                  <a:pt x="342104" y="943956"/>
                </a:lnTo>
                <a:lnTo>
                  <a:pt x="297796" y="928087"/>
                </a:lnTo>
                <a:lnTo>
                  <a:pt x="255244" y="907978"/>
                </a:lnTo>
                <a:lnTo>
                  <a:pt x="214766" y="883759"/>
                </a:lnTo>
                <a:lnTo>
                  <a:pt x="176676" y="855561"/>
                </a:lnTo>
                <a:lnTo>
                  <a:pt x="141292" y="823515"/>
                </a:lnTo>
                <a:lnTo>
                  <a:pt x="109247" y="788131"/>
                </a:lnTo>
                <a:lnTo>
                  <a:pt x="81049" y="750042"/>
                </a:lnTo>
                <a:lnTo>
                  <a:pt x="56830" y="709563"/>
                </a:lnTo>
                <a:lnTo>
                  <a:pt x="36720" y="667012"/>
                </a:lnTo>
                <a:lnTo>
                  <a:pt x="20852" y="622704"/>
                </a:lnTo>
                <a:lnTo>
                  <a:pt x="9354" y="576956"/>
                </a:lnTo>
                <a:lnTo>
                  <a:pt x="2360" y="530084"/>
                </a:lnTo>
                <a:lnTo>
                  <a:pt x="0" y="482404"/>
                </a:lnTo>
                <a:lnTo>
                  <a:pt x="2360" y="434724"/>
                </a:lnTo>
                <a:lnTo>
                  <a:pt x="9354" y="387852"/>
                </a:lnTo>
                <a:lnTo>
                  <a:pt x="20852" y="342104"/>
                </a:lnTo>
                <a:lnTo>
                  <a:pt x="36720" y="297796"/>
                </a:lnTo>
                <a:lnTo>
                  <a:pt x="56830" y="255244"/>
                </a:lnTo>
                <a:lnTo>
                  <a:pt x="81049" y="214766"/>
                </a:lnTo>
                <a:lnTo>
                  <a:pt x="109247" y="176676"/>
                </a:lnTo>
                <a:lnTo>
                  <a:pt x="141292" y="141292"/>
                </a:lnTo>
                <a:lnTo>
                  <a:pt x="176676" y="109247"/>
                </a:lnTo>
                <a:lnTo>
                  <a:pt x="214766" y="81049"/>
                </a:lnTo>
                <a:lnTo>
                  <a:pt x="255244" y="56830"/>
                </a:lnTo>
                <a:lnTo>
                  <a:pt x="297796" y="36720"/>
                </a:lnTo>
                <a:lnTo>
                  <a:pt x="342104" y="20852"/>
                </a:lnTo>
                <a:lnTo>
                  <a:pt x="387852" y="9354"/>
                </a:lnTo>
                <a:lnTo>
                  <a:pt x="434724" y="2360"/>
                </a:lnTo>
                <a:lnTo>
                  <a:pt x="482404" y="0"/>
                </a:lnTo>
                <a:lnTo>
                  <a:pt x="4082400" y="0"/>
                </a:lnTo>
                <a:lnTo>
                  <a:pt x="4130080" y="2360"/>
                </a:lnTo>
                <a:lnTo>
                  <a:pt x="4176952" y="9354"/>
                </a:lnTo>
                <a:lnTo>
                  <a:pt x="4222700" y="20852"/>
                </a:lnTo>
                <a:lnTo>
                  <a:pt x="4267008" y="36720"/>
                </a:lnTo>
                <a:lnTo>
                  <a:pt x="4309560" y="56830"/>
                </a:lnTo>
                <a:lnTo>
                  <a:pt x="4350038" y="81049"/>
                </a:lnTo>
                <a:lnTo>
                  <a:pt x="4388127" y="109247"/>
                </a:lnTo>
                <a:lnTo>
                  <a:pt x="4423511" y="141292"/>
                </a:lnTo>
                <a:lnTo>
                  <a:pt x="4455557" y="176676"/>
                </a:lnTo>
                <a:lnTo>
                  <a:pt x="4483754" y="214766"/>
                </a:lnTo>
                <a:lnTo>
                  <a:pt x="4507974" y="255244"/>
                </a:lnTo>
                <a:lnTo>
                  <a:pt x="4528083" y="297796"/>
                </a:lnTo>
                <a:lnTo>
                  <a:pt x="4543952" y="342104"/>
                </a:lnTo>
                <a:lnTo>
                  <a:pt x="4555449" y="387852"/>
                </a:lnTo>
                <a:lnTo>
                  <a:pt x="4562444" y="434724"/>
                </a:lnTo>
                <a:lnTo>
                  <a:pt x="4563997" y="466098"/>
                </a:lnTo>
                <a:lnTo>
                  <a:pt x="4563997" y="498710"/>
                </a:lnTo>
                <a:lnTo>
                  <a:pt x="4555449" y="576956"/>
                </a:lnTo>
                <a:lnTo>
                  <a:pt x="4543952" y="622704"/>
                </a:lnTo>
                <a:lnTo>
                  <a:pt x="4528083" y="667012"/>
                </a:lnTo>
                <a:lnTo>
                  <a:pt x="4507974" y="709563"/>
                </a:lnTo>
                <a:lnTo>
                  <a:pt x="4483754" y="750042"/>
                </a:lnTo>
                <a:lnTo>
                  <a:pt x="4455557" y="788131"/>
                </a:lnTo>
                <a:lnTo>
                  <a:pt x="4423511" y="823515"/>
                </a:lnTo>
                <a:lnTo>
                  <a:pt x="4388127" y="855561"/>
                </a:lnTo>
                <a:lnTo>
                  <a:pt x="4350038" y="883759"/>
                </a:lnTo>
                <a:lnTo>
                  <a:pt x="4309560" y="907978"/>
                </a:lnTo>
                <a:lnTo>
                  <a:pt x="4267008" y="928087"/>
                </a:lnTo>
                <a:lnTo>
                  <a:pt x="4222700" y="943956"/>
                </a:lnTo>
                <a:lnTo>
                  <a:pt x="4176952" y="955453"/>
                </a:lnTo>
                <a:lnTo>
                  <a:pt x="4130080" y="962448"/>
                </a:lnTo>
                <a:lnTo>
                  <a:pt x="4082400" y="964808"/>
                </a:lnTo>
                <a:close/>
              </a:path>
            </a:pathLst>
          </a:custGeom>
          <a:solidFill>
            <a:srgbClr val="D47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471889" y="472170"/>
            <a:ext cx="3343910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25" b="1">
                <a:solidFill>
                  <a:srgbClr val="FDFBFD"/>
                </a:solidFill>
                <a:latin typeface="Trebuchet MS"/>
                <a:cs typeface="Trebuchet MS"/>
              </a:rPr>
              <a:t>DATA</a:t>
            </a:r>
            <a:r>
              <a:rPr dirty="0" sz="2250" spc="-135" b="1">
                <a:solidFill>
                  <a:srgbClr val="FDFBFD"/>
                </a:solidFill>
                <a:latin typeface="Trebuchet MS"/>
                <a:cs typeface="Trebuchet MS"/>
              </a:rPr>
              <a:t> </a:t>
            </a:r>
            <a:r>
              <a:rPr dirty="0" sz="2250" spc="110" b="1">
                <a:solidFill>
                  <a:srgbClr val="FDFBFD"/>
                </a:solidFill>
                <a:latin typeface="Trebuchet MS"/>
                <a:cs typeface="Trebuchet MS"/>
              </a:rPr>
              <a:t>UNDERSTANDING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17931" y="5631179"/>
            <a:ext cx="85725" cy="85724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17931" y="6002654"/>
            <a:ext cx="85725" cy="85724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17931" y="7860029"/>
            <a:ext cx="85725" cy="85724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17931" y="8231504"/>
            <a:ext cx="85725" cy="85724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01055" y="6409162"/>
            <a:ext cx="85725" cy="85724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01055" y="6752062"/>
            <a:ext cx="85725" cy="85724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01055" y="7094962"/>
            <a:ext cx="85725" cy="85724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01055" y="7437862"/>
            <a:ext cx="85725" cy="85724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2029962" y="5424170"/>
            <a:ext cx="6213475" cy="299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044950">
              <a:lnSpc>
                <a:spcPct val="116100"/>
              </a:lnSpc>
              <a:spcBef>
                <a:spcPts val="100"/>
              </a:spcBef>
            </a:pPr>
            <a:r>
              <a:rPr dirty="0" sz="2100" spc="-525" b="1">
                <a:solidFill>
                  <a:srgbClr val="E6DFCC"/>
                </a:solidFill>
                <a:latin typeface="Tahoma"/>
                <a:cs typeface="Tahoma"/>
              </a:rPr>
              <a:t>1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85" b="1">
                <a:solidFill>
                  <a:srgbClr val="E6DFCC"/>
                </a:solidFill>
                <a:latin typeface="Tahoma"/>
                <a:cs typeface="Tahoma"/>
              </a:rPr>
              <a:t>kolom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-95" b="1">
                <a:solidFill>
                  <a:srgbClr val="E6DFCC"/>
                </a:solidFill>
                <a:latin typeface="Tahoma"/>
                <a:cs typeface="Tahoma"/>
              </a:rPr>
              <a:t>ID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70" b="1">
                <a:solidFill>
                  <a:srgbClr val="E6DFCC"/>
                </a:solidFill>
                <a:latin typeface="Tahoma"/>
                <a:cs typeface="Tahoma"/>
              </a:rPr>
              <a:t>unik</a:t>
            </a:r>
            <a:r>
              <a:rPr dirty="0" sz="2100" spc="5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105" b="1">
                <a:solidFill>
                  <a:srgbClr val="E6DFCC"/>
                </a:solidFill>
                <a:latin typeface="Tahoma"/>
                <a:cs typeface="Tahoma"/>
              </a:rPr>
              <a:t>4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85" b="1">
                <a:solidFill>
                  <a:srgbClr val="E6DFCC"/>
                </a:solidFill>
                <a:latin typeface="Tahoma"/>
                <a:cs typeface="Tahoma"/>
              </a:rPr>
              <a:t>kolom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50" b="1">
                <a:solidFill>
                  <a:srgbClr val="E6DFCC"/>
                </a:solidFill>
                <a:latin typeface="Tahoma"/>
                <a:cs typeface="Tahoma"/>
              </a:rPr>
              <a:t>index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-215" b="1">
                <a:solidFill>
                  <a:srgbClr val="E6DFCC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algn="just" marL="295275" marR="2736850">
              <a:lnSpc>
                <a:spcPct val="107100"/>
              </a:lnSpc>
              <a:spcBef>
                <a:spcPts val="500"/>
              </a:spcBef>
            </a:pPr>
            <a:r>
              <a:rPr dirty="0" sz="2100" spc="40" b="1">
                <a:solidFill>
                  <a:srgbClr val="E6DFCC"/>
                </a:solidFill>
                <a:latin typeface="Tahoma"/>
                <a:cs typeface="Tahoma"/>
              </a:rPr>
              <a:t>latitude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-215" b="1">
                <a:solidFill>
                  <a:srgbClr val="E6DFCC"/>
                </a:solidFill>
                <a:latin typeface="Tahoma"/>
                <a:cs typeface="Tahoma"/>
              </a:rPr>
              <a:t>: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15" b="1">
                <a:solidFill>
                  <a:srgbClr val="E6DFCC"/>
                </a:solidFill>
                <a:latin typeface="Tahoma"/>
                <a:cs typeface="Tahoma"/>
              </a:rPr>
              <a:t>Garis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60" b="1">
                <a:solidFill>
                  <a:srgbClr val="E6DFCC"/>
                </a:solidFill>
                <a:latin typeface="Tahoma"/>
                <a:cs typeface="Tahoma"/>
              </a:rPr>
              <a:t>Lintang </a:t>
            </a:r>
            <a:r>
              <a:rPr dirty="0" sz="2100" spc="65" b="1">
                <a:solidFill>
                  <a:srgbClr val="E6DFCC"/>
                </a:solidFill>
                <a:latin typeface="Tahoma"/>
                <a:cs typeface="Tahoma"/>
              </a:rPr>
              <a:t>longitude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-215" b="1">
                <a:solidFill>
                  <a:srgbClr val="E6DFCC"/>
                </a:solidFill>
                <a:latin typeface="Tahoma"/>
                <a:cs typeface="Tahoma"/>
              </a:rPr>
              <a:t>: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15" b="1">
                <a:solidFill>
                  <a:srgbClr val="E6DFCC"/>
                </a:solidFill>
                <a:latin typeface="Tahoma"/>
                <a:cs typeface="Tahoma"/>
              </a:rPr>
              <a:t>Garis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35" b="1">
                <a:solidFill>
                  <a:srgbClr val="E6DFCC"/>
                </a:solidFill>
                <a:latin typeface="Tahoma"/>
                <a:cs typeface="Tahoma"/>
              </a:rPr>
              <a:t>Bujur</a:t>
            </a:r>
            <a:r>
              <a:rPr dirty="0" sz="2100" spc="-1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30" b="1">
                <a:solidFill>
                  <a:srgbClr val="E6DFCC"/>
                </a:solidFill>
                <a:latin typeface="Tahoma"/>
                <a:cs typeface="Tahoma"/>
              </a:rPr>
              <a:t>year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-215" b="1">
                <a:solidFill>
                  <a:srgbClr val="E6DFCC"/>
                </a:solidFill>
                <a:latin typeface="Tahoma"/>
                <a:cs typeface="Tahoma"/>
              </a:rPr>
              <a:t>:</a:t>
            </a:r>
            <a:r>
              <a:rPr dirty="0" sz="2100" spc="-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55" b="1">
                <a:solidFill>
                  <a:srgbClr val="E6DFCC"/>
                </a:solidFill>
                <a:latin typeface="Tahoma"/>
                <a:cs typeface="Tahoma"/>
              </a:rPr>
              <a:t>Tahun</a:t>
            </a:r>
            <a:endParaRPr sz="2100">
              <a:latin typeface="Tahoma"/>
              <a:cs typeface="Tahoma"/>
            </a:endParaRPr>
          </a:p>
          <a:p>
            <a:pPr algn="just" marL="295275">
              <a:lnSpc>
                <a:spcPct val="100000"/>
              </a:lnSpc>
              <a:spcBef>
                <a:spcPts val="180"/>
              </a:spcBef>
            </a:pPr>
            <a:r>
              <a:rPr dirty="0" sz="2100" b="1">
                <a:solidFill>
                  <a:srgbClr val="E6DFCC"/>
                </a:solidFill>
                <a:latin typeface="Tahoma"/>
                <a:cs typeface="Tahoma"/>
              </a:rPr>
              <a:t>week_no</a:t>
            </a:r>
            <a:r>
              <a:rPr dirty="0" sz="2100" spc="6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-220" b="1">
                <a:solidFill>
                  <a:srgbClr val="E6DFCC"/>
                </a:solidFill>
                <a:latin typeface="Tahoma"/>
                <a:cs typeface="Tahoma"/>
              </a:rPr>
              <a:t>:</a:t>
            </a:r>
            <a:r>
              <a:rPr dirty="0" sz="2100" spc="6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80" b="1">
                <a:solidFill>
                  <a:srgbClr val="E6DFCC"/>
                </a:solidFill>
                <a:latin typeface="Tahoma"/>
                <a:cs typeface="Tahoma"/>
              </a:rPr>
              <a:t>Nomor</a:t>
            </a:r>
            <a:r>
              <a:rPr dirty="0" sz="2100" spc="6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105" b="1">
                <a:solidFill>
                  <a:srgbClr val="E6DFCC"/>
                </a:solidFill>
                <a:latin typeface="Tahoma"/>
                <a:cs typeface="Tahoma"/>
              </a:rPr>
              <a:t>minggu</a:t>
            </a:r>
            <a:r>
              <a:rPr dirty="0" sz="2100" spc="6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55" b="1">
                <a:solidFill>
                  <a:srgbClr val="E6DFCC"/>
                </a:solidFill>
                <a:latin typeface="Tahoma"/>
                <a:cs typeface="Tahoma"/>
              </a:rPr>
              <a:t>di</a:t>
            </a:r>
            <a:r>
              <a:rPr dirty="0" sz="2100" spc="6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E6DFCC"/>
                </a:solidFill>
                <a:latin typeface="Tahoma"/>
                <a:cs typeface="Tahoma"/>
              </a:rPr>
              <a:t>setiap</a:t>
            </a:r>
            <a:r>
              <a:rPr dirty="0" sz="2100" spc="6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45" b="1">
                <a:solidFill>
                  <a:srgbClr val="E6DFCC"/>
                </a:solidFill>
                <a:latin typeface="Tahoma"/>
                <a:cs typeface="Tahoma"/>
              </a:rPr>
              <a:t>tahun</a:t>
            </a:r>
            <a:endParaRPr sz="2100">
              <a:latin typeface="Tahoma"/>
              <a:cs typeface="Tahoma"/>
            </a:endParaRPr>
          </a:p>
          <a:p>
            <a:pPr algn="just" marL="12700" marR="5080">
              <a:lnSpc>
                <a:spcPct val="116100"/>
              </a:lnSpc>
              <a:spcBef>
                <a:spcPts val="400"/>
              </a:spcBef>
            </a:pPr>
            <a:r>
              <a:rPr dirty="0" sz="2100" b="1">
                <a:solidFill>
                  <a:srgbClr val="E6DFCC"/>
                </a:solidFill>
                <a:latin typeface="Tahoma"/>
                <a:cs typeface="Tahoma"/>
              </a:rPr>
              <a:t>70</a:t>
            </a:r>
            <a:r>
              <a:rPr dirty="0" sz="2100" spc="2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E6DFCC"/>
                </a:solidFill>
                <a:latin typeface="Tahoma"/>
                <a:cs typeface="Tahoma"/>
              </a:rPr>
              <a:t>fitur</a:t>
            </a:r>
            <a:r>
              <a:rPr dirty="0" sz="2100" spc="2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E6DFCC"/>
                </a:solidFill>
                <a:latin typeface="Tahoma"/>
                <a:cs typeface="Tahoma"/>
              </a:rPr>
              <a:t>dari</a:t>
            </a:r>
            <a:r>
              <a:rPr dirty="0" sz="2100" spc="2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E6DFCC"/>
                </a:solidFill>
                <a:latin typeface="Tahoma"/>
                <a:cs typeface="Tahoma"/>
              </a:rPr>
              <a:t>8</a:t>
            </a:r>
            <a:r>
              <a:rPr dirty="0" sz="2100" spc="2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80" b="1">
                <a:solidFill>
                  <a:srgbClr val="E6DFCC"/>
                </a:solidFill>
                <a:latin typeface="Tahoma"/>
                <a:cs typeface="Tahoma"/>
              </a:rPr>
              <a:t>grup</a:t>
            </a:r>
            <a:r>
              <a:rPr dirty="0" sz="2100" spc="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90" b="1">
                <a:solidFill>
                  <a:srgbClr val="E6DFCC"/>
                </a:solidFill>
                <a:latin typeface="Tahoma"/>
                <a:cs typeface="Tahoma"/>
              </a:rPr>
              <a:t>dengan</a:t>
            </a:r>
            <a:r>
              <a:rPr dirty="0" sz="2100" spc="2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60" b="1">
                <a:solidFill>
                  <a:srgbClr val="E6DFCC"/>
                </a:solidFill>
                <a:latin typeface="Tahoma"/>
                <a:cs typeface="Tahoma"/>
              </a:rPr>
              <a:t>berbagai</a:t>
            </a:r>
            <a:r>
              <a:rPr dirty="0" sz="2100" spc="2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50" b="1">
                <a:solidFill>
                  <a:srgbClr val="E6DFCC"/>
                </a:solidFill>
                <a:latin typeface="Tahoma"/>
                <a:cs typeface="Tahoma"/>
              </a:rPr>
              <a:t>ukuran </a:t>
            </a:r>
            <a:r>
              <a:rPr dirty="0" sz="2100" spc="-525" b="1">
                <a:solidFill>
                  <a:srgbClr val="E6DFCC"/>
                </a:solidFill>
                <a:latin typeface="Tahoma"/>
                <a:cs typeface="Tahoma"/>
              </a:rPr>
              <a:t>1</a:t>
            </a:r>
            <a:r>
              <a:rPr dirty="0" sz="2100" spc="7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85" b="1">
                <a:solidFill>
                  <a:srgbClr val="E6DFCC"/>
                </a:solidFill>
                <a:latin typeface="Tahoma"/>
                <a:cs typeface="Tahoma"/>
              </a:rPr>
              <a:t>kolom</a:t>
            </a:r>
            <a:r>
              <a:rPr dirty="0" sz="2100" spc="8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E6DFCC"/>
                </a:solidFill>
                <a:latin typeface="Tahoma"/>
                <a:cs typeface="Tahoma"/>
              </a:rPr>
              <a:t>target</a:t>
            </a:r>
            <a:r>
              <a:rPr dirty="0" sz="2100" spc="7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100" spc="-10" b="1">
                <a:solidFill>
                  <a:srgbClr val="E6DFCC"/>
                </a:solidFill>
                <a:latin typeface="Tahoma"/>
                <a:cs typeface="Tahoma"/>
              </a:rPr>
              <a:t>(EMISSION)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6" name="object 4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81658" y="5837854"/>
            <a:ext cx="85725" cy="85724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81658" y="6256954"/>
            <a:ext cx="85725" cy="85724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81658" y="6676054"/>
            <a:ext cx="85725" cy="85724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81658" y="7095154"/>
            <a:ext cx="85725" cy="85724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81658" y="7514254"/>
            <a:ext cx="85725" cy="85724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81658" y="7933354"/>
            <a:ext cx="85725" cy="85724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81658" y="8352453"/>
            <a:ext cx="85725" cy="85724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848201" y="5375892"/>
            <a:ext cx="85725" cy="85724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848201" y="8833466"/>
            <a:ext cx="85725" cy="85724"/>
          </a:xfrm>
          <a:prstGeom prst="rect">
            <a:avLst/>
          </a:prstGeom>
        </p:spPr>
      </p:pic>
      <p:sp>
        <p:nvSpPr>
          <p:cNvPr id="55" name="object 5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/>
              <a:t>7</a:t>
            </a:r>
            <a:r>
              <a:rPr dirty="0" spc="-10"/>
              <a:t> </a:t>
            </a:r>
            <a:r>
              <a:rPr dirty="0" spc="80"/>
              <a:t>grup</a:t>
            </a:r>
            <a:r>
              <a:rPr dirty="0" spc="-5"/>
              <a:t> </a:t>
            </a:r>
            <a:r>
              <a:rPr dirty="0" spc="80"/>
              <a:t>merupakan</a:t>
            </a:r>
            <a:r>
              <a:rPr dirty="0" spc="-5"/>
              <a:t> </a:t>
            </a:r>
            <a:r>
              <a:rPr dirty="0"/>
              <a:t>fitur</a:t>
            </a:r>
            <a:r>
              <a:rPr dirty="0" spc="-10"/>
              <a:t> </a:t>
            </a:r>
            <a:r>
              <a:rPr dirty="0" spc="70"/>
              <a:t>utama</a:t>
            </a:r>
            <a:r>
              <a:rPr dirty="0" spc="-5"/>
              <a:t> </a:t>
            </a:r>
            <a:r>
              <a:rPr dirty="0" spc="-10"/>
              <a:t>(pengukuran)</a:t>
            </a:r>
          </a:p>
          <a:p>
            <a:pPr marL="746125" marR="429895">
              <a:lnSpc>
                <a:spcPct val="131000"/>
              </a:lnSpc>
              <a:spcBef>
                <a:spcPts val="335"/>
              </a:spcBef>
            </a:pPr>
            <a:r>
              <a:rPr dirty="0" spc="50"/>
              <a:t>Sulphur</a:t>
            </a:r>
            <a:r>
              <a:rPr dirty="0" spc="-45"/>
              <a:t> </a:t>
            </a:r>
            <a:r>
              <a:rPr dirty="0" spc="50"/>
              <a:t>Dioxide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u="heavy" spc="-10">
                <a:uFill>
                  <a:solidFill>
                    <a:srgbClr val="E6DFCC"/>
                  </a:solidFill>
                </a:uFill>
                <a:hlinkClick r:id="rId19"/>
              </a:rPr>
              <a:t>COPERNICUS/S5P/NRTI/L3_SO2</a:t>
            </a:r>
            <a:r>
              <a:rPr dirty="0" spc="-10"/>
              <a:t> </a:t>
            </a:r>
            <a:r>
              <a:rPr dirty="0" spc="70"/>
              <a:t>Carbon</a:t>
            </a:r>
            <a:r>
              <a:rPr dirty="0" spc="-50"/>
              <a:t> </a:t>
            </a:r>
            <a:r>
              <a:rPr dirty="0" spc="60"/>
              <a:t>Monoxide</a:t>
            </a:r>
            <a:r>
              <a:rPr dirty="0" spc="-50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u="heavy" spc="-10">
                <a:uFill>
                  <a:solidFill>
                    <a:srgbClr val="E6DFCC"/>
                  </a:solidFill>
                </a:uFill>
                <a:hlinkClick r:id="rId20"/>
              </a:rPr>
              <a:t>COPERNICUS/S5P/NRTI/L3_CO</a:t>
            </a:r>
            <a:r>
              <a:rPr dirty="0" spc="-10"/>
              <a:t> </a:t>
            </a:r>
            <a:r>
              <a:rPr dirty="0" spc="55"/>
              <a:t>Nitrogen</a:t>
            </a:r>
            <a:r>
              <a:rPr dirty="0" spc="-45"/>
              <a:t> </a:t>
            </a:r>
            <a:r>
              <a:rPr dirty="0" spc="50"/>
              <a:t>Dioxide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u="heavy" spc="-40">
                <a:uFill>
                  <a:solidFill>
                    <a:srgbClr val="E6DFCC"/>
                  </a:solidFill>
                </a:uFill>
                <a:hlinkClick r:id="rId21"/>
              </a:rPr>
              <a:t>COPERNICUS/S5P/NRTI/L3_NO2</a:t>
            </a:r>
            <a:r>
              <a:rPr dirty="0" spc="-40"/>
              <a:t> </a:t>
            </a:r>
            <a:r>
              <a:rPr dirty="0" spc="75"/>
              <a:t>Formaldehyde</a:t>
            </a:r>
            <a:r>
              <a:rPr dirty="0" spc="-70"/>
              <a:t> </a:t>
            </a:r>
            <a:r>
              <a:rPr dirty="0"/>
              <a:t>-</a:t>
            </a:r>
            <a:r>
              <a:rPr dirty="0" spc="-70"/>
              <a:t> </a:t>
            </a:r>
            <a:r>
              <a:rPr dirty="0" u="heavy" spc="-10">
                <a:uFill>
                  <a:solidFill>
                    <a:srgbClr val="E6DFCC"/>
                  </a:solidFill>
                </a:uFill>
                <a:hlinkClick r:id="rId22"/>
              </a:rPr>
              <a:t>COPERNICUS/S5P/NRTI/L3_HCHO</a:t>
            </a:r>
          </a:p>
          <a:p>
            <a:pPr marL="746125" marR="5080">
              <a:lnSpc>
                <a:spcPts val="3300"/>
              </a:lnSpc>
              <a:spcBef>
                <a:spcPts val="240"/>
              </a:spcBef>
            </a:pPr>
            <a:r>
              <a:rPr dirty="0" spc="114"/>
              <a:t>UV</a:t>
            </a:r>
            <a:r>
              <a:rPr dirty="0" spc="-55"/>
              <a:t> </a:t>
            </a:r>
            <a:r>
              <a:rPr dirty="0" spc="50"/>
              <a:t>Aerosol</a:t>
            </a:r>
            <a:r>
              <a:rPr dirty="0" spc="-55"/>
              <a:t> </a:t>
            </a:r>
            <a:r>
              <a:rPr dirty="0"/>
              <a:t>Index</a:t>
            </a:r>
            <a:r>
              <a:rPr dirty="0" spc="-55"/>
              <a:t> </a:t>
            </a:r>
            <a:r>
              <a:rPr dirty="0"/>
              <a:t>-</a:t>
            </a:r>
            <a:r>
              <a:rPr dirty="0" spc="-55"/>
              <a:t> </a:t>
            </a:r>
            <a:r>
              <a:rPr dirty="0" u="heavy" spc="-45">
                <a:uFill>
                  <a:solidFill>
                    <a:srgbClr val="E6DFCC"/>
                  </a:solidFill>
                </a:uFill>
                <a:hlinkClick r:id="rId23"/>
              </a:rPr>
              <a:t>COPERNICUS/S5P/NRTI/L3_AER_AI</a:t>
            </a:r>
            <a:r>
              <a:rPr dirty="0" spc="-45"/>
              <a:t> </a:t>
            </a:r>
            <a:r>
              <a:rPr dirty="0" spc="80"/>
              <a:t>Ozone</a:t>
            </a:r>
            <a:r>
              <a:rPr dirty="0" spc="-65"/>
              <a:t> </a:t>
            </a:r>
            <a:r>
              <a:rPr dirty="0"/>
              <a:t>-</a:t>
            </a:r>
            <a:r>
              <a:rPr dirty="0" spc="-65"/>
              <a:t> </a:t>
            </a:r>
            <a:r>
              <a:rPr dirty="0" u="heavy" spc="-10">
                <a:uFill>
                  <a:solidFill>
                    <a:srgbClr val="E6DFCC"/>
                  </a:solidFill>
                </a:uFill>
                <a:hlinkClick r:id="rId24"/>
              </a:rPr>
              <a:t>COPERNICUS/S5P/NRTI/L3_O3</a:t>
            </a:r>
          </a:p>
          <a:p>
            <a:pPr marL="746125">
              <a:lnSpc>
                <a:spcPct val="100000"/>
              </a:lnSpc>
              <a:spcBef>
                <a:spcPts val="540"/>
              </a:spcBef>
            </a:pPr>
            <a:r>
              <a:rPr dirty="0" spc="75"/>
              <a:t>Cloud</a:t>
            </a:r>
            <a:r>
              <a:rPr dirty="0" spc="-70"/>
              <a:t> </a:t>
            </a:r>
            <a:r>
              <a:rPr dirty="0"/>
              <a:t>-</a:t>
            </a:r>
            <a:r>
              <a:rPr dirty="0" spc="-65"/>
              <a:t> </a:t>
            </a:r>
            <a:r>
              <a:rPr dirty="0" u="heavy" spc="-10">
                <a:uFill>
                  <a:solidFill>
                    <a:srgbClr val="E6DFCC"/>
                  </a:solidFill>
                </a:uFill>
                <a:hlinkClick r:id="rId25"/>
              </a:rPr>
              <a:t>COPERNICUS/S5P/OFFL/L3_CLOUD</a:t>
            </a:r>
          </a:p>
          <a:p>
            <a:pPr marL="12700" marR="3081655">
              <a:lnSpc>
                <a:spcPts val="2470"/>
              </a:lnSpc>
              <a:spcBef>
                <a:spcPts val="1395"/>
              </a:spcBef>
            </a:pPr>
            <a:r>
              <a:rPr dirty="0" spc="-525"/>
              <a:t>1</a:t>
            </a:r>
            <a:r>
              <a:rPr dirty="0" spc="85"/>
              <a:t> </a:t>
            </a:r>
            <a:r>
              <a:rPr dirty="0" spc="80"/>
              <a:t>grup</a:t>
            </a:r>
            <a:r>
              <a:rPr dirty="0" spc="90"/>
              <a:t> </a:t>
            </a:r>
            <a:r>
              <a:rPr dirty="0"/>
              <a:t>terakhir</a:t>
            </a:r>
            <a:r>
              <a:rPr dirty="0" spc="90"/>
              <a:t> </a:t>
            </a:r>
            <a:r>
              <a:rPr dirty="0"/>
              <a:t>diawali</a:t>
            </a:r>
            <a:r>
              <a:rPr dirty="0" spc="90"/>
              <a:t> dengan </a:t>
            </a:r>
            <a:r>
              <a:rPr dirty="0" spc="65"/>
              <a:t>nama </a:t>
            </a:r>
            <a:r>
              <a:rPr dirty="0" spc="40"/>
              <a:t>“UvAerosolLayerHeight”</a:t>
            </a:r>
          </a:p>
        </p:txBody>
      </p:sp>
      <p:sp>
        <p:nvSpPr>
          <p:cNvPr id="56" name="object 56" descr=""/>
          <p:cNvSpPr/>
          <p:nvPr/>
        </p:nvSpPr>
        <p:spPr>
          <a:xfrm>
            <a:off x="5680790" y="4123856"/>
            <a:ext cx="6926580" cy="615315"/>
          </a:xfrm>
          <a:custGeom>
            <a:avLst/>
            <a:gdLst/>
            <a:ahLst/>
            <a:cxnLst/>
            <a:rect l="l" t="t" r="r" b="b"/>
            <a:pathLst>
              <a:path w="6926580" h="615314">
                <a:moveTo>
                  <a:pt x="6618475" y="615314"/>
                </a:moveTo>
                <a:lnTo>
                  <a:pt x="307657" y="615314"/>
                </a:lnTo>
                <a:lnTo>
                  <a:pt x="262194" y="611979"/>
                </a:lnTo>
                <a:lnTo>
                  <a:pt x="218801" y="602289"/>
                </a:lnTo>
                <a:lnTo>
                  <a:pt x="177956" y="586720"/>
                </a:lnTo>
                <a:lnTo>
                  <a:pt x="140134" y="565749"/>
                </a:lnTo>
                <a:lnTo>
                  <a:pt x="105811" y="539851"/>
                </a:lnTo>
                <a:lnTo>
                  <a:pt x="75463" y="509503"/>
                </a:lnTo>
                <a:lnTo>
                  <a:pt x="49565" y="475180"/>
                </a:lnTo>
                <a:lnTo>
                  <a:pt x="28594" y="437358"/>
                </a:lnTo>
                <a:lnTo>
                  <a:pt x="13025" y="396513"/>
                </a:lnTo>
                <a:lnTo>
                  <a:pt x="3335" y="353120"/>
                </a:lnTo>
                <a:lnTo>
                  <a:pt x="0" y="307657"/>
                </a:lnTo>
                <a:lnTo>
                  <a:pt x="3335" y="262194"/>
                </a:lnTo>
                <a:lnTo>
                  <a:pt x="13025" y="218801"/>
                </a:lnTo>
                <a:lnTo>
                  <a:pt x="28594" y="177956"/>
                </a:lnTo>
                <a:lnTo>
                  <a:pt x="49565" y="140134"/>
                </a:lnTo>
                <a:lnTo>
                  <a:pt x="75463" y="105811"/>
                </a:lnTo>
                <a:lnTo>
                  <a:pt x="105811" y="75463"/>
                </a:lnTo>
                <a:lnTo>
                  <a:pt x="140134" y="49565"/>
                </a:lnTo>
                <a:lnTo>
                  <a:pt x="177956" y="28594"/>
                </a:lnTo>
                <a:lnTo>
                  <a:pt x="218801" y="13025"/>
                </a:lnTo>
                <a:lnTo>
                  <a:pt x="262194" y="3335"/>
                </a:lnTo>
                <a:lnTo>
                  <a:pt x="307657" y="0"/>
                </a:lnTo>
                <a:lnTo>
                  <a:pt x="6618475" y="0"/>
                </a:lnTo>
                <a:lnTo>
                  <a:pt x="6663938" y="3335"/>
                </a:lnTo>
                <a:lnTo>
                  <a:pt x="6707330" y="13025"/>
                </a:lnTo>
                <a:lnTo>
                  <a:pt x="6748176" y="28594"/>
                </a:lnTo>
                <a:lnTo>
                  <a:pt x="6785998" y="49565"/>
                </a:lnTo>
                <a:lnTo>
                  <a:pt x="6820321" y="75463"/>
                </a:lnTo>
                <a:lnTo>
                  <a:pt x="6850669" y="105811"/>
                </a:lnTo>
                <a:lnTo>
                  <a:pt x="6876567" y="140134"/>
                </a:lnTo>
                <a:lnTo>
                  <a:pt x="6897538" y="177956"/>
                </a:lnTo>
                <a:lnTo>
                  <a:pt x="6913106" y="218801"/>
                </a:lnTo>
                <a:lnTo>
                  <a:pt x="6922796" y="262194"/>
                </a:lnTo>
                <a:lnTo>
                  <a:pt x="6926132" y="307657"/>
                </a:lnTo>
                <a:lnTo>
                  <a:pt x="6922796" y="353120"/>
                </a:lnTo>
                <a:lnTo>
                  <a:pt x="6913106" y="396513"/>
                </a:lnTo>
                <a:lnTo>
                  <a:pt x="6897538" y="437358"/>
                </a:lnTo>
                <a:lnTo>
                  <a:pt x="6876567" y="475180"/>
                </a:lnTo>
                <a:lnTo>
                  <a:pt x="6850669" y="509503"/>
                </a:lnTo>
                <a:lnTo>
                  <a:pt x="6820321" y="539851"/>
                </a:lnTo>
                <a:lnTo>
                  <a:pt x="6785998" y="565749"/>
                </a:lnTo>
                <a:lnTo>
                  <a:pt x="6748176" y="586720"/>
                </a:lnTo>
                <a:lnTo>
                  <a:pt x="6707330" y="602289"/>
                </a:lnTo>
                <a:lnTo>
                  <a:pt x="6663938" y="611979"/>
                </a:lnTo>
                <a:lnTo>
                  <a:pt x="6618475" y="615314"/>
                </a:lnTo>
                <a:close/>
              </a:path>
            </a:pathLst>
          </a:custGeom>
          <a:solidFill>
            <a:srgbClr val="4A4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5911930" y="4214026"/>
            <a:ext cx="6377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Setiap</a:t>
            </a:r>
            <a:r>
              <a:rPr dirty="0" sz="2400" spc="1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baris</a:t>
            </a:r>
            <a:r>
              <a:rPr dirty="0" sz="2400" spc="1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spc="85" b="1">
                <a:solidFill>
                  <a:srgbClr val="E6DFCC"/>
                </a:solidFill>
                <a:latin typeface="Tahoma"/>
                <a:cs typeface="Tahoma"/>
              </a:rPr>
              <a:t>pada</a:t>
            </a:r>
            <a:r>
              <a:rPr dirty="0" sz="2400" spc="1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spc="65" b="1">
                <a:solidFill>
                  <a:srgbClr val="E6DFCC"/>
                </a:solidFill>
                <a:latin typeface="Tahoma"/>
                <a:cs typeface="Tahoma"/>
              </a:rPr>
              <a:t>data</a:t>
            </a:r>
            <a:r>
              <a:rPr dirty="0" sz="2400" spc="1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train</a:t>
            </a:r>
            <a:r>
              <a:rPr dirty="0" sz="2400" spc="1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terdiri</a:t>
            </a:r>
            <a:r>
              <a:rPr dirty="0" sz="2400" spc="125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E6DFCC"/>
                </a:solidFill>
                <a:latin typeface="Tahoma"/>
                <a:cs typeface="Tahoma"/>
              </a:rPr>
              <a:t>dari</a:t>
            </a:r>
            <a:r>
              <a:rPr dirty="0" sz="2400" spc="130" b="1">
                <a:solidFill>
                  <a:srgbClr val="E6DFCC"/>
                </a:solidFill>
                <a:latin typeface="Tahoma"/>
                <a:cs typeface="Tahoma"/>
              </a:rPr>
              <a:t> </a:t>
            </a:r>
            <a:r>
              <a:rPr dirty="0" sz="2400" spc="-305" b="1">
                <a:solidFill>
                  <a:srgbClr val="E6DFCC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8" name="object 5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65"/>
              <a:t>SIB</a:t>
            </a:r>
            <a:r>
              <a:rPr dirty="0" spc="-60"/>
              <a:t> </a:t>
            </a:r>
            <a:r>
              <a:rPr dirty="0"/>
              <a:t>Cycle</a:t>
            </a:r>
            <a:r>
              <a:rPr dirty="0" spc="-60"/>
              <a:t> </a:t>
            </a:r>
            <a:r>
              <a:rPr dirty="0" spc="55"/>
              <a:t>6</a:t>
            </a:r>
            <a:r>
              <a:rPr dirty="0" spc="-60"/>
              <a:t>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35"/>
              <a:t>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Rama Ngurah Putera Pinatih</dc:creator>
  <cp:keywords>DAGDnuyao6U,BAGDav6j_kw</cp:keywords>
  <dc:title>Kelompok 3 Project Final DS</dc:title>
  <dcterms:created xsi:type="dcterms:W3CDTF">2024-06-30T11:52:10Z</dcterms:created>
  <dcterms:modified xsi:type="dcterms:W3CDTF">2024-06-30T11:52:10Z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2024-06-11T00:00:00Z</vt:filetime>
  </property>
  <property fmtid="{D5CDD505-2E9C-101B-9397-08002B2CF9AE}" pid="3" name="Creator">
    <vt:lpwstr>Canva</vt:lpwstr>
  </property>
  <property fmtid="{D5CDD505-2E9C-101B-9397-08002B2CF9AE}" pid="4" name="LastSaved">
    <vt:filetime>2024-06-30T00:00:00Z</vt:filetime>
  </property>
  <property fmtid="{D5CDD505-2E9C-101B-9397-08002B2CF9AE}" pid="5" name="Producer">
    <vt:lpwstr>Canva</vt:lpwstr>
  </property>
</Properties>
</file>