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embeddedFontLst>
    <p:embeddedFont>
      <p:font typeface="Dosis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janwzUoxNXNueE9F2ok3L1phaI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F10222-593B-4274-935D-69CE08FDE78E}">
  <a:tblStyle styleId="{1DF10222-593B-4274-935D-69CE08FDE78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Dosis-bold.fntdata"/><Relationship Id="rId9" Type="http://schemas.openxmlformats.org/officeDocument/2006/relationships/font" Target="fonts/Dosi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79b767441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17b58a55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2917b58a55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da1ed0f1d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24da1ed0f1d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88" name="Google Shape;88;g79b7674418_0_6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91" name="Google Shape;91;g79b7674418_0_6"/>
            <p:cNvPicPr preferRelativeResize="0"/>
            <p:nvPr/>
          </p:nvPicPr>
          <p:blipFill rotWithShape="1">
            <a:blip r:embed="rId5">
              <a:alphaModFix/>
            </a:blip>
            <a:srcRect b="32683" l="2416" r="76119" t="34766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OCTAGRAM (7A)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4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-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Finalisasi Final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Kak Ahmad Dzikrul F.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Rabu, 8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Novem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ber 2023 Pukul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20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.00 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5"/>
            <a:ext cx="11768400" cy="32085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11700" y="1385275"/>
            <a:ext cx="11734800" cy="24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 tugas di stage ini:</a:t>
            </a:r>
            <a:endParaRPr b="1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11800" y="4732775"/>
            <a:ext cx="11768400" cy="19734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45400" y="4732775"/>
            <a:ext cx="11734800" cy="18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 Pembahasan: (Dataset: Banking (Predicting Churn for Bank Customers)</a:t>
            </a:r>
            <a:endParaRPr b="1" i="0" sz="15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lang="en-US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Template PPT Presentation</a:t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lang="en-US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Isi PPT Presentation </a:t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lang="en-US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Pemilihan Evaluation Model</a:t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lang="en-US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Model Clustering</a:t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lang="en-US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Business </a:t>
            </a:r>
            <a:r>
              <a:rPr lang="en-US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Recommendation</a:t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lang="en-US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Dashboard</a:t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97" name="Google Shape;97;g79b7674418_0_6"/>
          <p:cNvGraphicFramePr/>
          <p:nvPr/>
        </p:nvGraphicFramePr>
        <p:xfrm>
          <a:off x="591850" y="169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{1DF10222-593B-4274-935D-69CE08FDE78E}</a:tableStyleId>
              </a:tblPr>
              <a:tblGrid>
                <a:gridCol w="2783900"/>
                <a:gridCol w="382850"/>
                <a:gridCol w="6337675"/>
              </a:tblGrid>
              <a:tr h="35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Wilson Firmanda Manurung</a:t>
                      </a:r>
                      <a:endParaRPr sz="1100" u="none" cap="none" strike="noStrike"/>
                    </a:p>
                  </a:txBody>
                  <a:tcPr marT="91425" marB="0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:</a:t>
                      </a:r>
                      <a:endParaRPr sz="1100" u="none" cap="none" strike="noStrike"/>
                    </a:p>
                  </a:txBody>
                  <a:tcPr marT="91425" marB="0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PPT - Modelling</a:t>
                      </a:r>
                      <a:endParaRPr sz="1100" u="none" cap="none" strike="noStrike"/>
                    </a:p>
                  </a:txBody>
                  <a:tcPr marT="91425" marB="0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Cicilia Rumanat Siahaan</a:t>
                      </a:r>
                      <a:endParaRPr sz="1100" u="none" cap="none" strike="noStrike"/>
                    </a:p>
                  </a:txBody>
                  <a:tcPr marT="91425" marB="0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:</a:t>
                      </a:r>
                      <a:endParaRPr sz="1100" u="none" cap="none" strike="noStrike"/>
                    </a:p>
                  </a:txBody>
                  <a:tcPr marT="91425" marB="0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PPT - Preprocessing, Output Tambahan : Dashboard</a:t>
                      </a:r>
                      <a:endParaRPr sz="1100" u="none" cap="none" strike="noStrike"/>
                    </a:p>
                  </a:txBody>
                  <a:tcPr marT="91425" marB="0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Rahmat Diza Ramadhan</a:t>
                      </a:r>
                      <a:endParaRPr sz="1100" u="none" cap="none" strike="noStrike"/>
                    </a:p>
                  </a:txBody>
                  <a:tcPr marT="91425" marB="0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:</a:t>
                      </a:r>
                      <a:endParaRPr sz="1100" u="none" cap="none" strike="noStrike"/>
                    </a:p>
                  </a:txBody>
                  <a:tcPr marT="91425" marB="0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PPT - EDA &amp; Insight</a:t>
                      </a:r>
                      <a:endParaRPr sz="1100" u="none" cap="none" strike="noStrike"/>
                    </a:p>
                  </a:txBody>
                  <a:tcPr marT="91425" marB="0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Arief Sulistyo Wibowo</a:t>
                      </a:r>
                      <a:endParaRPr sz="1100" u="none" cap="none" strike="noStrike"/>
                    </a:p>
                  </a:txBody>
                  <a:tcPr marT="91425" marB="0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: </a:t>
                      </a:r>
                      <a:endParaRPr sz="1100" u="none" cap="none" strike="noStrike"/>
                    </a:p>
                  </a:txBody>
                  <a:tcPr marT="91425" marB="0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PPT - Business </a:t>
                      </a:r>
                      <a:r>
                        <a:rPr lang="en-US" sz="1100"/>
                        <a:t>Recommendation</a:t>
                      </a:r>
                      <a:endParaRPr sz="1100" u="none" cap="none" strike="noStrike"/>
                    </a:p>
                  </a:txBody>
                  <a:tcPr marT="91425" marB="0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Yulia Rohmawati</a:t>
                      </a:r>
                      <a:endParaRPr sz="1100" u="none" cap="none" strike="noStrike"/>
                    </a:p>
                  </a:txBody>
                  <a:tcPr marT="91425" marB="0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:</a:t>
                      </a:r>
                      <a:endParaRPr sz="1100" u="none" cap="none" strike="noStrike"/>
                    </a:p>
                  </a:txBody>
                  <a:tcPr marT="91425" marB="0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PPT - Modelling</a:t>
                      </a:r>
                      <a:endParaRPr sz="1100" u="none" cap="none" strike="noStrike"/>
                    </a:p>
                  </a:txBody>
                  <a:tcPr marT="91425" marB="0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Alfaroqih Swandi</a:t>
                      </a:r>
                      <a:endParaRPr sz="1100" u="none" cap="none" strike="noStrike"/>
                    </a:p>
                  </a:txBody>
                  <a:tcPr marT="91425" marB="0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:</a:t>
                      </a:r>
                      <a:endParaRPr sz="1100" u="none" cap="none" strike="noStrike"/>
                    </a:p>
                  </a:txBody>
                  <a:tcPr marT="91425" marB="0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PPT - EDA &amp; Insight</a:t>
                      </a:r>
                      <a:endParaRPr sz="1100" u="none" cap="none" strike="noStrike"/>
                    </a:p>
                  </a:txBody>
                  <a:tcPr marT="91425" marB="0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Marifatul Hasanah</a:t>
                      </a:r>
                      <a:endParaRPr sz="1100" u="none" cap="none" strike="noStrike"/>
                    </a:p>
                  </a:txBody>
                  <a:tcPr marT="91425" marB="0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:</a:t>
                      </a:r>
                      <a:endParaRPr sz="1100" u="none" cap="none" strike="noStrike"/>
                    </a:p>
                  </a:txBody>
                  <a:tcPr marT="91425" marB="0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PPT - Business Recommendation</a:t>
                      </a:r>
                      <a:endParaRPr sz="1100" u="none" cap="none" strike="noStrike"/>
                    </a:p>
                  </a:txBody>
                  <a:tcPr marT="91425" marB="0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Yansen Cristopel Sinaga</a:t>
                      </a:r>
                      <a:endParaRPr sz="1100" u="none" cap="none" strike="noStrike"/>
                    </a:p>
                  </a:txBody>
                  <a:tcPr marT="91425" marB="0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:</a:t>
                      </a:r>
                      <a:endParaRPr sz="1100" u="none" cap="none" strike="noStrike"/>
                    </a:p>
                  </a:txBody>
                  <a:tcPr marT="91425" marB="0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PPT - Background</a:t>
                      </a:r>
                      <a:endParaRPr sz="1100" u="none" cap="none" strike="noStrike"/>
                    </a:p>
                  </a:txBody>
                  <a:tcPr marT="91425" marB="0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02" name="Google Shape;102;g2917b58a55f_0_0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g2917b58a55f_0_0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104" name="Google Shape;104;g2917b58a55f_0_0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105" name="Google Shape;105;g2917b58a55f_0_0"/>
            <p:cNvPicPr preferRelativeResize="0"/>
            <p:nvPr/>
          </p:nvPicPr>
          <p:blipFill rotWithShape="1">
            <a:blip r:embed="rId5">
              <a:alphaModFix/>
            </a:blip>
            <a:srcRect b="32682" l="2415" r="76117" t="34765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g2917b58a55f_0_0"/>
          <p:cNvSpPr/>
          <p:nvPr/>
        </p:nvSpPr>
        <p:spPr>
          <a:xfrm>
            <a:off x="228600" y="1306275"/>
            <a:ext cx="11768400" cy="54642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2917b58a55f_0_0"/>
          <p:cNvSpPr txBox="1"/>
          <p:nvPr/>
        </p:nvSpPr>
        <p:spPr>
          <a:xfrm>
            <a:off x="357750" y="1306275"/>
            <a:ext cx="11476500" cy="54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Diskusi: 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Background</a:t>
            </a:r>
            <a:endParaRPr b="1" i="0" sz="105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9527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Dosis"/>
              <a:buChar char="-"/>
            </a:pPr>
            <a:r>
              <a:rPr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Penambahan tabel problem statement, goals, </a:t>
            </a:r>
            <a:r>
              <a:rPr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objective</a:t>
            </a:r>
            <a:r>
              <a:rPr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project timeline, dan penambahan animasi/gambar yang sesuai.</a:t>
            </a:r>
            <a:endParaRPr sz="105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EDA &amp; Insight</a:t>
            </a:r>
            <a:endParaRPr b="1" sz="105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9527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Dosis"/>
              <a:buChar char="-"/>
            </a:pPr>
            <a:r>
              <a:rPr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Penjelasan atribut dijabarkan secara singkat saja</a:t>
            </a:r>
            <a:endParaRPr sz="105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9527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Dosis"/>
              <a:buChar char="-"/>
            </a:pPr>
            <a:r>
              <a:rPr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Penjelasan atribut dijadikan dalam bentuk tabel agar lebih rapi</a:t>
            </a:r>
            <a:endParaRPr sz="105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Pre-processing</a:t>
            </a:r>
            <a:endParaRPr b="1" sz="105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9527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Dosis"/>
              <a:buChar char="-"/>
            </a:pPr>
            <a:r>
              <a:rPr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tidak ada</a:t>
            </a:r>
            <a:endParaRPr sz="105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Modelling : Classification &amp; Clustering</a:t>
            </a:r>
            <a:endParaRPr b="1" sz="105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9527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Dosis"/>
              <a:buChar char="-"/>
            </a:pPr>
            <a:r>
              <a:rPr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Pada saat presentasi, berikan disclaimer modelling apa yang dilakukan dan apa saja yang sudah di trial  dan error</a:t>
            </a:r>
            <a:endParaRPr sz="105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9527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Dosis"/>
              <a:buChar char="-"/>
            </a:pPr>
            <a:r>
              <a:rPr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Tambahkan alasan menggunakan evaluation model: </a:t>
            </a:r>
            <a:r>
              <a:rPr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precision</a:t>
            </a:r>
            <a:r>
              <a:rPr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(Classification)</a:t>
            </a:r>
            <a:endParaRPr sz="105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9527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Dosis"/>
              <a:buChar char="-"/>
            </a:pPr>
            <a:r>
              <a:rPr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Pahami setiap evaluation model (Clustering)</a:t>
            </a:r>
            <a:endParaRPr sz="105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9527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Dosis"/>
              <a:buChar char="-"/>
            </a:pPr>
            <a:r>
              <a:rPr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Radar Chart pada clustering yang dipilih jangan lupa dimasukin</a:t>
            </a:r>
            <a:endParaRPr sz="105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9527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Dosis"/>
              <a:buChar char="-"/>
            </a:pPr>
            <a:r>
              <a:rPr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 evaluation model clustering bisa pilih salah satu </a:t>
            </a:r>
            <a:r>
              <a:rPr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evaluation</a:t>
            </a:r>
            <a:r>
              <a:rPr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(fokus sama itu aja), tetapi clustering biasanya tidak hanya mempertimbangkan satu saja.</a:t>
            </a:r>
            <a:endParaRPr sz="105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Business Recommendation &amp; Simulation</a:t>
            </a:r>
            <a:endParaRPr b="1" sz="105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9527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Dosis"/>
              <a:buChar char="-"/>
            </a:pPr>
            <a:r>
              <a:rPr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Jangan teks panjang, dibuatkan poin atau alur gambar yang sesuai</a:t>
            </a:r>
            <a:endParaRPr sz="105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9527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Dosis"/>
              <a:buChar char="-"/>
            </a:pPr>
            <a:r>
              <a:rPr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 membuat business recommendation buatkan based on model yang dibentuk</a:t>
            </a:r>
            <a:endParaRPr sz="105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9527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Dosis"/>
              <a:buChar char="-"/>
            </a:pPr>
            <a:r>
              <a:rPr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Business Recommendation dan Simulation merupakan point penting dari presentasi untuk menjawab problem statement di awal</a:t>
            </a:r>
            <a:endParaRPr sz="105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9527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Dosis"/>
              <a:buChar char="-"/>
            </a:pPr>
            <a:r>
              <a:rPr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Berdasarkan profil analysis dengan nasabah yang memiliki behaviour sama bisa disarankan layanan atau produk yang dibutuhkan sesuai clusteringnya</a:t>
            </a:r>
            <a:endParaRPr sz="105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9527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Dosis"/>
              <a:buChar char="-"/>
            </a:pPr>
            <a:r>
              <a:rPr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Berdasarkan prediksi nasabah churn, berikan business </a:t>
            </a:r>
            <a:r>
              <a:rPr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recommendation</a:t>
            </a:r>
            <a:r>
              <a:rPr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sesuai supaya nasabah tersebut tidak jadi churn</a:t>
            </a:r>
            <a:endParaRPr b="1" sz="105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Dashboard</a:t>
            </a:r>
            <a:endParaRPr b="1" sz="105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9527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Dosis"/>
              <a:buChar char="-"/>
            </a:pPr>
            <a:r>
              <a:rPr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Bisa diletakkan setelahhasil machine learning atau diakhir  -&gt;  itu sebagai output tambahan</a:t>
            </a:r>
            <a:endParaRPr sz="105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9527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Dosis"/>
              <a:buChar char="-"/>
            </a:pPr>
            <a:r>
              <a:rPr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Dashboard-nya</a:t>
            </a:r>
            <a:r>
              <a:rPr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lebih di-explore dan difokuskan ke feature importance</a:t>
            </a:r>
            <a:endParaRPr sz="105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9527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Dosis"/>
              <a:buChar char="-"/>
            </a:pPr>
            <a:r>
              <a:rPr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Di-screenshoot dan disematkan link dashboard-nya ke dalam PPT</a:t>
            </a:r>
            <a:endParaRPr sz="105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Notes:</a:t>
            </a:r>
            <a:endParaRPr b="1" sz="105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9527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Dosis"/>
              <a:buChar char="-"/>
            </a:pPr>
            <a:r>
              <a:rPr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Penambahan Flowchart -&gt; alur </a:t>
            </a:r>
            <a:r>
              <a:rPr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codingnya ; penempatan flowchart setelah latar belakang masalah</a:t>
            </a:r>
            <a:endParaRPr sz="105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9527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Dosis"/>
              <a:buChar char="-"/>
            </a:pPr>
            <a:r>
              <a:rPr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Gambar di setiap slide disesuaikan dengan topiknya</a:t>
            </a:r>
            <a:endParaRPr sz="105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9527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Dosis"/>
              <a:buChar char="-"/>
            </a:pPr>
            <a:r>
              <a:rPr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Pada saat penyampaian jangan terlalu baca teks</a:t>
            </a:r>
            <a:endParaRPr sz="105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9527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Dosis"/>
              <a:buChar char="-"/>
            </a:pPr>
            <a:r>
              <a:rPr lang="en-US" sz="105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Hindari noise (eee) ketika presentasi, lebih baik diam dulu dan jangan lupa banyak latihan!</a:t>
            </a:r>
            <a:endParaRPr sz="105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8" name="Google Shape;108;g2917b58a55f_0_0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OCTAGRAM (7A)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4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-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Finalisasi Final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Kak Ahmad Dzikrul F.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Rabu, 8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Novem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ber 2023 Pukul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20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.00 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13" name="Google Shape;113;g24da1ed0f1d_1_0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g24da1ed0f1d_1_0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115" name="Google Shape;115;g24da1ed0f1d_1_0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116" name="Google Shape;116;g24da1ed0f1d_1_0"/>
            <p:cNvPicPr preferRelativeResize="0"/>
            <p:nvPr/>
          </p:nvPicPr>
          <p:blipFill rotWithShape="1">
            <a:blip r:embed="rId5">
              <a:alphaModFix/>
            </a:blip>
            <a:srcRect b="32683" l="2416" r="76115" t="3476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g24da1ed0f1d_1_0"/>
          <p:cNvSpPr/>
          <p:nvPr/>
        </p:nvSpPr>
        <p:spPr>
          <a:xfrm>
            <a:off x="228600" y="1434900"/>
            <a:ext cx="11768400" cy="20949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24da1ed0f1d_1_0"/>
          <p:cNvSpPr txBox="1"/>
          <p:nvPr/>
        </p:nvSpPr>
        <p:spPr>
          <a:xfrm>
            <a:off x="245400" y="1533100"/>
            <a:ext cx="11734800" cy="20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 Lanjut:</a:t>
            </a:r>
            <a:endParaRPr b="1" i="0" sz="15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Char char="-"/>
            </a:pPr>
            <a:r>
              <a:rPr lang="en-US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Penambahan flowchart.</a:t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Char char="-"/>
            </a:pPr>
            <a:r>
              <a:rPr lang="en-US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Perbaikan pada setiap isi PPT yang kurang seperti terlalu banyak teks, gambar tidak sesuai.</a:t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Char char="-"/>
            </a:pPr>
            <a:r>
              <a:rPr lang="en-US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Membuat  alasan pemilihan evaluation model.</a:t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Char char="-"/>
            </a:pPr>
            <a:r>
              <a:rPr lang="en-US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Membuat business recommendation based on modelling yang digunakan.</a:t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Char char="-"/>
            </a:pPr>
            <a:r>
              <a:rPr lang="en-US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Explore kembali </a:t>
            </a:r>
            <a:r>
              <a:rPr lang="en-US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dashboard-nya</a:t>
            </a:r>
            <a:r>
              <a:rPr lang="en-US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Char char="-"/>
            </a:pPr>
            <a:r>
              <a:rPr lang="en-US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Latihan presentasi.</a:t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" name="Google Shape;119;g24da1ed0f1d_1_0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OCTAGRAM (7A)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4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-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Finalisasi Final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Kak Ahmad Dzikrul F.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Rabu, 8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Novem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ber 2023 Pukul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20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.00 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2020-04-28T06:06:52Z</dcterms:created>
  <dc:creator>msoffice5650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