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955E0-94CD-F723-A43A-AAF0A76351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7ECFB-8427-6C14-B476-9D7F0F9F3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FD517-1FF3-1B07-F85F-E79486B7F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256E-32D7-4D06-8988-BF8CCC3BC638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DBE3F-D697-E83B-D387-1EAE2065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6A58E-D67F-72D8-4C8A-1AB07925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55C94-5FE4-452F-A887-F31BC05DB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36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01BCA-4AE6-EBAB-C36F-96D06888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136525"/>
            <a:ext cx="11939451" cy="817768"/>
          </a:xfrm>
        </p:spPr>
        <p:txBody>
          <a:bodyPr>
            <a:normAutofit/>
          </a:bodyPr>
          <a:lstStyle>
            <a:lvl1pPr algn="ctr">
              <a:defRPr sz="3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FA132-FCED-550A-086D-FB3F6457D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954293"/>
            <a:ext cx="11939451" cy="5767182"/>
          </a:xfrm>
        </p:spPr>
        <p:txBody>
          <a:bodyPr>
            <a:normAutofit/>
          </a:bodyPr>
          <a:lstStyle>
            <a:lvl1pPr algn="just">
              <a:lnSpc>
                <a:spcPct val="150000"/>
              </a:lnSpc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 algn="just">
              <a:lnSpc>
                <a:spcPct val="150000"/>
              </a:lnSpc>
              <a:buFont typeface="Times New Roman" panose="02020603050405020304" pitchFamily="18" charset="0"/>
              <a:buChar char="–"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6218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7FEBF-8494-F6AE-038A-6657B58D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8476D-4BA4-35E9-0395-46C7897ABA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9E0E5-4B48-9494-BE4E-F547A17862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0256E-32D7-4D06-8988-BF8CCC3BC638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AB968-DD1F-9BB4-09B4-389B479A6B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072BC-BE77-652D-692B-412837269A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55C94-5FE4-452F-A887-F31BC05DBA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3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6CFA0-1DD4-48F1-D67A-5D11178C7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49106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07E7-9C42-7F1E-703F-1FB4F9CAC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CONCEPTS OF NEURAL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6215-358B-D0E3-B96D-C34C42F59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Neural Networks, which are simplified models of the biological neuron system, </a:t>
            </a:r>
          </a:p>
          <a:p>
            <a:pPr lvl="1"/>
            <a:r>
              <a:rPr lang="en-US" dirty="0"/>
              <a:t>is a massively parallel distributed processing system</a:t>
            </a:r>
          </a:p>
          <a:p>
            <a:pPr lvl="1"/>
            <a:r>
              <a:rPr lang="en-US" dirty="0"/>
              <a:t>made up of highly interconnected neural computing elements</a:t>
            </a:r>
          </a:p>
          <a:p>
            <a:pPr lvl="1"/>
            <a:r>
              <a:rPr lang="en-US" dirty="0"/>
              <a:t>that have the ability to learn and thereby acquire knowledge</a:t>
            </a:r>
          </a:p>
          <a:p>
            <a:pPr lvl="1"/>
            <a:r>
              <a:rPr lang="en-US" dirty="0"/>
              <a:t>make it available for use.</a:t>
            </a:r>
          </a:p>
          <a:p>
            <a:r>
              <a:rPr lang="en-US" dirty="0"/>
              <a:t>The structural constituents of a human brain termed </a:t>
            </a:r>
            <a:r>
              <a:rPr lang="en-US" i="1" dirty="0">
                <a:solidFill>
                  <a:srgbClr val="0000CC"/>
                </a:solidFill>
              </a:rPr>
              <a:t>neurons</a:t>
            </a:r>
            <a:r>
              <a:rPr lang="en-US" dirty="0"/>
              <a:t> are the entities, which perform computations such as cognition, logical inference, pattern recognition and so on.</a:t>
            </a:r>
          </a:p>
          <a:p>
            <a:r>
              <a:rPr lang="en-US" dirty="0"/>
              <a:t>Hence the technology, which has been built on a simplified imitation of computing by neurons of a brain, has been termed Artificial Neural Systems (ANS) technology or Artificial Neural Networks (ANN) or simply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3528975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63ED2-57A1-DAE5-3DBF-9C209E1BC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Brain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6EDF4-F22A-9909-E3BF-BF3B11A60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665" y="2405575"/>
            <a:ext cx="5342335" cy="335745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B9252-BF25-C95B-2132-1D45A47B0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8" y="954293"/>
            <a:ext cx="11930743" cy="5767182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Brain contains about 1010 basic units called neurons.</a:t>
            </a:r>
          </a:p>
          <a:p>
            <a:r>
              <a:rPr lang="en-US" dirty="0"/>
              <a:t>Each neuron in turn, is connected to about 104 other neurons.</a:t>
            </a:r>
          </a:p>
          <a:p>
            <a:r>
              <a:rPr lang="en-US" dirty="0"/>
              <a:t>A neuron is a small cell that receives electro-chemical signals from its various sources and in turn responds by transmitting electrical impulses to other neurons.</a:t>
            </a:r>
          </a:p>
          <a:p>
            <a:r>
              <a:rPr lang="en-US" dirty="0"/>
              <a:t>A neuron is composed of a nucleus—a cell body known as soma.</a:t>
            </a:r>
          </a:p>
          <a:p>
            <a:r>
              <a:rPr lang="en-US" dirty="0"/>
              <a:t>Attached to the soma are long irregularly shaped filaments called dendrites.</a:t>
            </a:r>
          </a:p>
          <a:p>
            <a:r>
              <a:rPr lang="en-US" dirty="0"/>
              <a:t>The dendrites behave as input channels, (i.e.) all inputs from other neurons arrive through the dendrites.</a:t>
            </a:r>
          </a:p>
          <a:p>
            <a:r>
              <a:rPr lang="en-US" dirty="0"/>
              <a:t>Another type of link attached to the soma is the Axon.</a:t>
            </a:r>
          </a:p>
          <a:p>
            <a:r>
              <a:rPr lang="en-US" dirty="0"/>
              <a:t>Unlike the Dendritic links, the axon is electrically active and serves as an output channel.</a:t>
            </a:r>
          </a:p>
          <a:p>
            <a:r>
              <a:rPr lang="en-US" dirty="0"/>
              <a:t>Axons, which mainly appear on output cells are non-linear threshold devices which</a:t>
            </a:r>
          </a:p>
          <a:p>
            <a:pPr marL="457200" lvl="1" indent="0">
              <a:buNone/>
            </a:pPr>
            <a:r>
              <a:rPr lang="en-US" dirty="0"/>
              <a:t>produce a voltage pulse called Action Potential or Spike that lasts for about a millisecond.</a:t>
            </a:r>
          </a:p>
          <a:p>
            <a:r>
              <a:rPr lang="en-US" dirty="0"/>
              <a:t>The axon terminates in a specialized contact called synapse or synaptic junction</a:t>
            </a:r>
          </a:p>
          <a:p>
            <a:pPr marL="457200" lvl="1" indent="0">
              <a:buNone/>
            </a:pPr>
            <a:r>
              <a:rPr lang="en-US" dirty="0"/>
              <a:t>that connects the axon with the dendritic links of another neuron.</a:t>
            </a:r>
          </a:p>
          <a:p>
            <a:r>
              <a:rPr lang="en-US" dirty="0"/>
              <a:t>. It is this fluid which is responsible for accelerating or retarding the electric charges to the soma.</a:t>
            </a:r>
          </a:p>
        </p:txBody>
      </p:sp>
    </p:spTree>
    <p:extLst>
      <p:ext uri="{BB962C8B-B14F-4D97-AF65-F5344CB8AC3E}">
        <p14:creationId xmlns:p14="http://schemas.microsoft.com/office/powerpoint/2010/main" val="2539121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30BF1-CFE1-CA9B-6420-D0B397B8D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Artificial Neuron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6985C-7807-BB06-C72A-8405EFDA7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behavior of a neuron can be captured by a simple model as shown in Fig. 2.3.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 component of the model bears a direct analogy to the actual constituents of a biological neuron and hence is termed as artificial neuron.</a:t>
            </a:r>
          </a:p>
          <a:p>
            <a:r>
              <a:rPr lang="en-US" dirty="0"/>
              <a:t>It is this model which forms the basis of Artificial Neural Networks.</a:t>
            </a:r>
          </a:p>
          <a:p>
            <a:r>
              <a:rPr lang="en-US" dirty="0"/>
              <a:t>Here, x1, x2, x3, ..., </a:t>
            </a:r>
            <a:r>
              <a:rPr lang="en-US" dirty="0" err="1"/>
              <a:t>xn</a:t>
            </a:r>
            <a:r>
              <a:rPr lang="en-US" dirty="0"/>
              <a:t> are the n inputs to the artificial neuron. w1, w2, ... , </a:t>
            </a:r>
            <a:r>
              <a:rPr lang="en-US" dirty="0" err="1"/>
              <a:t>wn</a:t>
            </a:r>
            <a:r>
              <a:rPr lang="en-US" dirty="0"/>
              <a:t> are the weights attached to the input links.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1D76D-732D-CB58-08C0-A0AEFE065A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8691" y="1635727"/>
            <a:ext cx="4709383" cy="2410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508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0CB7-C4CA-5822-4B33-24AF84392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Artificial Neuron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7BDE4-F367-2345-A4F7-26B1FAFAA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629" y="954293"/>
            <a:ext cx="11939451" cy="4271411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In biological neuron, the input signals are passed on to the cell body through the synapse which may accelerate or retard an arriving signal.</a:t>
            </a:r>
          </a:p>
          <a:p>
            <a:r>
              <a:rPr lang="en-US" sz="2400" dirty="0"/>
              <a:t>It is this acceleration or retardation of the input signals that is modelled by the weights.</a:t>
            </a:r>
          </a:p>
          <a:p>
            <a:r>
              <a:rPr lang="en-US" sz="2400" dirty="0"/>
              <a:t>An effective synapse which transmits a stronger signal will have a correspondingly larger weight while a weak synapse will have smaller weights.</a:t>
            </a:r>
          </a:p>
          <a:p>
            <a:r>
              <a:rPr lang="en-US" sz="2400" dirty="0"/>
              <a:t>Thus, weights here are multiplicative factors of the inputs to account for the strength of the synapse.</a:t>
            </a:r>
          </a:p>
          <a:p>
            <a:r>
              <a:rPr lang="en-US" sz="2400" dirty="0"/>
              <a:t>Hence, the total input </a:t>
            </a:r>
            <a:r>
              <a:rPr lang="en-US" sz="2400" i="1" dirty="0"/>
              <a:t>I</a:t>
            </a:r>
            <a:r>
              <a:rPr lang="en-US" sz="2400" dirty="0"/>
              <a:t> received by the soma of the artificial neuron is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3A253-D69E-4A2A-07E3-E97BD4FE8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7216" y="5225704"/>
            <a:ext cx="7057567" cy="126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937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5A0F0-CCB2-F699-70BA-C91381417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4" y="23982"/>
            <a:ext cx="11939451" cy="817768"/>
          </a:xfrm>
        </p:spPr>
        <p:txBody>
          <a:bodyPr/>
          <a:lstStyle/>
          <a:p>
            <a:r>
              <a:rPr lang="en-US" dirty="0"/>
              <a:t>An Artificial Neuron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0AF3FA-3577-9A2A-374D-E5AF02BEEF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74" y="659398"/>
            <a:ext cx="9383486" cy="553920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A5C5-61F7-0779-4DA3-453D73A28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74" y="6074016"/>
            <a:ext cx="8343814" cy="760001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Figure 2.4 illustrates the Thresholding function. This is convenient in the sense that the output signal is either 1 or 0 resulting in the neuron being on or off.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6CB295-02AB-051D-068E-2B468199B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912" t="3775"/>
          <a:stretch/>
        </p:blipFill>
        <p:spPr>
          <a:xfrm>
            <a:off x="8197443" y="3986221"/>
            <a:ext cx="3994557" cy="23774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230DB2F-F126-ED6C-B9C8-09FAEDAE1EA0}"/>
              </a:ext>
            </a:extLst>
          </p:cNvPr>
          <p:cNvSpPr txBox="1"/>
          <p:nvPr/>
        </p:nvSpPr>
        <p:spPr>
          <a:xfrm>
            <a:off x="8641580" y="6342829"/>
            <a:ext cx="31062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2.4 Thresholding function.</a:t>
            </a:r>
          </a:p>
        </p:txBody>
      </p:sp>
    </p:spTree>
    <p:extLst>
      <p:ext uri="{BB962C8B-B14F-4D97-AF65-F5344CB8AC3E}">
        <p14:creationId xmlns:p14="http://schemas.microsoft.com/office/powerpoint/2010/main" val="2369305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559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Introduction</vt:lpstr>
      <vt:lpstr>BASIC CONCEPTS OF NEURAL NETWORKS</vt:lpstr>
      <vt:lpstr>Human Brain</vt:lpstr>
      <vt:lpstr>An Artificial Neuron</vt:lpstr>
      <vt:lpstr>An Artificial Neuron</vt:lpstr>
      <vt:lpstr>An Artificial Neuron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11</cp:revision>
  <dcterms:created xsi:type="dcterms:W3CDTF">2025-02-15T07:46:58Z</dcterms:created>
  <dcterms:modified xsi:type="dcterms:W3CDTF">2025-04-11T08:50:46Z</dcterms:modified>
</cp:coreProperties>
</file>