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16"/>
  </p:notesMasterIdLst>
  <p:handoutMasterIdLst>
    <p:handoutMasterId r:id="rId17"/>
  </p:handoutMasterIdLst>
  <p:sldIdLst>
    <p:sldId id="256" r:id="rId3"/>
    <p:sldId id="309" r:id="rId4"/>
    <p:sldId id="304" r:id="rId5"/>
    <p:sldId id="308" r:id="rId6"/>
    <p:sldId id="297" r:id="rId7"/>
    <p:sldId id="302" r:id="rId8"/>
    <p:sldId id="310" r:id="rId9"/>
    <p:sldId id="295" r:id="rId10"/>
    <p:sldId id="303" r:id="rId11"/>
    <p:sldId id="305" r:id="rId12"/>
    <p:sldId id="301" r:id="rId13"/>
    <p:sldId id="307" r:id="rId14"/>
    <p:sldId id="27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4BA3"/>
    <a:srgbClr val="E7E7E7"/>
    <a:srgbClr val="FFFFFF"/>
    <a:srgbClr val="F9F6F1"/>
    <a:srgbClr val="EDE4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p:scale>
          <a:sx n="75" d="100"/>
          <a:sy n="75" d="100"/>
        </p:scale>
        <p:origin x="1054" y="315"/>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handoutMaster" Target="handoutMasters/handoutMaster1.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t>3/7/2025</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3/7/2025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93"/>
        <p:cNvGrpSpPr/>
        <p:nvPr/>
      </p:nvGrpSpPr>
      <p:grpSpPr>
        <a:xfrm>
          <a:off x="0" y="0"/>
          <a:ext cx="0" cy="0"/>
          <a:chOff x="0" y="0"/>
          <a:chExt cx="0" cy="0"/>
        </a:xfrm>
      </p:grpSpPr>
      <p:sp>
        <p:nvSpPr>
          <p:cNvPr id="13294" name="Google Shape;13294;gbfa63c2aac_0_15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95" name="Google Shape;13295;gbfa63c2aac_0_15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1">
  <p:cSld name="CUSTOM_2_1_1_1_1">
    <p:spTree>
      <p:nvGrpSpPr>
        <p:cNvPr id="1" name="Shape 107"/>
        <p:cNvGrpSpPr/>
        <p:nvPr/>
      </p:nvGrpSpPr>
      <p:grpSpPr>
        <a:xfrm>
          <a:off x="0" y="0"/>
          <a:ext cx="0" cy="0"/>
          <a:chOff x="0" y="0"/>
          <a:chExt cx="0" cy="0"/>
        </a:xfrm>
      </p:grpSpPr>
      <p:sp>
        <p:nvSpPr>
          <p:cNvPr id="108" name="Google Shape;108;p20"/>
          <p:cNvSpPr/>
          <p:nvPr/>
        </p:nvSpPr>
        <p:spPr>
          <a:xfrm>
            <a:off x="0" y="1714400"/>
            <a:ext cx="12192000" cy="3429200"/>
          </a:xfrm>
          <a:prstGeom prst="rect">
            <a:avLst/>
          </a:pr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solidFill>
                <a:schemeClr val="dk1"/>
              </a:solidFill>
              <a:latin typeface="Nixie One" panose="02000503080000020004"/>
              <a:ea typeface="Nixie One" panose="02000503080000020004"/>
              <a:cs typeface="Nixie One" panose="02000503080000020004"/>
              <a:sym typeface="Nixie One" panose="02000503080000020004"/>
            </a:endParaRPr>
          </a:p>
        </p:txBody>
      </p:sp>
      <p:sp>
        <p:nvSpPr>
          <p:cNvPr id="109" name="Google Shape;109;p20"/>
          <p:cNvSpPr txBox="1">
            <a:spLocks noGrp="1"/>
          </p:cNvSpPr>
          <p:nvPr>
            <p:ph type="subTitle" idx="1"/>
          </p:nvPr>
        </p:nvSpPr>
        <p:spPr>
          <a:xfrm>
            <a:off x="1269933" y="5269367"/>
            <a:ext cx="9652000" cy="768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a:lvl1pPr>
            <a:lvl2pPr lvl="1" algn="ctr" rtl="0">
              <a:lnSpc>
                <a:spcPct val="100000"/>
              </a:lnSpc>
              <a:spcBef>
                <a:spcPts val="0"/>
              </a:spcBef>
              <a:spcAft>
                <a:spcPts val="0"/>
              </a:spcAft>
              <a:buSzPts val="2800"/>
              <a:buNone/>
              <a:defRPr sz="3735"/>
            </a:lvl2pPr>
            <a:lvl3pPr lvl="2" algn="ctr" rtl="0">
              <a:lnSpc>
                <a:spcPct val="100000"/>
              </a:lnSpc>
              <a:spcBef>
                <a:spcPts val="0"/>
              </a:spcBef>
              <a:spcAft>
                <a:spcPts val="0"/>
              </a:spcAft>
              <a:buSzPts val="2800"/>
              <a:buNone/>
              <a:defRPr sz="3735"/>
            </a:lvl3pPr>
            <a:lvl4pPr lvl="3" algn="ctr" rtl="0">
              <a:lnSpc>
                <a:spcPct val="100000"/>
              </a:lnSpc>
              <a:spcBef>
                <a:spcPts val="0"/>
              </a:spcBef>
              <a:spcAft>
                <a:spcPts val="0"/>
              </a:spcAft>
              <a:buSzPts val="2800"/>
              <a:buNone/>
              <a:defRPr sz="3735"/>
            </a:lvl4pPr>
            <a:lvl5pPr lvl="4" algn="ctr" rtl="0">
              <a:lnSpc>
                <a:spcPct val="100000"/>
              </a:lnSpc>
              <a:spcBef>
                <a:spcPts val="0"/>
              </a:spcBef>
              <a:spcAft>
                <a:spcPts val="0"/>
              </a:spcAft>
              <a:buSzPts val="2800"/>
              <a:buNone/>
              <a:defRPr sz="3735"/>
            </a:lvl5pPr>
            <a:lvl6pPr lvl="5" algn="ctr" rtl="0">
              <a:lnSpc>
                <a:spcPct val="100000"/>
              </a:lnSpc>
              <a:spcBef>
                <a:spcPts val="0"/>
              </a:spcBef>
              <a:spcAft>
                <a:spcPts val="0"/>
              </a:spcAft>
              <a:buSzPts val="2800"/>
              <a:buNone/>
              <a:defRPr sz="3735"/>
            </a:lvl6pPr>
            <a:lvl7pPr lvl="6" algn="ctr" rtl="0">
              <a:lnSpc>
                <a:spcPct val="100000"/>
              </a:lnSpc>
              <a:spcBef>
                <a:spcPts val="0"/>
              </a:spcBef>
              <a:spcAft>
                <a:spcPts val="0"/>
              </a:spcAft>
              <a:buSzPts val="2800"/>
              <a:buNone/>
              <a:defRPr sz="3735"/>
            </a:lvl7pPr>
            <a:lvl8pPr lvl="7" algn="ctr" rtl="0">
              <a:lnSpc>
                <a:spcPct val="100000"/>
              </a:lnSpc>
              <a:spcBef>
                <a:spcPts val="0"/>
              </a:spcBef>
              <a:spcAft>
                <a:spcPts val="0"/>
              </a:spcAft>
              <a:buSzPts val="2800"/>
              <a:buNone/>
              <a:defRPr sz="3735"/>
            </a:lvl8pPr>
            <a:lvl9pPr lvl="8" algn="ctr" rtl="0">
              <a:lnSpc>
                <a:spcPct val="100000"/>
              </a:lnSpc>
              <a:spcBef>
                <a:spcPts val="0"/>
              </a:spcBef>
              <a:spcAft>
                <a:spcPts val="0"/>
              </a:spcAft>
              <a:buSzPts val="2800"/>
              <a:buNone/>
              <a:defRPr sz="3735"/>
            </a:lvl9pPr>
          </a:lstStyle>
          <a:p>
            <a:endParaRPr/>
          </a:p>
        </p:txBody>
      </p:sp>
      <p:cxnSp>
        <p:nvCxnSpPr>
          <p:cNvPr id="110" name="Google Shape;110;p20"/>
          <p:cNvCxnSpPr/>
          <p:nvPr/>
        </p:nvCxnSpPr>
        <p:spPr>
          <a:xfrm>
            <a:off x="942633" y="712333"/>
            <a:ext cx="10300800" cy="0"/>
          </a:xfrm>
          <a:prstGeom prst="straightConnector1">
            <a:avLst/>
          </a:prstGeom>
          <a:noFill/>
          <a:ln w="28575" cap="flat" cmpd="sng">
            <a:solidFill>
              <a:schemeClr val="dk2"/>
            </a:solidFill>
            <a:prstDash val="solid"/>
            <a:miter lim="8000"/>
            <a:headEnd type="none" w="med" len="med"/>
            <a:tailEnd type="none" w="med" len="med"/>
          </a:ln>
        </p:spPr>
      </p:cxnSp>
      <p:sp>
        <p:nvSpPr>
          <p:cNvPr id="111" name="Google Shape;111;p20"/>
          <p:cNvSpPr txBox="1">
            <a:spLocks noGrp="1"/>
          </p:cNvSpPr>
          <p:nvPr>
            <p:ph type="title"/>
          </p:nvPr>
        </p:nvSpPr>
        <p:spPr>
          <a:xfrm>
            <a:off x="950967" y="719333"/>
            <a:ext cx="10290000" cy="637600"/>
          </a:xfrm>
          <a:prstGeom prst="rect">
            <a:avLst/>
          </a:prstGeom>
        </p:spPr>
        <p:txBody>
          <a:bodyPr spcFirstLastPara="1" wrap="square" lIns="91425" tIns="91425" rIns="91425" bIns="0" anchor="b" anchorCtr="0">
            <a:noAutofit/>
          </a:bodyPr>
          <a:lstStyle>
            <a:lvl1pPr lvl="0" algn="ctr" rtl="0">
              <a:spcBef>
                <a:spcPts val="0"/>
              </a:spcBef>
              <a:spcAft>
                <a:spcPts val="0"/>
              </a:spcAft>
              <a:buClr>
                <a:schemeClr val="dk1"/>
              </a:buClr>
              <a:buSzPts val="3000"/>
              <a:buFont typeface="Lora"/>
              <a:buNone/>
              <a:defRPr sz="4000">
                <a:solidFill>
                  <a:schemeClr val="dk1"/>
                </a:solidFill>
                <a:latin typeface="Lora"/>
                <a:ea typeface="Lora"/>
                <a:cs typeface="Lora"/>
                <a:sym typeface="Lora"/>
              </a:defRPr>
            </a:lvl1pPr>
            <a:lvl2pPr lvl="1" algn="ctr" rtl="0">
              <a:spcBef>
                <a:spcPts val="0"/>
              </a:spcBef>
              <a:spcAft>
                <a:spcPts val="0"/>
              </a:spcAft>
              <a:buClr>
                <a:schemeClr val="dk1"/>
              </a:buClr>
              <a:buSzPts val="2800"/>
              <a:buNone/>
              <a:defRPr sz="3735">
                <a:solidFill>
                  <a:schemeClr val="dk1"/>
                </a:solidFill>
              </a:defRPr>
            </a:lvl2pPr>
            <a:lvl3pPr lvl="2" algn="ctr" rtl="0">
              <a:spcBef>
                <a:spcPts val="0"/>
              </a:spcBef>
              <a:spcAft>
                <a:spcPts val="0"/>
              </a:spcAft>
              <a:buClr>
                <a:schemeClr val="dk1"/>
              </a:buClr>
              <a:buSzPts val="2800"/>
              <a:buNone/>
              <a:defRPr sz="3735">
                <a:solidFill>
                  <a:schemeClr val="dk1"/>
                </a:solidFill>
              </a:defRPr>
            </a:lvl3pPr>
            <a:lvl4pPr lvl="3" algn="ctr" rtl="0">
              <a:spcBef>
                <a:spcPts val="0"/>
              </a:spcBef>
              <a:spcAft>
                <a:spcPts val="0"/>
              </a:spcAft>
              <a:buClr>
                <a:schemeClr val="dk1"/>
              </a:buClr>
              <a:buSzPts val="2800"/>
              <a:buNone/>
              <a:defRPr sz="3735">
                <a:solidFill>
                  <a:schemeClr val="dk1"/>
                </a:solidFill>
              </a:defRPr>
            </a:lvl4pPr>
            <a:lvl5pPr lvl="4" algn="ctr" rtl="0">
              <a:spcBef>
                <a:spcPts val="0"/>
              </a:spcBef>
              <a:spcAft>
                <a:spcPts val="0"/>
              </a:spcAft>
              <a:buClr>
                <a:schemeClr val="dk1"/>
              </a:buClr>
              <a:buSzPts val="2800"/>
              <a:buNone/>
              <a:defRPr sz="3735">
                <a:solidFill>
                  <a:schemeClr val="dk1"/>
                </a:solidFill>
              </a:defRPr>
            </a:lvl5pPr>
            <a:lvl6pPr lvl="5" algn="ctr" rtl="0">
              <a:spcBef>
                <a:spcPts val="0"/>
              </a:spcBef>
              <a:spcAft>
                <a:spcPts val="0"/>
              </a:spcAft>
              <a:buClr>
                <a:schemeClr val="dk1"/>
              </a:buClr>
              <a:buSzPts val="2800"/>
              <a:buNone/>
              <a:defRPr sz="3735">
                <a:solidFill>
                  <a:schemeClr val="dk1"/>
                </a:solidFill>
              </a:defRPr>
            </a:lvl6pPr>
            <a:lvl7pPr lvl="6" algn="ctr" rtl="0">
              <a:spcBef>
                <a:spcPts val="0"/>
              </a:spcBef>
              <a:spcAft>
                <a:spcPts val="0"/>
              </a:spcAft>
              <a:buClr>
                <a:schemeClr val="dk1"/>
              </a:buClr>
              <a:buSzPts val="2800"/>
              <a:buNone/>
              <a:defRPr sz="3735">
                <a:solidFill>
                  <a:schemeClr val="dk1"/>
                </a:solidFill>
              </a:defRPr>
            </a:lvl7pPr>
            <a:lvl8pPr lvl="7" algn="ctr" rtl="0">
              <a:spcBef>
                <a:spcPts val="0"/>
              </a:spcBef>
              <a:spcAft>
                <a:spcPts val="0"/>
              </a:spcAft>
              <a:buClr>
                <a:schemeClr val="dk1"/>
              </a:buClr>
              <a:buSzPts val="2800"/>
              <a:buNone/>
              <a:defRPr sz="3735">
                <a:solidFill>
                  <a:schemeClr val="dk1"/>
                </a:solidFill>
              </a:defRPr>
            </a:lvl8pPr>
            <a:lvl9pPr lvl="8" algn="ctr" rtl="0">
              <a:spcBef>
                <a:spcPts val="0"/>
              </a:spcBef>
              <a:spcAft>
                <a:spcPts val="0"/>
              </a:spcAft>
              <a:buClr>
                <a:schemeClr val="dk1"/>
              </a:buClr>
              <a:buSzPts val="2800"/>
              <a:buNone/>
              <a:defRPr sz="3735">
                <a:solidFill>
                  <a:schemeClr val="dk1"/>
                </a:solidFill>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CUSTOM_12">
    <p:spTree>
      <p:nvGrpSpPr>
        <p:cNvPr id="1" name="Shape 5600"/>
        <p:cNvGrpSpPr/>
        <p:nvPr/>
      </p:nvGrpSpPr>
      <p:grpSpPr>
        <a:xfrm>
          <a:off x="0" y="0"/>
          <a:ext cx="0" cy="0"/>
          <a:chOff x="0" y="0"/>
          <a:chExt cx="0" cy="0"/>
        </a:xfrm>
      </p:grpSpPr>
      <p:sp>
        <p:nvSpPr>
          <p:cNvPr id="5601" name="Google Shape;5601;p24"/>
          <p:cNvSpPr txBox="1">
            <a:spLocks noGrp="1"/>
          </p:cNvSpPr>
          <p:nvPr>
            <p:ph type="subTitle" idx="1"/>
          </p:nvPr>
        </p:nvSpPr>
        <p:spPr>
          <a:xfrm>
            <a:off x="1915300" y="4576280"/>
            <a:ext cx="3102800" cy="6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Poppins SemiBold" panose="00000700000000000000"/>
              <a:buNone/>
              <a:defRPr sz="2400">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1pPr>
            <a:lvl2pPr lvl="1" algn="ctr" rtl="0">
              <a:spcBef>
                <a:spcPts val="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2pPr>
            <a:lvl3pPr lvl="2"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3pPr>
            <a:lvl4pPr lvl="3"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4pPr>
            <a:lvl5pPr lvl="4"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5pPr>
            <a:lvl6pPr lvl="5"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6pPr>
            <a:lvl7pPr lvl="6"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7pPr>
            <a:lvl8pPr lvl="7"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8pPr>
            <a:lvl9pPr lvl="8" algn="ctr" rtl="0">
              <a:spcBef>
                <a:spcPct val="427000"/>
              </a:spcBef>
              <a:spcAft>
                <a:spcPts val="160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9pPr>
          </a:lstStyle>
          <a:p>
            <a:endParaRPr/>
          </a:p>
        </p:txBody>
      </p:sp>
      <p:sp>
        <p:nvSpPr>
          <p:cNvPr id="5602" name="Google Shape;5602;p24"/>
          <p:cNvSpPr txBox="1">
            <a:spLocks noGrp="1"/>
          </p:cNvSpPr>
          <p:nvPr>
            <p:ph type="subTitle" idx="2"/>
          </p:nvPr>
        </p:nvSpPr>
        <p:spPr>
          <a:xfrm>
            <a:off x="1915300" y="5053359"/>
            <a:ext cx="3102800" cy="72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2pPr>
            <a:lvl3pPr lvl="2"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3pPr>
            <a:lvl4pPr lvl="3"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4pPr>
            <a:lvl5pPr lvl="4"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5pPr>
            <a:lvl6pPr lvl="5"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6pPr>
            <a:lvl7pPr lvl="6"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7pPr>
            <a:lvl8pPr lvl="7"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8pPr>
            <a:lvl9pPr lvl="8" algn="ctr" rtl="0">
              <a:spcBef>
                <a:spcPct val="427000"/>
              </a:spcBef>
              <a:spcAft>
                <a:spcPts val="160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9pPr>
          </a:lstStyle>
          <a:p>
            <a:endParaRPr/>
          </a:p>
        </p:txBody>
      </p:sp>
      <p:sp>
        <p:nvSpPr>
          <p:cNvPr id="5603" name="Google Shape;5603;p24"/>
          <p:cNvSpPr txBox="1">
            <a:spLocks noGrp="1"/>
          </p:cNvSpPr>
          <p:nvPr>
            <p:ph type="subTitle" idx="3"/>
          </p:nvPr>
        </p:nvSpPr>
        <p:spPr>
          <a:xfrm>
            <a:off x="7173900" y="4576280"/>
            <a:ext cx="3102800" cy="637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Clr>
                <a:schemeClr val="accent1"/>
              </a:buClr>
              <a:buSzPts val="1600"/>
              <a:buFont typeface="Poppins SemiBold" panose="00000700000000000000"/>
              <a:buNone/>
              <a:defRPr sz="2400">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1pPr>
            <a:lvl2pPr lvl="1" algn="ctr" rtl="0">
              <a:spcBef>
                <a:spcPts val="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2pPr>
            <a:lvl3pPr lvl="2"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3pPr>
            <a:lvl4pPr lvl="3"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4pPr>
            <a:lvl5pPr lvl="4"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5pPr>
            <a:lvl6pPr lvl="5"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6pPr>
            <a:lvl7pPr lvl="6"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7pPr>
            <a:lvl8pPr lvl="7" algn="ctr" rtl="0">
              <a:spcBef>
                <a:spcPct val="427000"/>
              </a:spcBef>
              <a:spcAft>
                <a:spcPts val="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8pPr>
            <a:lvl9pPr lvl="8" algn="ctr" rtl="0">
              <a:spcBef>
                <a:spcPct val="427000"/>
              </a:spcBef>
              <a:spcAft>
                <a:spcPts val="1600"/>
              </a:spcAft>
              <a:buClr>
                <a:schemeClr val="accent1"/>
              </a:buClr>
              <a:buSzPts val="1600"/>
              <a:buFont typeface="Poppins SemiBold" panose="00000700000000000000"/>
              <a:buNone/>
              <a:defRPr sz="2135">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9pPr>
          </a:lstStyle>
          <a:p>
            <a:endParaRPr/>
          </a:p>
        </p:txBody>
      </p:sp>
      <p:sp>
        <p:nvSpPr>
          <p:cNvPr id="5604" name="Google Shape;5604;p24"/>
          <p:cNvSpPr txBox="1">
            <a:spLocks noGrp="1"/>
          </p:cNvSpPr>
          <p:nvPr>
            <p:ph type="subTitle" idx="4"/>
          </p:nvPr>
        </p:nvSpPr>
        <p:spPr>
          <a:xfrm>
            <a:off x="7173900" y="5053359"/>
            <a:ext cx="3102800" cy="7220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a:lvl1pPr>
            <a:lvl2pPr lvl="1" algn="ctr" rtl="0">
              <a:spcBef>
                <a:spcPts val="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2pPr>
            <a:lvl3pPr lvl="2"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3pPr>
            <a:lvl4pPr lvl="3"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4pPr>
            <a:lvl5pPr lvl="4"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5pPr>
            <a:lvl6pPr lvl="5"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6pPr>
            <a:lvl7pPr lvl="6"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7pPr>
            <a:lvl8pPr lvl="7" algn="ctr" rtl="0">
              <a:spcBef>
                <a:spcPct val="427000"/>
              </a:spcBef>
              <a:spcAft>
                <a:spcPts val="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8pPr>
            <a:lvl9pPr lvl="8" algn="ctr" rtl="0">
              <a:spcBef>
                <a:spcPct val="427000"/>
              </a:spcBef>
              <a:spcAft>
                <a:spcPts val="1600"/>
              </a:spcAft>
              <a:buSzPts val="1400"/>
              <a:buFont typeface="Poppins Light" panose="00000400000000000000"/>
              <a:buNone/>
              <a:defRPr>
                <a:latin typeface="Poppins Light" panose="00000400000000000000"/>
                <a:ea typeface="Poppins Light" panose="00000400000000000000"/>
                <a:cs typeface="Poppins Light" panose="00000400000000000000"/>
                <a:sym typeface="Poppins Light" panose="00000400000000000000"/>
              </a:defRPr>
            </a:lvl9pPr>
          </a:lstStyle>
          <a:p>
            <a:endParaRPr/>
          </a:p>
        </p:txBody>
      </p:sp>
      <p:grpSp>
        <p:nvGrpSpPr>
          <p:cNvPr id="5605" name="Google Shape;5605;p24"/>
          <p:cNvGrpSpPr/>
          <p:nvPr/>
        </p:nvGrpSpPr>
        <p:grpSpPr>
          <a:xfrm>
            <a:off x="550632" y="900956"/>
            <a:ext cx="466624" cy="2736757"/>
            <a:chOff x="1037125" y="2236325"/>
            <a:chExt cx="149100" cy="874475"/>
          </a:xfrm>
        </p:grpSpPr>
        <p:sp>
          <p:nvSpPr>
            <p:cNvPr id="5606" name="Google Shape;5606;p24"/>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7" name="Google Shape;5607;p24"/>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8" name="Google Shape;5608;p24"/>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09" name="Google Shape;5609;p24"/>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0" name="Google Shape;5610;p24"/>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1" name="Google Shape;5611;p24"/>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2" name="Google Shape;5612;p24"/>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3" name="Google Shape;5613;p24"/>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4" name="Google Shape;5614;p24"/>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5" name="Google Shape;5615;p24"/>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6" name="Google Shape;5616;p24"/>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7" name="Google Shape;5617;p24"/>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8" name="Google Shape;5618;p24"/>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19" name="Google Shape;5619;p24"/>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0" name="Google Shape;5620;p24"/>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1" name="Google Shape;5621;p24"/>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2" name="Google Shape;5622;p24"/>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3" name="Google Shape;5623;p24"/>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4" name="Google Shape;5624;p24"/>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5" name="Google Shape;5625;p24"/>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6" name="Google Shape;5626;p24"/>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7" name="Google Shape;5627;p24"/>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8" name="Google Shape;5628;p24"/>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29" name="Google Shape;5629;p24"/>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0" name="Google Shape;5630;p24"/>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1" name="Google Shape;5631;p24"/>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2" name="Google Shape;5632;p24"/>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3" name="Google Shape;5633;p24"/>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4" name="Google Shape;5634;p24"/>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5" name="Google Shape;5635;p24"/>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6" name="Google Shape;5636;p24"/>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7" name="Google Shape;5637;p24"/>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8" name="Google Shape;5638;p24"/>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39" name="Google Shape;5639;p24"/>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0" name="Google Shape;5640;p24"/>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1" name="Google Shape;5641;p24"/>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
        <p:nvSpPr>
          <p:cNvPr id="5642" name="Google Shape;5642;p24"/>
          <p:cNvSpPr/>
          <p:nvPr/>
        </p:nvSpPr>
        <p:spPr>
          <a:xfrm>
            <a:off x="-326233" y="5284885"/>
            <a:ext cx="1194441" cy="1034372"/>
          </a:xfrm>
          <a:custGeom>
            <a:avLst/>
            <a:gdLst/>
            <a:ahLst/>
            <a:cxnLst/>
            <a:rect l="l" t="t" r="r" b="b"/>
            <a:pathLst>
              <a:path w="21416" h="18546" extrusionOk="0">
                <a:moveTo>
                  <a:pt x="15940" y="210"/>
                </a:moveTo>
                <a:lnTo>
                  <a:pt x="21173" y="9273"/>
                </a:lnTo>
                <a:lnTo>
                  <a:pt x="15940" y="18336"/>
                </a:lnTo>
                <a:lnTo>
                  <a:pt x="5475" y="18336"/>
                </a:lnTo>
                <a:lnTo>
                  <a:pt x="242" y="9273"/>
                </a:lnTo>
                <a:lnTo>
                  <a:pt x="5475" y="210"/>
                </a:lnTo>
                <a:close/>
                <a:moveTo>
                  <a:pt x="5355" y="0"/>
                </a:moveTo>
                <a:lnTo>
                  <a:pt x="1" y="9273"/>
                </a:lnTo>
                <a:lnTo>
                  <a:pt x="5325" y="18494"/>
                </a:lnTo>
                <a:lnTo>
                  <a:pt x="5355" y="18545"/>
                </a:lnTo>
                <a:lnTo>
                  <a:pt x="16061" y="18545"/>
                </a:lnTo>
                <a:lnTo>
                  <a:pt x="21415" y="9273"/>
                </a:lnTo>
                <a:lnTo>
                  <a:pt x="16092" y="53"/>
                </a:lnTo>
                <a:lnTo>
                  <a:pt x="16061" y="0"/>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3" name="Google Shape;5643;p24"/>
          <p:cNvSpPr/>
          <p:nvPr/>
        </p:nvSpPr>
        <p:spPr>
          <a:xfrm>
            <a:off x="86296" y="3792488"/>
            <a:ext cx="369387" cy="336648"/>
          </a:xfrm>
          <a:custGeom>
            <a:avLst/>
            <a:gdLst/>
            <a:ahLst/>
            <a:cxnLst/>
            <a:rect l="l" t="t" r="r" b="b"/>
            <a:pathLst>
              <a:path w="6623" h="6036" extrusionOk="0">
                <a:moveTo>
                  <a:pt x="3311" y="1"/>
                </a:moveTo>
                <a:cubicBezTo>
                  <a:pt x="2539" y="1"/>
                  <a:pt x="1767" y="295"/>
                  <a:pt x="1178" y="884"/>
                </a:cubicBezTo>
                <a:cubicBezTo>
                  <a:pt x="0" y="2064"/>
                  <a:pt x="0" y="3974"/>
                  <a:pt x="1178" y="5151"/>
                </a:cubicBezTo>
                <a:cubicBezTo>
                  <a:pt x="1767" y="5741"/>
                  <a:pt x="2539" y="6036"/>
                  <a:pt x="3311" y="6036"/>
                </a:cubicBezTo>
                <a:cubicBezTo>
                  <a:pt x="4084" y="6036"/>
                  <a:pt x="4856" y="5741"/>
                  <a:pt x="5445" y="5151"/>
                </a:cubicBezTo>
                <a:cubicBezTo>
                  <a:pt x="6623" y="3974"/>
                  <a:pt x="6623" y="2064"/>
                  <a:pt x="5445" y="884"/>
                </a:cubicBezTo>
                <a:cubicBezTo>
                  <a:pt x="4856" y="295"/>
                  <a:pt x="4084" y="1"/>
                  <a:pt x="3311"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4" name="Google Shape;5644;p24"/>
          <p:cNvSpPr/>
          <p:nvPr/>
        </p:nvSpPr>
        <p:spPr>
          <a:xfrm rot="-5400000">
            <a:off x="11250456" y="5116153"/>
            <a:ext cx="593655" cy="514161"/>
          </a:xfrm>
          <a:custGeom>
            <a:avLst/>
            <a:gdLst/>
            <a:ahLst/>
            <a:cxnLst/>
            <a:rect l="l" t="t" r="r" b="b"/>
            <a:pathLst>
              <a:path w="10037" h="8693" extrusionOk="0">
                <a:moveTo>
                  <a:pt x="2509" y="1"/>
                </a:moveTo>
                <a:lnTo>
                  <a:pt x="0" y="4347"/>
                </a:lnTo>
                <a:lnTo>
                  <a:pt x="2509" y="8693"/>
                </a:lnTo>
                <a:lnTo>
                  <a:pt x="7526" y="8693"/>
                </a:lnTo>
                <a:lnTo>
                  <a:pt x="10037" y="4347"/>
                </a:lnTo>
                <a:lnTo>
                  <a:pt x="7526" y="1"/>
                </a:ln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5" name="Google Shape;5645;p24"/>
          <p:cNvSpPr/>
          <p:nvPr/>
        </p:nvSpPr>
        <p:spPr>
          <a:xfrm rot="-5400000">
            <a:off x="11009400" y="4287484"/>
            <a:ext cx="1663915" cy="1458971"/>
          </a:xfrm>
          <a:custGeom>
            <a:avLst/>
            <a:gdLst/>
            <a:ahLst/>
            <a:cxnLst/>
            <a:rect l="l" t="t" r="r" b="b"/>
            <a:pathLst>
              <a:path w="28132" h="24667" extrusionOk="0">
                <a:moveTo>
                  <a:pt x="14066" y="424"/>
                </a:moveTo>
                <a:lnTo>
                  <a:pt x="27770" y="24457"/>
                </a:lnTo>
                <a:lnTo>
                  <a:pt x="359" y="24457"/>
                </a:lnTo>
                <a:lnTo>
                  <a:pt x="14066" y="424"/>
                </a:lnTo>
                <a:close/>
                <a:moveTo>
                  <a:pt x="14066" y="1"/>
                </a:moveTo>
                <a:lnTo>
                  <a:pt x="88" y="24511"/>
                </a:lnTo>
                <a:lnTo>
                  <a:pt x="0" y="24667"/>
                </a:lnTo>
                <a:lnTo>
                  <a:pt x="28131" y="24667"/>
                </a:lnTo>
                <a:lnTo>
                  <a:pt x="14066" y="1"/>
                </a:ln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nvGrpSpPr>
          <p:cNvPr id="5646" name="Google Shape;5646;p24"/>
          <p:cNvGrpSpPr/>
          <p:nvPr/>
        </p:nvGrpSpPr>
        <p:grpSpPr>
          <a:xfrm>
            <a:off x="11400273" y="584597"/>
            <a:ext cx="1515947" cy="1486991"/>
            <a:chOff x="5930025" y="3771375"/>
            <a:chExt cx="668800" cy="656025"/>
          </a:xfrm>
        </p:grpSpPr>
        <p:sp>
          <p:nvSpPr>
            <p:cNvPr id="5647" name="Google Shape;5647;p24"/>
            <p:cNvSpPr/>
            <p:nvPr/>
          </p:nvSpPr>
          <p:spPr>
            <a:xfrm>
              <a:off x="6046675" y="43317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8" name="Google Shape;5648;p24"/>
            <p:cNvSpPr/>
            <p:nvPr/>
          </p:nvSpPr>
          <p:spPr>
            <a:xfrm>
              <a:off x="6067350" y="4331700"/>
              <a:ext cx="18250" cy="15650"/>
            </a:xfrm>
            <a:custGeom>
              <a:avLst/>
              <a:gdLst/>
              <a:ahLst/>
              <a:cxnLst/>
              <a:rect l="l" t="t" r="r" b="b"/>
              <a:pathLst>
                <a:path w="730" h="626" extrusionOk="0">
                  <a:moveTo>
                    <a:pt x="418" y="1"/>
                  </a:moveTo>
                  <a:cubicBezTo>
                    <a:pt x="140" y="1"/>
                    <a:pt x="1" y="337"/>
                    <a:pt x="198" y="534"/>
                  </a:cubicBezTo>
                  <a:cubicBezTo>
                    <a:pt x="261" y="597"/>
                    <a:pt x="339" y="625"/>
                    <a:pt x="415" y="625"/>
                  </a:cubicBezTo>
                  <a:cubicBezTo>
                    <a:pt x="575" y="625"/>
                    <a:pt x="730" y="501"/>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49" name="Google Shape;5649;p24"/>
            <p:cNvSpPr/>
            <p:nvPr/>
          </p:nvSpPr>
          <p:spPr>
            <a:xfrm>
              <a:off x="60933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0" name="Google Shape;5650;p24"/>
            <p:cNvSpPr/>
            <p:nvPr/>
          </p:nvSpPr>
          <p:spPr>
            <a:xfrm>
              <a:off x="61166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1" name="Google Shape;5651;p24"/>
            <p:cNvSpPr/>
            <p:nvPr/>
          </p:nvSpPr>
          <p:spPr>
            <a:xfrm>
              <a:off x="613997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2" name="Google Shape;5652;p24"/>
            <p:cNvSpPr/>
            <p:nvPr/>
          </p:nvSpPr>
          <p:spPr>
            <a:xfrm>
              <a:off x="6160650" y="4331700"/>
              <a:ext cx="18300" cy="15650"/>
            </a:xfrm>
            <a:custGeom>
              <a:avLst/>
              <a:gdLst/>
              <a:ahLst/>
              <a:cxnLst/>
              <a:rect l="l" t="t" r="r" b="b"/>
              <a:pathLst>
                <a:path w="732" h="626" extrusionOk="0">
                  <a:moveTo>
                    <a:pt x="419" y="1"/>
                  </a:moveTo>
                  <a:cubicBezTo>
                    <a:pt x="140" y="1"/>
                    <a:pt x="1" y="337"/>
                    <a:pt x="198" y="534"/>
                  </a:cubicBezTo>
                  <a:cubicBezTo>
                    <a:pt x="261" y="597"/>
                    <a:pt x="339" y="625"/>
                    <a:pt x="416" y="625"/>
                  </a:cubicBezTo>
                  <a:cubicBezTo>
                    <a:pt x="577" y="625"/>
                    <a:pt x="731" y="501"/>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3" name="Google Shape;5653;p24"/>
            <p:cNvSpPr/>
            <p:nvPr/>
          </p:nvSpPr>
          <p:spPr>
            <a:xfrm>
              <a:off x="6186625" y="43317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4" name="Google Shape;5654;p24"/>
            <p:cNvSpPr/>
            <p:nvPr/>
          </p:nvSpPr>
          <p:spPr>
            <a:xfrm>
              <a:off x="620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5" name="Google Shape;5655;p24"/>
            <p:cNvSpPr/>
            <p:nvPr/>
          </p:nvSpPr>
          <p:spPr>
            <a:xfrm>
              <a:off x="6233275" y="43317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6" name="Google Shape;5656;p24"/>
            <p:cNvSpPr/>
            <p:nvPr/>
          </p:nvSpPr>
          <p:spPr>
            <a:xfrm>
              <a:off x="62566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7" name="Google Shape;5657;p24"/>
            <p:cNvSpPr/>
            <p:nvPr/>
          </p:nvSpPr>
          <p:spPr>
            <a:xfrm>
              <a:off x="62799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8" name="Google Shape;5658;p24"/>
            <p:cNvSpPr/>
            <p:nvPr/>
          </p:nvSpPr>
          <p:spPr>
            <a:xfrm>
              <a:off x="630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59" name="Google Shape;5659;p24"/>
            <p:cNvSpPr/>
            <p:nvPr/>
          </p:nvSpPr>
          <p:spPr>
            <a:xfrm>
              <a:off x="6323950" y="4331700"/>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1"/>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0" name="Google Shape;5660;p24"/>
            <p:cNvSpPr/>
            <p:nvPr/>
          </p:nvSpPr>
          <p:spPr>
            <a:xfrm>
              <a:off x="634990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1" name="Google Shape;5661;p24"/>
            <p:cNvSpPr/>
            <p:nvPr/>
          </p:nvSpPr>
          <p:spPr>
            <a:xfrm>
              <a:off x="637325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2" name="Google Shape;5662;p24"/>
            <p:cNvSpPr/>
            <p:nvPr/>
          </p:nvSpPr>
          <p:spPr>
            <a:xfrm>
              <a:off x="639660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3" name="Google Shape;5663;p24"/>
            <p:cNvSpPr/>
            <p:nvPr/>
          </p:nvSpPr>
          <p:spPr>
            <a:xfrm>
              <a:off x="6419900" y="43317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4" name="Google Shape;5664;p24"/>
            <p:cNvSpPr/>
            <p:nvPr/>
          </p:nvSpPr>
          <p:spPr>
            <a:xfrm>
              <a:off x="6443250" y="43317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5" name="Google Shape;5665;p24"/>
            <p:cNvSpPr/>
            <p:nvPr/>
          </p:nvSpPr>
          <p:spPr>
            <a:xfrm>
              <a:off x="6466550" y="43317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6" name="Google Shape;5666;p24"/>
            <p:cNvSpPr/>
            <p:nvPr/>
          </p:nvSpPr>
          <p:spPr>
            <a:xfrm>
              <a:off x="6023325"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7" name="Google Shape;5667;p24"/>
            <p:cNvSpPr/>
            <p:nvPr/>
          </p:nvSpPr>
          <p:spPr>
            <a:xfrm>
              <a:off x="6046675" y="431170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8" name="Google Shape;5668;p24"/>
            <p:cNvSpPr/>
            <p:nvPr/>
          </p:nvSpPr>
          <p:spPr>
            <a:xfrm>
              <a:off x="6067350" y="431170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0"/>
                    <a:pt x="730" y="313"/>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69" name="Google Shape;5669;p24"/>
            <p:cNvSpPr/>
            <p:nvPr/>
          </p:nvSpPr>
          <p:spPr>
            <a:xfrm>
              <a:off x="60933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0" name="Google Shape;5670;p24"/>
            <p:cNvSpPr/>
            <p:nvPr/>
          </p:nvSpPr>
          <p:spPr>
            <a:xfrm>
              <a:off x="61166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1" name="Google Shape;5671;p24"/>
            <p:cNvSpPr/>
            <p:nvPr/>
          </p:nvSpPr>
          <p:spPr>
            <a:xfrm>
              <a:off x="613997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2" name="Google Shape;5672;p24"/>
            <p:cNvSpPr/>
            <p:nvPr/>
          </p:nvSpPr>
          <p:spPr>
            <a:xfrm>
              <a:off x="6160650" y="431170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0"/>
                    <a:pt x="731" y="313"/>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3" name="Google Shape;5673;p24"/>
            <p:cNvSpPr/>
            <p:nvPr/>
          </p:nvSpPr>
          <p:spPr>
            <a:xfrm>
              <a:off x="6186625" y="431170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4" name="Google Shape;5674;p24"/>
            <p:cNvSpPr/>
            <p:nvPr/>
          </p:nvSpPr>
          <p:spPr>
            <a:xfrm>
              <a:off x="6067350" y="435172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5" name="Google Shape;5675;p24"/>
            <p:cNvSpPr/>
            <p:nvPr/>
          </p:nvSpPr>
          <p:spPr>
            <a:xfrm>
              <a:off x="60933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6" name="Google Shape;5676;p24"/>
            <p:cNvSpPr/>
            <p:nvPr/>
          </p:nvSpPr>
          <p:spPr>
            <a:xfrm>
              <a:off x="61166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7" name="Google Shape;5677;p24"/>
            <p:cNvSpPr/>
            <p:nvPr/>
          </p:nvSpPr>
          <p:spPr>
            <a:xfrm>
              <a:off x="613997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8" name="Google Shape;5678;p24"/>
            <p:cNvSpPr/>
            <p:nvPr/>
          </p:nvSpPr>
          <p:spPr>
            <a:xfrm>
              <a:off x="6160650" y="435172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79" name="Google Shape;5679;p24"/>
            <p:cNvSpPr/>
            <p:nvPr/>
          </p:nvSpPr>
          <p:spPr>
            <a:xfrm>
              <a:off x="6186625" y="4351725"/>
              <a:ext cx="15625" cy="15625"/>
            </a:xfrm>
            <a:custGeom>
              <a:avLst/>
              <a:gdLst/>
              <a:ahLst/>
              <a:cxnLst/>
              <a:rect l="l" t="t" r="r" b="b"/>
              <a:pathLst>
                <a:path w="625" h="625" extrusionOk="0">
                  <a:moveTo>
                    <a:pt x="312" y="0"/>
                  </a:moveTo>
                  <a:cubicBezTo>
                    <a:pt x="140" y="0"/>
                    <a:pt x="0" y="139"/>
                    <a:pt x="0" y="312"/>
                  </a:cubicBezTo>
                  <a:cubicBezTo>
                    <a:pt x="0" y="485"/>
                    <a:pt x="140" y="625"/>
                    <a:pt x="312" y="625"/>
                  </a:cubicBezTo>
                  <a:cubicBezTo>
                    <a:pt x="485" y="625"/>
                    <a:pt x="625" y="485"/>
                    <a:pt x="625" y="312"/>
                  </a:cubicBezTo>
                  <a:cubicBezTo>
                    <a:pt x="625" y="139"/>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0" name="Google Shape;5680;p24"/>
            <p:cNvSpPr/>
            <p:nvPr/>
          </p:nvSpPr>
          <p:spPr>
            <a:xfrm>
              <a:off x="620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1" name="Google Shape;5681;p24"/>
            <p:cNvSpPr/>
            <p:nvPr/>
          </p:nvSpPr>
          <p:spPr>
            <a:xfrm>
              <a:off x="6233275" y="4351725"/>
              <a:ext cx="15625" cy="15625"/>
            </a:xfrm>
            <a:custGeom>
              <a:avLst/>
              <a:gdLst/>
              <a:ahLst/>
              <a:cxnLst/>
              <a:rect l="l" t="t" r="r" b="b"/>
              <a:pathLst>
                <a:path w="625" h="625" extrusionOk="0">
                  <a:moveTo>
                    <a:pt x="312" y="0"/>
                  </a:moveTo>
                  <a:cubicBezTo>
                    <a:pt x="141" y="0"/>
                    <a:pt x="0" y="139"/>
                    <a:pt x="0" y="312"/>
                  </a:cubicBezTo>
                  <a:cubicBezTo>
                    <a:pt x="0" y="485"/>
                    <a:pt x="141" y="625"/>
                    <a:pt x="312" y="625"/>
                  </a:cubicBezTo>
                  <a:cubicBezTo>
                    <a:pt x="485" y="625"/>
                    <a:pt x="625" y="485"/>
                    <a:pt x="625" y="312"/>
                  </a:cubicBezTo>
                  <a:cubicBezTo>
                    <a:pt x="625" y="139"/>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2" name="Google Shape;5682;p24"/>
            <p:cNvSpPr/>
            <p:nvPr/>
          </p:nvSpPr>
          <p:spPr>
            <a:xfrm>
              <a:off x="62566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3" name="Google Shape;5683;p24"/>
            <p:cNvSpPr/>
            <p:nvPr/>
          </p:nvSpPr>
          <p:spPr>
            <a:xfrm>
              <a:off x="62799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4" y="625"/>
                    <a:pt x="625" y="485"/>
                    <a:pt x="625" y="312"/>
                  </a:cubicBezTo>
                  <a:cubicBezTo>
                    <a:pt x="625" y="139"/>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4" name="Google Shape;5684;p24"/>
            <p:cNvSpPr/>
            <p:nvPr/>
          </p:nvSpPr>
          <p:spPr>
            <a:xfrm>
              <a:off x="630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5" name="Google Shape;5685;p24"/>
            <p:cNvSpPr/>
            <p:nvPr/>
          </p:nvSpPr>
          <p:spPr>
            <a:xfrm>
              <a:off x="6323950" y="435172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6" name="Google Shape;5686;p24"/>
            <p:cNvSpPr/>
            <p:nvPr/>
          </p:nvSpPr>
          <p:spPr>
            <a:xfrm>
              <a:off x="6349900" y="4351725"/>
              <a:ext cx="15650" cy="15625"/>
            </a:xfrm>
            <a:custGeom>
              <a:avLst/>
              <a:gdLst/>
              <a:ahLst/>
              <a:cxnLst/>
              <a:rect l="l" t="t" r="r" b="b"/>
              <a:pathLst>
                <a:path w="626" h="625" extrusionOk="0">
                  <a:moveTo>
                    <a:pt x="313" y="0"/>
                  </a:moveTo>
                  <a:cubicBezTo>
                    <a:pt x="142" y="0"/>
                    <a:pt x="1" y="139"/>
                    <a:pt x="1" y="312"/>
                  </a:cubicBezTo>
                  <a:cubicBezTo>
                    <a:pt x="1" y="485"/>
                    <a:pt x="142"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7" name="Google Shape;5687;p24"/>
            <p:cNvSpPr/>
            <p:nvPr/>
          </p:nvSpPr>
          <p:spPr>
            <a:xfrm>
              <a:off x="637325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8" name="Google Shape;5688;p24"/>
            <p:cNvSpPr/>
            <p:nvPr/>
          </p:nvSpPr>
          <p:spPr>
            <a:xfrm>
              <a:off x="639660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4" y="625"/>
                    <a:pt x="625" y="485"/>
                    <a:pt x="625" y="312"/>
                  </a:cubicBezTo>
                  <a:cubicBezTo>
                    <a:pt x="625" y="139"/>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89" name="Google Shape;5689;p24"/>
            <p:cNvSpPr/>
            <p:nvPr/>
          </p:nvSpPr>
          <p:spPr>
            <a:xfrm>
              <a:off x="6419900" y="4351725"/>
              <a:ext cx="15650" cy="15625"/>
            </a:xfrm>
            <a:custGeom>
              <a:avLst/>
              <a:gdLst/>
              <a:ahLst/>
              <a:cxnLst/>
              <a:rect l="l" t="t" r="r" b="b"/>
              <a:pathLst>
                <a:path w="626" h="625" extrusionOk="0">
                  <a:moveTo>
                    <a:pt x="313" y="0"/>
                  </a:moveTo>
                  <a:cubicBezTo>
                    <a:pt x="140" y="0"/>
                    <a:pt x="1" y="139"/>
                    <a:pt x="1" y="312"/>
                  </a:cubicBezTo>
                  <a:cubicBezTo>
                    <a:pt x="1" y="485"/>
                    <a:pt x="140" y="625"/>
                    <a:pt x="313" y="625"/>
                  </a:cubicBezTo>
                  <a:cubicBezTo>
                    <a:pt x="486" y="625"/>
                    <a:pt x="625" y="485"/>
                    <a:pt x="625" y="312"/>
                  </a:cubicBezTo>
                  <a:cubicBezTo>
                    <a:pt x="625" y="139"/>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0" name="Google Shape;5690;p24"/>
            <p:cNvSpPr/>
            <p:nvPr/>
          </p:nvSpPr>
          <p:spPr>
            <a:xfrm>
              <a:off x="6443250" y="4351725"/>
              <a:ext cx="15625" cy="15625"/>
            </a:xfrm>
            <a:custGeom>
              <a:avLst/>
              <a:gdLst/>
              <a:ahLst/>
              <a:cxnLst/>
              <a:rect l="l" t="t" r="r" b="b"/>
              <a:pathLst>
                <a:path w="625" h="625" extrusionOk="0">
                  <a:moveTo>
                    <a:pt x="313" y="0"/>
                  </a:moveTo>
                  <a:cubicBezTo>
                    <a:pt x="140" y="0"/>
                    <a:pt x="0" y="139"/>
                    <a:pt x="0" y="312"/>
                  </a:cubicBezTo>
                  <a:cubicBezTo>
                    <a:pt x="0" y="485"/>
                    <a:pt x="140" y="625"/>
                    <a:pt x="313" y="625"/>
                  </a:cubicBezTo>
                  <a:cubicBezTo>
                    <a:pt x="485" y="625"/>
                    <a:pt x="625" y="485"/>
                    <a:pt x="625" y="312"/>
                  </a:cubicBezTo>
                  <a:cubicBezTo>
                    <a:pt x="625" y="139"/>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1" name="Google Shape;5691;p24"/>
            <p:cNvSpPr/>
            <p:nvPr/>
          </p:nvSpPr>
          <p:spPr>
            <a:xfrm>
              <a:off x="620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2" name="Google Shape;5692;p24"/>
            <p:cNvSpPr/>
            <p:nvPr/>
          </p:nvSpPr>
          <p:spPr>
            <a:xfrm>
              <a:off x="6233275" y="431170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3" name="Google Shape;5693;p24"/>
            <p:cNvSpPr/>
            <p:nvPr/>
          </p:nvSpPr>
          <p:spPr>
            <a:xfrm>
              <a:off x="62566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4" name="Google Shape;5694;p24"/>
            <p:cNvSpPr/>
            <p:nvPr/>
          </p:nvSpPr>
          <p:spPr>
            <a:xfrm>
              <a:off x="62799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5" name="Google Shape;5695;p24"/>
            <p:cNvSpPr/>
            <p:nvPr/>
          </p:nvSpPr>
          <p:spPr>
            <a:xfrm>
              <a:off x="630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6" name="Google Shape;5696;p24"/>
            <p:cNvSpPr/>
            <p:nvPr/>
          </p:nvSpPr>
          <p:spPr>
            <a:xfrm>
              <a:off x="6323950" y="431170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7" name="Google Shape;5697;p24"/>
            <p:cNvSpPr/>
            <p:nvPr/>
          </p:nvSpPr>
          <p:spPr>
            <a:xfrm>
              <a:off x="634990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8" name="Google Shape;5698;p24"/>
            <p:cNvSpPr/>
            <p:nvPr/>
          </p:nvSpPr>
          <p:spPr>
            <a:xfrm>
              <a:off x="637325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699" name="Google Shape;5699;p24"/>
            <p:cNvSpPr/>
            <p:nvPr/>
          </p:nvSpPr>
          <p:spPr>
            <a:xfrm>
              <a:off x="639660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0" name="Google Shape;5700;p24"/>
            <p:cNvSpPr/>
            <p:nvPr/>
          </p:nvSpPr>
          <p:spPr>
            <a:xfrm>
              <a:off x="6419900" y="431170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1" name="Google Shape;5701;p24"/>
            <p:cNvSpPr/>
            <p:nvPr/>
          </p:nvSpPr>
          <p:spPr>
            <a:xfrm>
              <a:off x="6443250" y="431170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2" name="Google Shape;5702;p24"/>
            <p:cNvSpPr/>
            <p:nvPr/>
          </p:nvSpPr>
          <p:spPr>
            <a:xfrm>
              <a:off x="6466550" y="431170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3" name="Google Shape;5703;p24"/>
            <p:cNvSpPr/>
            <p:nvPr/>
          </p:nvSpPr>
          <p:spPr>
            <a:xfrm>
              <a:off x="6487275" y="431170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0"/>
                    <a:pt x="730" y="313"/>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4" name="Google Shape;5704;p24"/>
            <p:cNvSpPr/>
            <p:nvPr/>
          </p:nvSpPr>
          <p:spPr>
            <a:xfrm>
              <a:off x="5999975" y="42916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5" name="Google Shape;5705;p24"/>
            <p:cNvSpPr/>
            <p:nvPr/>
          </p:nvSpPr>
          <p:spPr>
            <a:xfrm>
              <a:off x="6023325"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6" name="Google Shape;5706;p24"/>
            <p:cNvSpPr/>
            <p:nvPr/>
          </p:nvSpPr>
          <p:spPr>
            <a:xfrm>
              <a:off x="6046675" y="42916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7" name="Google Shape;5707;p24"/>
            <p:cNvSpPr/>
            <p:nvPr/>
          </p:nvSpPr>
          <p:spPr>
            <a:xfrm>
              <a:off x="6067350" y="429167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8" name="Google Shape;5708;p24"/>
            <p:cNvSpPr/>
            <p:nvPr/>
          </p:nvSpPr>
          <p:spPr>
            <a:xfrm>
              <a:off x="60933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09" name="Google Shape;5709;p24"/>
            <p:cNvSpPr/>
            <p:nvPr/>
          </p:nvSpPr>
          <p:spPr>
            <a:xfrm>
              <a:off x="61166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0" name="Google Shape;5710;p24"/>
            <p:cNvSpPr/>
            <p:nvPr/>
          </p:nvSpPr>
          <p:spPr>
            <a:xfrm>
              <a:off x="613997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1" name="Google Shape;5711;p24"/>
            <p:cNvSpPr/>
            <p:nvPr/>
          </p:nvSpPr>
          <p:spPr>
            <a:xfrm>
              <a:off x="6160650" y="4291675"/>
              <a:ext cx="18300" cy="15675"/>
            </a:xfrm>
            <a:custGeom>
              <a:avLst/>
              <a:gdLst/>
              <a:ahLst/>
              <a:cxnLst/>
              <a:rect l="l" t="t" r="r" b="b"/>
              <a:pathLst>
                <a:path w="732" h="627"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2" name="Google Shape;5712;p24"/>
            <p:cNvSpPr/>
            <p:nvPr/>
          </p:nvSpPr>
          <p:spPr>
            <a:xfrm>
              <a:off x="6186625"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3" name="Google Shape;5713;p24"/>
            <p:cNvSpPr/>
            <p:nvPr/>
          </p:nvSpPr>
          <p:spPr>
            <a:xfrm>
              <a:off x="620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4" name="Google Shape;5714;p24"/>
            <p:cNvSpPr/>
            <p:nvPr/>
          </p:nvSpPr>
          <p:spPr>
            <a:xfrm>
              <a:off x="6233275" y="42916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5" name="Google Shape;5715;p24"/>
            <p:cNvSpPr/>
            <p:nvPr/>
          </p:nvSpPr>
          <p:spPr>
            <a:xfrm>
              <a:off x="62566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6" name="Google Shape;5716;p24"/>
            <p:cNvSpPr/>
            <p:nvPr/>
          </p:nvSpPr>
          <p:spPr>
            <a:xfrm>
              <a:off x="62799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7" name="Google Shape;5717;p24"/>
            <p:cNvSpPr/>
            <p:nvPr/>
          </p:nvSpPr>
          <p:spPr>
            <a:xfrm>
              <a:off x="630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8" name="Google Shape;5718;p24"/>
            <p:cNvSpPr/>
            <p:nvPr/>
          </p:nvSpPr>
          <p:spPr>
            <a:xfrm>
              <a:off x="6323950" y="429167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19" name="Google Shape;5719;p24"/>
            <p:cNvSpPr/>
            <p:nvPr/>
          </p:nvSpPr>
          <p:spPr>
            <a:xfrm>
              <a:off x="634990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0" name="Google Shape;5720;p24"/>
            <p:cNvSpPr/>
            <p:nvPr/>
          </p:nvSpPr>
          <p:spPr>
            <a:xfrm>
              <a:off x="637325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1" name="Google Shape;5721;p24"/>
            <p:cNvSpPr/>
            <p:nvPr/>
          </p:nvSpPr>
          <p:spPr>
            <a:xfrm>
              <a:off x="639660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2" name="Google Shape;5722;p24"/>
            <p:cNvSpPr/>
            <p:nvPr/>
          </p:nvSpPr>
          <p:spPr>
            <a:xfrm>
              <a:off x="6419900" y="42916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3" name="Google Shape;5723;p24"/>
            <p:cNvSpPr/>
            <p:nvPr/>
          </p:nvSpPr>
          <p:spPr>
            <a:xfrm>
              <a:off x="6443250" y="42916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4" name="Google Shape;5724;p24"/>
            <p:cNvSpPr/>
            <p:nvPr/>
          </p:nvSpPr>
          <p:spPr>
            <a:xfrm>
              <a:off x="6466550" y="42916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5" name="Google Shape;5725;p24"/>
            <p:cNvSpPr/>
            <p:nvPr/>
          </p:nvSpPr>
          <p:spPr>
            <a:xfrm>
              <a:off x="6487275" y="429167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6" name="Google Shape;5726;p24"/>
            <p:cNvSpPr/>
            <p:nvPr/>
          </p:nvSpPr>
          <p:spPr>
            <a:xfrm>
              <a:off x="6513250" y="42916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7" name="Google Shape;5727;p24"/>
            <p:cNvSpPr/>
            <p:nvPr/>
          </p:nvSpPr>
          <p:spPr>
            <a:xfrm>
              <a:off x="5999975" y="4271675"/>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8" name="Google Shape;5728;p24"/>
            <p:cNvSpPr/>
            <p:nvPr/>
          </p:nvSpPr>
          <p:spPr>
            <a:xfrm>
              <a:off x="6023325"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29" name="Google Shape;5729;p24"/>
            <p:cNvSpPr/>
            <p:nvPr/>
          </p:nvSpPr>
          <p:spPr>
            <a:xfrm>
              <a:off x="6046675" y="4271675"/>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0" name="Google Shape;5730;p24"/>
            <p:cNvSpPr/>
            <p:nvPr/>
          </p:nvSpPr>
          <p:spPr>
            <a:xfrm>
              <a:off x="6067350" y="427167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1" name="Google Shape;5731;p24"/>
            <p:cNvSpPr/>
            <p:nvPr/>
          </p:nvSpPr>
          <p:spPr>
            <a:xfrm>
              <a:off x="60933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2" name="Google Shape;5732;p24"/>
            <p:cNvSpPr/>
            <p:nvPr/>
          </p:nvSpPr>
          <p:spPr>
            <a:xfrm>
              <a:off x="61166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3" name="Google Shape;5733;p24"/>
            <p:cNvSpPr/>
            <p:nvPr/>
          </p:nvSpPr>
          <p:spPr>
            <a:xfrm>
              <a:off x="613997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4" name="Google Shape;5734;p24"/>
            <p:cNvSpPr/>
            <p:nvPr/>
          </p:nvSpPr>
          <p:spPr>
            <a:xfrm>
              <a:off x="6160650" y="427167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5" name="Google Shape;5735;p24"/>
            <p:cNvSpPr/>
            <p:nvPr/>
          </p:nvSpPr>
          <p:spPr>
            <a:xfrm>
              <a:off x="6186625"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6" name="Google Shape;5736;p24"/>
            <p:cNvSpPr/>
            <p:nvPr/>
          </p:nvSpPr>
          <p:spPr>
            <a:xfrm>
              <a:off x="620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7" name="Google Shape;5737;p24"/>
            <p:cNvSpPr/>
            <p:nvPr/>
          </p:nvSpPr>
          <p:spPr>
            <a:xfrm>
              <a:off x="6233275" y="4271675"/>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8" name="Google Shape;5738;p24"/>
            <p:cNvSpPr/>
            <p:nvPr/>
          </p:nvSpPr>
          <p:spPr>
            <a:xfrm>
              <a:off x="62566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39" name="Google Shape;5739;p24"/>
            <p:cNvSpPr/>
            <p:nvPr/>
          </p:nvSpPr>
          <p:spPr>
            <a:xfrm>
              <a:off x="62799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0" name="Google Shape;5740;p24"/>
            <p:cNvSpPr/>
            <p:nvPr/>
          </p:nvSpPr>
          <p:spPr>
            <a:xfrm>
              <a:off x="630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1" name="Google Shape;5741;p24"/>
            <p:cNvSpPr/>
            <p:nvPr/>
          </p:nvSpPr>
          <p:spPr>
            <a:xfrm>
              <a:off x="6323950" y="4271675"/>
              <a:ext cx="18300" cy="15625"/>
            </a:xfrm>
            <a:custGeom>
              <a:avLst/>
              <a:gdLst/>
              <a:ahLst/>
              <a:cxnLst/>
              <a:rect l="l" t="t" r="r" b="b"/>
              <a:pathLst>
                <a:path w="732" h="625" extrusionOk="0">
                  <a:moveTo>
                    <a:pt x="419" y="1"/>
                  </a:moveTo>
                  <a:cubicBezTo>
                    <a:pt x="140" y="1"/>
                    <a:pt x="1" y="336"/>
                    <a:pt x="198" y="533"/>
                  </a:cubicBezTo>
                  <a:cubicBezTo>
                    <a:pt x="261" y="596"/>
                    <a:pt x="340" y="625"/>
                    <a:pt x="417" y="625"/>
                  </a:cubicBezTo>
                  <a:cubicBezTo>
                    <a:pt x="577" y="625"/>
                    <a:pt x="731" y="500"/>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2" name="Google Shape;5742;p24"/>
            <p:cNvSpPr/>
            <p:nvPr/>
          </p:nvSpPr>
          <p:spPr>
            <a:xfrm>
              <a:off x="634990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3" name="Google Shape;5743;p24"/>
            <p:cNvSpPr/>
            <p:nvPr/>
          </p:nvSpPr>
          <p:spPr>
            <a:xfrm>
              <a:off x="637325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4" name="Google Shape;5744;p24"/>
            <p:cNvSpPr/>
            <p:nvPr/>
          </p:nvSpPr>
          <p:spPr>
            <a:xfrm>
              <a:off x="639660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5" name="Google Shape;5745;p24"/>
            <p:cNvSpPr/>
            <p:nvPr/>
          </p:nvSpPr>
          <p:spPr>
            <a:xfrm>
              <a:off x="6419900" y="4271675"/>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6" name="Google Shape;5746;p24"/>
            <p:cNvSpPr/>
            <p:nvPr/>
          </p:nvSpPr>
          <p:spPr>
            <a:xfrm>
              <a:off x="6443250" y="4271675"/>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7" name="Google Shape;5747;p24"/>
            <p:cNvSpPr/>
            <p:nvPr/>
          </p:nvSpPr>
          <p:spPr>
            <a:xfrm>
              <a:off x="6466550" y="4271675"/>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8" name="Google Shape;5748;p24"/>
            <p:cNvSpPr/>
            <p:nvPr/>
          </p:nvSpPr>
          <p:spPr>
            <a:xfrm>
              <a:off x="6487275" y="427167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49" name="Google Shape;5749;p24"/>
            <p:cNvSpPr/>
            <p:nvPr/>
          </p:nvSpPr>
          <p:spPr>
            <a:xfrm>
              <a:off x="6513250" y="4271675"/>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0" name="Google Shape;5750;p24"/>
            <p:cNvSpPr/>
            <p:nvPr/>
          </p:nvSpPr>
          <p:spPr>
            <a:xfrm>
              <a:off x="597667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1" name="Google Shape;5751;p24"/>
            <p:cNvSpPr/>
            <p:nvPr/>
          </p:nvSpPr>
          <p:spPr>
            <a:xfrm>
              <a:off x="5999975" y="4251675"/>
              <a:ext cx="15650" cy="15625"/>
            </a:xfrm>
            <a:custGeom>
              <a:avLst/>
              <a:gdLst/>
              <a:ahLst/>
              <a:cxnLst/>
              <a:rect l="l" t="t" r="r" b="b"/>
              <a:pathLst>
                <a:path w="626" h="625" extrusionOk="0">
                  <a:moveTo>
                    <a:pt x="313" y="0"/>
                  </a:moveTo>
                  <a:cubicBezTo>
                    <a:pt x="141" y="0"/>
                    <a:pt x="1" y="140"/>
                    <a:pt x="1" y="312"/>
                  </a:cubicBezTo>
                  <a:cubicBezTo>
                    <a:pt x="1" y="484"/>
                    <a:pt x="141"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2" name="Google Shape;5752;p24"/>
            <p:cNvSpPr/>
            <p:nvPr/>
          </p:nvSpPr>
          <p:spPr>
            <a:xfrm>
              <a:off x="6023325"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3" name="Google Shape;5753;p24"/>
            <p:cNvSpPr/>
            <p:nvPr/>
          </p:nvSpPr>
          <p:spPr>
            <a:xfrm>
              <a:off x="6046675" y="4251675"/>
              <a:ext cx="15625" cy="15625"/>
            </a:xfrm>
            <a:custGeom>
              <a:avLst/>
              <a:gdLst/>
              <a:ahLst/>
              <a:cxnLst/>
              <a:rect l="l" t="t" r="r" b="b"/>
              <a:pathLst>
                <a:path w="625" h="625" extrusionOk="0">
                  <a:moveTo>
                    <a:pt x="312" y="0"/>
                  </a:moveTo>
                  <a:cubicBezTo>
                    <a:pt x="139" y="0"/>
                    <a:pt x="0" y="140"/>
                    <a:pt x="0" y="312"/>
                  </a:cubicBezTo>
                  <a:cubicBezTo>
                    <a:pt x="0" y="484"/>
                    <a:pt x="139"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4" name="Google Shape;5754;p24"/>
            <p:cNvSpPr/>
            <p:nvPr/>
          </p:nvSpPr>
          <p:spPr>
            <a:xfrm>
              <a:off x="6067350" y="425167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2"/>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5" name="Google Shape;5755;p24"/>
            <p:cNvSpPr/>
            <p:nvPr/>
          </p:nvSpPr>
          <p:spPr>
            <a:xfrm>
              <a:off x="60933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6" name="Google Shape;5756;p24"/>
            <p:cNvSpPr/>
            <p:nvPr/>
          </p:nvSpPr>
          <p:spPr>
            <a:xfrm>
              <a:off x="61166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7" name="Google Shape;5757;p24"/>
            <p:cNvSpPr/>
            <p:nvPr/>
          </p:nvSpPr>
          <p:spPr>
            <a:xfrm>
              <a:off x="613997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8" name="Google Shape;5758;p24"/>
            <p:cNvSpPr/>
            <p:nvPr/>
          </p:nvSpPr>
          <p:spPr>
            <a:xfrm>
              <a:off x="6160650" y="425167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2"/>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59" name="Google Shape;5759;p24"/>
            <p:cNvSpPr/>
            <p:nvPr/>
          </p:nvSpPr>
          <p:spPr>
            <a:xfrm>
              <a:off x="6186625"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0" name="Google Shape;5760;p24"/>
            <p:cNvSpPr/>
            <p:nvPr/>
          </p:nvSpPr>
          <p:spPr>
            <a:xfrm>
              <a:off x="620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1" name="Google Shape;5761;p24"/>
            <p:cNvSpPr/>
            <p:nvPr/>
          </p:nvSpPr>
          <p:spPr>
            <a:xfrm>
              <a:off x="6233275" y="4251675"/>
              <a:ext cx="15625" cy="15625"/>
            </a:xfrm>
            <a:custGeom>
              <a:avLst/>
              <a:gdLst/>
              <a:ahLst/>
              <a:cxnLst/>
              <a:rect l="l" t="t" r="r" b="b"/>
              <a:pathLst>
                <a:path w="625" h="625" extrusionOk="0">
                  <a:moveTo>
                    <a:pt x="312" y="0"/>
                  </a:moveTo>
                  <a:cubicBezTo>
                    <a:pt x="141" y="0"/>
                    <a:pt x="0" y="140"/>
                    <a:pt x="0" y="312"/>
                  </a:cubicBezTo>
                  <a:cubicBezTo>
                    <a:pt x="0" y="484"/>
                    <a:pt x="141" y="625"/>
                    <a:pt x="312" y="625"/>
                  </a:cubicBezTo>
                  <a:cubicBezTo>
                    <a:pt x="485" y="625"/>
                    <a:pt x="625" y="484"/>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2" name="Google Shape;5762;p24"/>
            <p:cNvSpPr/>
            <p:nvPr/>
          </p:nvSpPr>
          <p:spPr>
            <a:xfrm>
              <a:off x="62566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3" name="Google Shape;5763;p24"/>
            <p:cNvSpPr/>
            <p:nvPr/>
          </p:nvSpPr>
          <p:spPr>
            <a:xfrm>
              <a:off x="62799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4" y="625"/>
                    <a:pt x="625" y="484"/>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4" name="Google Shape;5764;p24"/>
            <p:cNvSpPr/>
            <p:nvPr/>
          </p:nvSpPr>
          <p:spPr>
            <a:xfrm>
              <a:off x="630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5" name="Google Shape;5765;p24"/>
            <p:cNvSpPr/>
            <p:nvPr/>
          </p:nvSpPr>
          <p:spPr>
            <a:xfrm>
              <a:off x="6323950" y="4251675"/>
              <a:ext cx="18300" cy="15625"/>
            </a:xfrm>
            <a:custGeom>
              <a:avLst/>
              <a:gdLst/>
              <a:ahLst/>
              <a:cxnLst/>
              <a:rect l="l" t="t" r="r" b="b"/>
              <a:pathLst>
                <a:path w="732" h="625" extrusionOk="0">
                  <a:moveTo>
                    <a:pt x="419" y="0"/>
                  </a:moveTo>
                  <a:cubicBezTo>
                    <a:pt x="140" y="0"/>
                    <a:pt x="1" y="335"/>
                    <a:pt x="198" y="532"/>
                  </a:cubicBezTo>
                  <a:cubicBezTo>
                    <a:pt x="261" y="596"/>
                    <a:pt x="340" y="625"/>
                    <a:pt x="417" y="625"/>
                  </a:cubicBezTo>
                  <a:cubicBezTo>
                    <a:pt x="577" y="625"/>
                    <a:pt x="731" y="500"/>
                    <a:pt x="731" y="312"/>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6" name="Google Shape;5766;p24"/>
            <p:cNvSpPr/>
            <p:nvPr/>
          </p:nvSpPr>
          <p:spPr>
            <a:xfrm>
              <a:off x="634990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7" name="Google Shape;5767;p24"/>
            <p:cNvSpPr/>
            <p:nvPr/>
          </p:nvSpPr>
          <p:spPr>
            <a:xfrm>
              <a:off x="637325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8" name="Google Shape;5768;p24"/>
            <p:cNvSpPr/>
            <p:nvPr/>
          </p:nvSpPr>
          <p:spPr>
            <a:xfrm>
              <a:off x="639660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4" y="625"/>
                    <a:pt x="625" y="484"/>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69" name="Google Shape;5769;p24"/>
            <p:cNvSpPr/>
            <p:nvPr/>
          </p:nvSpPr>
          <p:spPr>
            <a:xfrm>
              <a:off x="6419900" y="4251675"/>
              <a:ext cx="15650" cy="15625"/>
            </a:xfrm>
            <a:custGeom>
              <a:avLst/>
              <a:gdLst/>
              <a:ahLst/>
              <a:cxnLst/>
              <a:rect l="l" t="t" r="r" b="b"/>
              <a:pathLst>
                <a:path w="626" h="625" extrusionOk="0">
                  <a:moveTo>
                    <a:pt x="313" y="0"/>
                  </a:moveTo>
                  <a:cubicBezTo>
                    <a:pt x="140" y="0"/>
                    <a:pt x="1" y="140"/>
                    <a:pt x="1" y="312"/>
                  </a:cubicBezTo>
                  <a:cubicBezTo>
                    <a:pt x="1"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0" name="Google Shape;5770;p24"/>
            <p:cNvSpPr/>
            <p:nvPr/>
          </p:nvSpPr>
          <p:spPr>
            <a:xfrm>
              <a:off x="64432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5" y="625"/>
                    <a:pt x="625" y="484"/>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1" name="Google Shape;5771;p24"/>
            <p:cNvSpPr/>
            <p:nvPr/>
          </p:nvSpPr>
          <p:spPr>
            <a:xfrm>
              <a:off x="6466550" y="4251675"/>
              <a:ext cx="15650" cy="15625"/>
            </a:xfrm>
            <a:custGeom>
              <a:avLst/>
              <a:gdLst/>
              <a:ahLst/>
              <a:cxnLst/>
              <a:rect l="l" t="t" r="r" b="b"/>
              <a:pathLst>
                <a:path w="626" h="625" extrusionOk="0">
                  <a:moveTo>
                    <a:pt x="313" y="0"/>
                  </a:moveTo>
                  <a:cubicBezTo>
                    <a:pt x="142" y="0"/>
                    <a:pt x="1" y="140"/>
                    <a:pt x="1" y="312"/>
                  </a:cubicBezTo>
                  <a:cubicBezTo>
                    <a:pt x="1" y="484"/>
                    <a:pt x="142"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2" name="Google Shape;5772;p24"/>
            <p:cNvSpPr/>
            <p:nvPr/>
          </p:nvSpPr>
          <p:spPr>
            <a:xfrm>
              <a:off x="6487275" y="425167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2"/>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3" name="Google Shape;5773;p24"/>
            <p:cNvSpPr/>
            <p:nvPr/>
          </p:nvSpPr>
          <p:spPr>
            <a:xfrm>
              <a:off x="6513250" y="4251675"/>
              <a:ext cx="15625" cy="15625"/>
            </a:xfrm>
            <a:custGeom>
              <a:avLst/>
              <a:gdLst/>
              <a:ahLst/>
              <a:cxnLst/>
              <a:rect l="l" t="t" r="r" b="b"/>
              <a:pathLst>
                <a:path w="625" h="625" extrusionOk="0">
                  <a:moveTo>
                    <a:pt x="312" y="0"/>
                  </a:moveTo>
                  <a:cubicBezTo>
                    <a:pt x="140" y="0"/>
                    <a:pt x="0" y="140"/>
                    <a:pt x="0" y="312"/>
                  </a:cubicBezTo>
                  <a:cubicBezTo>
                    <a:pt x="0" y="484"/>
                    <a:pt x="140" y="625"/>
                    <a:pt x="312" y="625"/>
                  </a:cubicBezTo>
                  <a:cubicBezTo>
                    <a:pt x="484" y="625"/>
                    <a:pt x="625" y="484"/>
                    <a:pt x="625" y="312"/>
                  </a:cubicBezTo>
                  <a:cubicBezTo>
                    <a:pt x="625" y="140"/>
                    <a:pt x="484"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4" name="Google Shape;5774;p24"/>
            <p:cNvSpPr/>
            <p:nvPr/>
          </p:nvSpPr>
          <p:spPr>
            <a:xfrm>
              <a:off x="597667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5" name="Google Shape;5775;p24"/>
            <p:cNvSpPr/>
            <p:nvPr/>
          </p:nvSpPr>
          <p:spPr>
            <a:xfrm>
              <a:off x="5999975" y="423165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6" name="Google Shape;5776;p24"/>
            <p:cNvSpPr/>
            <p:nvPr/>
          </p:nvSpPr>
          <p:spPr>
            <a:xfrm>
              <a:off x="6023325"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7" name="Google Shape;5777;p24"/>
            <p:cNvSpPr/>
            <p:nvPr/>
          </p:nvSpPr>
          <p:spPr>
            <a:xfrm>
              <a:off x="6046675" y="423165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8" name="Google Shape;5778;p24"/>
            <p:cNvSpPr/>
            <p:nvPr/>
          </p:nvSpPr>
          <p:spPr>
            <a:xfrm>
              <a:off x="6067350" y="4231650"/>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79" name="Google Shape;5779;p24"/>
            <p:cNvSpPr/>
            <p:nvPr/>
          </p:nvSpPr>
          <p:spPr>
            <a:xfrm>
              <a:off x="60933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0" name="Google Shape;5780;p24"/>
            <p:cNvSpPr/>
            <p:nvPr/>
          </p:nvSpPr>
          <p:spPr>
            <a:xfrm>
              <a:off x="61166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1" name="Google Shape;5781;p24"/>
            <p:cNvSpPr/>
            <p:nvPr/>
          </p:nvSpPr>
          <p:spPr>
            <a:xfrm>
              <a:off x="613997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2" name="Google Shape;5782;p24"/>
            <p:cNvSpPr/>
            <p:nvPr/>
          </p:nvSpPr>
          <p:spPr>
            <a:xfrm>
              <a:off x="6160650" y="4231650"/>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3" name="Google Shape;5783;p24"/>
            <p:cNvSpPr/>
            <p:nvPr/>
          </p:nvSpPr>
          <p:spPr>
            <a:xfrm>
              <a:off x="6186625"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4" name="Google Shape;5784;p24"/>
            <p:cNvSpPr/>
            <p:nvPr/>
          </p:nvSpPr>
          <p:spPr>
            <a:xfrm>
              <a:off x="620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5" name="Google Shape;5785;p24"/>
            <p:cNvSpPr/>
            <p:nvPr/>
          </p:nvSpPr>
          <p:spPr>
            <a:xfrm>
              <a:off x="6233275" y="423165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6" name="Google Shape;5786;p24"/>
            <p:cNvSpPr/>
            <p:nvPr/>
          </p:nvSpPr>
          <p:spPr>
            <a:xfrm>
              <a:off x="62566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7" name="Google Shape;5787;p24"/>
            <p:cNvSpPr/>
            <p:nvPr/>
          </p:nvSpPr>
          <p:spPr>
            <a:xfrm>
              <a:off x="62799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8" name="Google Shape;5788;p24"/>
            <p:cNvSpPr/>
            <p:nvPr/>
          </p:nvSpPr>
          <p:spPr>
            <a:xfrm>
              <a:off x="630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89" name="Google Shape;5789;p24"/>
            <p:cNvSpPr/>
            <p:nvPr/>
          </p:nvSpPr>
          <p:spPr>
            <a:xfrm>
              <a:off x="6323950" y="42316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0" name="Google Shape;5790;p24"/>
            <p:cNvSpPr/>
            <p:nvPr/>
          </p:nvSpPr>
          <p:spPr>
            <a:xfrm>
              <a:off x="634990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1" name="Google Shape;5791;p24"/>
            <p:cNvSpPr/>
            <p:nvPr/>
          </p:nvSpPr>
          <p:spPr>
            <a:xfrm>
              <a:off x="637325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2" name="Google Shape;5792;p24"/>
            <p:cNvSpPr/>
            <p:nvPr/>
          </p:nvSpPr>
          <p:spPr>
            <a:xfrm>
              <a:off x="639660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3" name="Google Shape;5793;p24"/>
            <p:cNvSpPr/>
            <p:nvPr/>
          </p:nvSpPr>
          <p:spPr>
            <a:xfrm>
              <a:off x="6419900" y="423165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4" name="Google Shape;5794;p24"/>
            <p:cNvSpPr/>
            <p:nvPr/>
          </p:nvSpPr>
          <p:spPr>
            <a:xfrm>
              <a:off x="64432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5" name="Google Shape;5795;p24"/>
            <p:cNvSpPr/>
            <p:nvPr/>
          </p:nvSpPr>
          <p:spPr>
            <a:xfrm>
              <a:off x="6466550" y="423165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6" name="Google Shape;5796;p24"/>
            <p:cNvSpPr/>
            <p:nvPr/>
          </p:nvSpPr>
          <p:spPr>
            <a:xfrm>
              <a:off x="6487275" y="4231650"/>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7" name="Google Shape;5797;p24"/>
            <p:cNvSpPr/>
            <p:nvPr/>
          </p:nvSpPr>
          <p:spPr>
            <a:xfrm>
              <a:off x="6513250" y="423165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8" name="Google Shape;5798;p24"/>
            <p:cNvSpPr/>
            <p:nvPr/>
          </p:nvSpPr>
          <p:spPr>
            <a:xfrm>
              <a:off x="5953325" y="4211650"/>
              <a:ext cx="15650" cy="15600"/>
            </a:xfrm>
            <a:custGeom>
              <a:avLst/>
              <a:gdLst/>
              <a:ahLst/>
              <a:cxnLst/>
              <a:rect l="l" t="t" r="r" b="b"/>
              <a:pathLst>
                <a:path w="626" h="624" extrusionOk="0">
                  <a:moveTo>
                    <a:pt x="313" y="0"/>
                  </a:moveTo>
                  <a:cubicBezTo>
                    <a:pt x="141" y="0"/>
                    <a:pt x="0" y="140"/>
                    <a:pt x="0" y="313"/>
                  </a:cubicBezTo>
                  <a:cubicBezTo>
                    <a:pt x="0" y="484"/>
                    <a:pt x="141"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799" name="Google Shape;5799;p24"/>
            <p:cNvSpPr/>
            <p:nvPr/>
          </p:nvSpPr>
          <p:spPr>
            <a:xfrm>
              <a:off x="597667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0" name="Google Shape;5800;p24"/>
            <p:cNvSpPr/>
            <p:nvPr/>
          </p:nvSpPr>
          <p:spPr>
            <a:xfrm>
              <a:off x="5999975" y="4211650"/>
              <a:ext cx="15650" cy="15600"/>
            </a:xfrm>
            <a:custGeom>
              <a:avLst/>
              <a:gdLst/>
              <a:ahLst/>
              <a:cxnLst/>
              <a:rect l="l" t="t" r="r" b="b"/>
              <a:pathLst>
                <a:path w="626" h="624" extrusionOk="0">
                  <a:moveTo>
                    <a:pt x="313" y="0"/>
                  </a:moveTo>
                  <a:cubicBezTo>
                    <a:pt x="141" y="0"/>
                    <a:pt x="1" y="140"/>
                    <a:pt x="1" y="313"/>
                  </a:cubicBezTo>
                  <a:cubicBezTo>
                    <a:pt x="1" y="484"/>
                    <a:pt x="141"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1" name="Google Shape;5801;p24"/>
            <p:cNvSpPr/>
            <p:nvPr/>
          </p:nvSpPr>
          <p:spPr>
            <a:xfrm>
              <a:off x="6023325"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2" name="Google Shape;5802;p24"/>
            <p:cNvSpPr/>
            <p:nvPr/>
          </p:nvSpPr>
          <p:spPr>
            <a:xfrm>
              <a:off x="6046675" y="4211650"/>
              <a:ext cx="15625" cy="15600"/>
            </a:xfrm>
            <a:custGeom>
              <a:avLst/>
              <a:gdLst/>
              <a:ahLst/>
              <a:cxnLst/>
              <a:rect l="l" t="t" r="r" b="b"/>
              <a:pathLst>
                <a:path w="625" h="624" extrusionOk="0">
                  <a:moveTo>
                    <a:pt x="312" y="0"/>
                  </a:moveTo>
                  <a:cubicBezTo>
                    <a:pt x="139" y="0"/>
                    <a:pt x="0" y="140"/>
                    <a:pt x="0" y="313"/>
                  </a:cubicBezTo>
                  <a:cubicBezTo>
                    <a:pt x="0" y="484"/>
                    <a:pt x="139"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3" name="Google Shape;5803;p24"/>
            <p:cNvSpPr/>
            <p:nvPr/>
          </p:nvSpPr>
          <p:spPr>
            <a:xfrm>
              <a:off x="6067350" y="4211650"/>
              <a:ext cx="18250" cy="15625"/>
            </a:xfrm>
            <a:custGeom>
              <a:avLst/>
              <a:gdLst/>
              <a:ahLst/>
              <a:cxnLst/>
              <a:rect l="l" t="t" r="r" b="b"/>
              <a:pathLst>
                <a:path w="730" h="625" extrusionOk="0">
                  <a:moveTo>
                    <a:pt x="418" y="0"/>
                  </a:moveTo>
                  <a:cubicBezTo>
                    <a:pt x="140" y="0"/>
                    <a:pt x="1" y="335"/>
                    <a:pt x="198" y="533"/>
                  </a:cubicBezTo>
                  <a:cubicBezTo>
                    <a:pt x="261" y="596"/>
                    <a:pt x="339" y="625"/>
                    <a:pt x="416" y="625"/>
                  </a:cubicBezTo>
                  <a:cubicBezTo>
                    <a:pt x="576" y="625"/>
                    <a:pt x="730" y="500"/>
                    <a:pt x="730" y="313"/>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4" name="Google Shape;5804;p24"/>
            <p:cNvSpPr/>
            <p:nvPr/>
          </p:nvSpPr>
          <p:spPr>
            <a:xfrm>
              <a:off x="60933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5" name="Google Shape;5805;p24"/>
            <p:cNvSpPr/>
            <p:nvPr/>
          </p:nvSpPr>
          <p:spPr>
            <a:xfrm>
              <a:off x="61166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6" name="Google Shape;5806;p24"/>
            <p:cNvSpPr/>
            <p:nvPr/>
          </p:nvSpPr>
          <p:spPr>
            <a:xfrm>
              <a:off x="613997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7" name="Google Shape;5807;p24"/>
            <p:cNvSpPr/>
            <p:nvPr/>
          </p:nvSpPr>
          <p:spPr>
            <a:xfrm>
              <a:off x="6160650" y="4211650"/>
              <a:ext cx="18300" cy="15625"/>
            </a:xfrm>
            <a:custGeom>
              <a:avLst/>
              <a:gdLst/>
              <a:ahLst/>
              <a:cxnLst/>
              <a:rect l="l" t="t" r="r" b="b"/>
              <a:pathLst>
                <a:path w="732" h="625" extrusionOk="0">
                  <a:moveTo>
                    <a:pt x="419" y="0"/>
                  </a:moveTo>
                  <a:cubicBezTo>
                    <a:pt x="140" y="0"/>
                    <a:pt x="1" y="335"/>
                    <a:pt x="198" y="533"/>
                  </a:cubicBezTo>
                  <a:cubicBezTo>
                    <a:pt x="262" y="596"/>
                    <a:pt x="340" y="625"/>
                    <a:pt x="417" y="625"/>
                  </a:cubicBezTo>
                  <a:cubicBezTo>
                    <a:pt x="577" y="625"/>
                    <a:pt x="731" y="500"/>
                    <a:pt x="731" y="313"/>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8" name="Google Shape;5808;p24"/>
            <p:cNvSpPr/>
            <p:nvPr/>
          </p:nvSpPr>
          <p:spPr>
            <a:xfrm>
              <a:off x="6186625"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09" name="Google Shape;5809;p24"/>
            <p:cNvSpPr/>
            <p:nvPr/>
          </p:nvSpPr>
          <p:spPr>
            <a:xfrm>
              <a:off x="620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0" name="Google Shape;5810;p24"/>
            <p:cNvSpPr/>
            <p:nvPr/>
          </p:nvSpPr>
          <p:spPr>
            <a:xfrm>
              <a:off x="6233275" y="4211650"/>
              <a:ext cx="15625" cy="15600"/>
            </a:xfrm>
            <a:custGeom>
              <a:avLst/>
              <a:gdLst/>
              <a:ahLst/>
              <a:cxnLst/>
              <a:rect l="l" t="t" r="r" b="b"/>
              <a:pathLst>
                <a:path w="625" h="624" extrusionOk="0">
                  <a:moveTo>
                    <a:pt x="312" y="0"/>
                  </a:moveTo>
                  <a:cubicBezTo>
                    <a:pt x="141" y="0"/>
                    <a:pt x="0" y="140"/>
                    <a:pt x="0" y="313"/>
                  </a:cubicBezTo>
                  <a:cubicBezTo>
                    <a:pt x="0" y="484"/>
                    <a:pt x="141"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1" name="Google Shape;5811;p24"/>
            <p:cNvSpPr/>
            <p:nvPr/>
          </p:nvSpPr>
          <p:spPr>
            <a:xfrm>
              <a:off x="62566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2" name="Google Shape;5812;p24"/>
            <p:cNvSpPr/>
            <p:nvPr/>
          </p:nvSpPr>
          <p:spPr>
            <a:xfrm>
              <a:off x="62799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4" y="623"/>
                    <a:pt x="625" y="484"/>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3" name="Google Shape;5813;p24"/>
            <p:cNvSpPr/>
            <p:nvPr/>
          </p:nvSpPr>
          <p:spPr>
            <a:xfrm>
              <a:off x="630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4" name="Google Shape;5814;p24"/>
            <p:cNvSpPr/>
            <p:nvPr/>
          </p:nvSpPr>
          <p:spPr>
            <a:xfrm>
              <a:off x="6323950" y="421165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3"/>
                  </a:cubicBezTo>
                  <a:cubicBezTo>
                    <a:pt x="261" y="596"/>
                    <a:pt x="340" y="625"/>
                    <a:pt x="417" y="625"/>
                  </a:cubicBezTo>
                  <a:cubicBezTo>
                    <a:pt x="577" y="625"/>
                    <a:pt x="731" y="500"/>
                    <a:pt x="731" y="313"/>
                  </a:cubicBezTo>
                  <a:cubicBezTo>
                    <a:pt x="731" y="141"/>
                    <a:pt x="593" y="0"/>
                    <a:pt x="42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5" name="Google Shape;5815;p24"/>
            <p:cNvSpPr/>
            <p:nvPr/>
          </p:nvSpPr>
          <p:spPr>
            <a:xfrm>
              <a:off x="634990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6" name="Google Shape;5816;p24"/>
            <p:cNvSpPr/>
            <p:nvPr/>
          </p:nvSpPr>
          <p:spPr>
            <a:xfrm>
              <a:off x="637325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7" name="Google Shape;5817;p24"/>
            <p:cNvSpPr/>
            <p:nvPr/>
          </p:nvSpPr>
          <p:spPr>
            <a:xfrm>
              <a:off x="639660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4" y="623"/>
                    <a:pt x="625" y="484"/>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8" name="Google Shape;5818;p24"/>
            <p:cNvSpPr/>
            <p:nvPr/>
          </p:nvSpPr>
          <p:spPr>
            <a:xfrm>
              <a:off x="6419900" y="4211650"/>
              <a:ext cx="15650" cy="15600"/>
            </a:xfrm>
            <a:custGeom>
              <a:avLst/>
              <a:gdLst/>
              <a:ahLst/>
              <a:cxnLst/>
              <a:rect l="l" t="t" r="r" b="b"/>
              <a:pathLst>
                <a:path w="626" h="624" extrusionOk="0">
                  <a:moveTo>
                    <a:pt x="313" y="0"/>
                  </a:moveTo>
                  <a:cubicBezTo>
                    <a:pt x="140" y="0"/>
                    <a:pt x="1" y="140"/>
                    <a:pt x="1" y="313"/>
                  </a:cubicBezTo>
                  <a:cubicBezTo>
                    <a:pt x="1"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19" name="Google Shape;5819;p24"/>
            <p:cNvSpPr/>
            <p:nvPr/>
          </p:nvSpPr>
          <p:spPr>
            <a:xfrm>
              <a:off x="64432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5" y="623"/>
                    <a:pt x="625" y="484"/>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0" name="Google Shape;5820;p24"/>
            <p:cNvSpPr/>
            <p:nvPr/>
          </p:nvSpPr>
          <p:spPr>
            <a:xfrm>
              <a:off x="6466550" y="4211650"/>
              <a:ext cx="15650" cy="15600"/>
            </a:xfrm>
            <a:custGeom>
              <a:avLst/>
              <a:gdLst/>
              <a:ahLst/>
              <a:cxnLst/>
              <a:rect l="l" t="t" r="r" b="b"/>
              <a:pathLst>
                <a:path w="626" h="624" extrusionOk="0">
                  <a:moveTo>
                    <a:pt x="313" y="0"/>
                  </a:moveTo>
                  <a:cubicBezTo>
                    <a:pt x="142" y="0"/>
                    <a:pt x="1" y="140"/>
                    <a:pt x="1" y="313"/>
                  </a:cubicBezTo>
                  <a:cubicBezTo>
                    <a:pt x="1" y="484"/>
                    <a:pt x="142"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1" name="Google Shape;5821;p24"/>
            <p:cNvSpPr/>
            <p:nvPr/>
          </p:nvSpPr>
          <p:spPr>
            <a:xfrm>
              <a:off x="6487275" y="4211650"/>
              <a:ext cx="18250" cy="15625"/>
            </a:xfrm>
            <a:custGeom>
              <a:avLst/>
              <a:gdLst/>
              <a:ahLst/>
              <a:cxnLst/>
              <a:rect l="l" t="t" r="r" b="b"/>
              <a:pathLst>
                <a:path w="730" h="625" extrusionOk="0">
                  <a:moveTo>
                    <a:pt x="418" y="0"/>
                  </a:moveTo>
                  <a:cubicBezTo>
                    <a:pt x="139" y="0"/>
                    <a:pt x="1" y="335"/>
                    <a:pt x="196" y="533"/>
                  </a:cubicBezTo>
                  <a:cubicBezTo>
                    <a:pt x="260" y="596"/>
                    <a:pt x="339" y="625"/>
                    <a:pt x="415" y="625"/>
                  </a:cubicBezTo>
                  <a:cubicBezTo>
                    <a:pt x="576" y="625"/>
                    <a:pt x="730" y="500"/>
                    <a:pt x="730" y="313"/>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2" name="Google Shape;5822;p24"/>
            <p:cNvSpPr/>
            <p:nvPr/>
          </p:nvSpPr>
          <p:spPr>
            <a:xfrm>
              <a:off x="651325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4" y="623"/>
                    <a:pt x="625" y="484"/>
                    <a:pt x="625" y="313"/>
                  </a:cubicBezTo>
                  <a:cubicBezTo>
                    <a:pt x="625" y="140"/>
                    <a:pt x="484"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3" name="Google Shape;5823;p24"/>
            <p:cNvSpPr/>
            <p:nvPr/>
          </p:nvSpPr>
          <p:spPr>
            <a:xfrm>
              <a:off x="5953325" y="4191600"/>
              <a:ext cx="15650" cy="15650"/>
            </a:xfrm>
            <a:custGeom>
              <a:avLst/>
              <a:gdLst/>
              <a:ahLst/>
              <a:cxnLst/>
              <a:rect l="l" t="t" r="r" b="b"/>
              <a:pathLst>
                <a:path w="626" h="626" extrusionOk="0">
                  <a:moveTo>
                    <a:pt x="313" y="1"/>
                  </a:moveTo>
                  <a:cubicBezTo>
                    <a:pt x="141" y="1"/>
                    <a:pt x="0" y="142"/>
                    <a:pt x="0" y="313"/>
                  </a:cubicBezTo>
                  <a:cubicBezTo>
                    <a:pt x="0" y="486"/>
                    <a:pt x="141"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4" name="Google Shape;5824;p24"/>
            <p:cNvSpPr/>
            <p:nvPr/>
          </p:nvSpPr>
          <p:spPr>
            <a:xfrm>
              <a:off x="597667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5" name="Google Shape;5825;p24"/>
            <p:cNvSpPr/>
            <p:nvPr/>
          </p:nvSpPr>
          <p:spPr>
            <a:xfrm>
              <a:off x="5999975" y="419160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6" name="Google Shape;5826;p24"/>
            <p:cNvSpPr/>
            <p:nvPr/>
          </p:nvSpPr>
          <p:spPr>
            <a:xfrm>
              <a:off x="6023325"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7" name="Google Shape;5827;p24"/>
            <p:cNvSpPr/>
            <p:nvPr/>
          </p:nvSpPr>
          <p:spPr>
            <a:xfrm>
              <a:off x="6046675" y="419160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8" name="Google Shape;5828;p24"/>
            <p:cNvSpPr/>
            <p:nvPr/>
          </p:nvSpPr>
          <p:spPr>
            <a:xfrm>
              <a:off x="6067350" y="4191600"/>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2"/>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29" name="Google Shape;5829;p24"/>
            <p:cNvSpPr/>
            <p:nvPr/>
          </p:nvSpPr>
          <p:spPr>
            <a:xfrm>
              <a:off x="60933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0" name="Google Shape;5830;p24"/>
            <p:cNvSpPr/>
            <p:nvPr/>
          </p:nvSpPr>
          <p:spPr>
            <a:xfrm>
              <a:off x="61166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1" name="Google Shape;5831;p24"/>
            <p:cNvSpPr/>
            <p:nvPr/>
          </p:nvSpPr>
          <p:spPr>
            <a:xfrm>
              <a:off x="613997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2" name="Google Shape;5832;p24"/>
            <p:cNvSpPr/>
            <p:nvPr/>
          </p:nvSpPr>
          <p:spPr>
            <a:xfrm>
              <a:off x="6160650" y="4191600"/>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2"/>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3" name="Google Shape;5833;p24"/>
            <p:cNvSpPr/>
            <p:nvPr/>
          </p:nvSpPr>
          <p:spPr>
            <a:xfrm>
              <a:off x="6186625"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4" name="Google Shape;5834;p24"/>
            <p:cNvSpPr/>
            <p:nvPr/>
          </p:nvSpPr>
          <p:spPr>
            <a:xfrm>
              <a:off x="620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5" name="Google Shape;5835;p24"/>
            <p:cNvSpPr/>
            <p:nvPr/>
          </p:nvSpPr>
          <p:spPr>
            <a:xfrm>
              <a:off x="6233275" y="419160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6" name="Google Shape;5836;p24"/>
            <p:cNvSpPr/>
            <p:nvPr/>
          </p:nvSpPr>
          <p:spPr>
            <a:xfrm>
              <a:off x="62566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7" name="Google Shape;5837;p24"/>
            <p:cNvSpPr/>
            <p:nvPr/>
          </p:nvSpPr>
          <p:spPr>
            <a:xfrm>
              <a:off x="62799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8" name="Google Shape;5838;p24"/>
            <p:cNvSpPr/>
            <p:nvPr/>
          </p:nvSpPr>
          <p:spPr>
            <a:xfrm>
              <a:off x="630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39" name="Google Shape;5839;p24"/>
            <p:cNvSpPr/>
            <p:nvPr/>
          </p:nvSpPr>
          <p:spPr>
            <a:xfrm>
              <a:off x="6323950" y="4191600"/>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2"/>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0" name="Google Shape;5840;p24"/>
            <p:cNvSpPr/>
            <p:nvPr/>
          </p:nvSpPr>
          <p:spPr>
            <a:xfrm>
              <a:off x="634990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1" name="Google Shape;5841;p24"/>
            <p:cNvSpPr/>
            <p:nvPr/>
          </p:nvSpPr>
          <p:spPr>
            <a:xfrm>
              <a:off x="637325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2" name="Google Shape;5842;p24"/>
            <p:cNvSpPr/>
            <p:nvPr/>
          </p:nvSpPr>
          <p:spPr>
            <a:xfrm>
              <a:off x="639660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3" name="Google Shape;5843;p24"/>
            <p:cNvSpPr/>
            <p:nvPr/>
          </p:nvSpPr>
          <p:spPr>
            <a:xfrm>
              <a:off x="6419900" y="419160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4" name="Google Shape;5844;p24"/>
            <p:cNvSpPr/>
            <p:nvPr/>
          </p:nvSpPr>
          <p:spPr>
            <a:xfrm>
              <a:off x="64432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5" name="Google Shape;5845;p24"/>
            <p:cNvSpPr/>
            <p:nvPr/>
          </p:nvSpPr>
          <p:spPr>
            <a:xfrm>
              <a:off x="6466550" y="419160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6" name="Google Shape;5846;p24"/>
            <p:cNvSpPr/>
            <p:nvPr/>
          </p:nvSpPr>
          <p:spPr>
            <a:xfrm>
              <a:off x="6487275" y="4191600"/>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2"/>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7" name="Google Shape;5847;p24"/>
            <p:cNvSpPr/>
            <p:nvPr/>
          </p:nvSpPr>
          <p:spPr>
            <a:xfrm>
              <a:off x="651325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8" name="Google Shape;5848;p24"/>
            <p:cNvSpPr/>
            <p:nvPr/>
          </p:nvSpPr>
          <p:spPr>
            <a:xfrm>
              <a:off x="5953325" y="4171600"/>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49" name="Google Shape;5849;p24"/>
            <p:cNvSpPr/>
            <p:nvPr/>
          </p:nvSpPr>
          <p:spPr>
            <a:xfrm>
              <a:off x="597667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0" name="Google Shape;5850;p24"/>
            <p:cNvSpPr/>
            <p:nvPr/>
          </p:nvSpPr>
          <p:spPr>
            <a:xfrm>
              <a:off x="5999975" y="4171600"/>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1" name="Google Shape;5851;p24"/>
            <p:cNvSpPr/>
            <p:nvPr/>
          </p:nvSpPr>
          <p:spPr>
            <a:xfrm>
              <a:off x="6023325"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2" name="Google Shape;5852;p24"/>
            <p:cNvSpPr/>
            <p:nvPr/>
          </p:nvSpPr>
          <p:spPr>
            <a:xfrm>
              <a:off x="6046675" y="4171600"/>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3" name="Google Shape;5853;p24"/>
            <p:cNvSpPr/>
            <p:nvPr/>
          </p:nvSpPr>
          <p:spPr>
            <a:xfrm>
              <a:off x="6067350" y="417160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2"/>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4" name="Google Shape;5854;p24"/>
            <p:cNvSpPr/>
            <p:nvPr/>
          </p:nvSpPr>
          <p:spPr>
            <a:xfrm>
              <a:off x="60933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5" name="Google Shape;5855;p24"/>
            <p:cNvSpPr/>
            <p:nvPr/>
          </p:nvSpPr>
          <p:spPr>
            <a:xfrm>
              <a:off x="61166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6" name="Google Shape;5856;p24"/>
            <p:cNvSpPr/>
            <p:nvPr/>
          </p:nvSpPr>
          <p:spPr>
            <a:xfrm>
              <a:off x="613997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7" name="Google Shape;5857;p24"/>
            <p:cNvSpPr/>
            <p:nvPr/>
          </p:nvSpPr>
          <p:spPr>
            <a:xfrm>
              <a:off x="6160650" y="417160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2"/>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8" name="Google Shape;5858;p24"/>
            <p:cNvSpPr/>
            <p:nvPr/>
          </p:nvSpPr>
          <p:spPr>
            <a:xfrm>
              <a:off x="6186625"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59" name="Google Shape;5859;p24"/>
            <p:cNvSpPr/>
            <p:nvPr/>
          </p:nvSpPr>
          <p:spPr>
            <a:xfrm>
              <a:off x="620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0" name="Google Shape;5860;p24"/>
            <p:cNvSpPr/>
            <p:nvPr/>
          </p:nvSpPr>
          <p:spPr>
            <a:xfrm>
              <a:off x="6233275" y="41716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1" name="Google Shape;5861;p24"/>
            <p:cNvSpPr/>
            <p:nvPr/>
          </p:nvSpPr>
          <p:spPr>
            <a:xfrm>
              <a:off x="62566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2" name="Google Shape;5862;p24"/>
            <p:cNvSpPr/>
            <p:nvPr/>
          </p:nvSpPr>
          <p:spPr>
            <a:xfrm>
              <a:off x="62799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3" name="Google Shape;5863;p24"/>
            <p:cNvSpPr/>
            <p:nvPr/>
          </p:nvSpPr>
          <p:spPr>
            <a:xfrm>
              <a:off x="630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4" name="Google Shape;5864;p24"/>
            <p:cNvSpPr/>
            <p:nvPr/>
          </p:nvSpPr>
          <p:spPr>
            <a:xfrm>
              <a:off x="6323950" y="417160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2"/>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5" name="Google Shape;5865;p24"/>
            <p:cNvSpPr/>
            <p:nvPr/>
          </p:nvSpPr>
          <p:spPr>
            <a:xfrm>
              <a:off x="634990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6" name="Google Shape;5866;p24"/>
            <p:cNvSpPr/>
            <p:nvPr/>
          </p:nvSpPr>
          <p:spPr>
            <a:xfrm>
              <a:off x="637325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7" name="Google Shape;5867;p24"/>
            <p:cNvSpPr/>
            <p:nvPr/>
          </p:nvSpPr>
          <p:spPr>
            <a:xfrm>
              <a:off x="639660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8" name="Google Shape;5868;p24"/>
            <p:cNvSpPr/>
            <p:nvPr/>
          </p:nvSpPr>
          <p:spPr>
            <a:xfrm>
              <a:off x="6419900" y="41716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69" name="Google Shape;5869;p24"/>
            <p:cNvSpPr/>
            <p:nvPr/>
          </p:nvSpPr>
          <p:spPr>
            <a:xfrm>
              <a:off x="64432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0" name="Google Shape;5870;p24"/>
            <p:cNvSpPr/>
            <p:nvPr/>
          </p:nvSpPr>
          <p:spPr>
            <a:xfrm>
              <a:off x="6466550" y="41716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1" name="Google Shape;5871;p24"/>
            <p:cNvSpPr/>
            <p:nvPr/>
          </p:nvSpPr>
          <p:spPr>
            <a:xfrm>
              <a:off x="6487275" y="417160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2"/>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2" name="Google Shape;5872;p24"/>
            <p:cNvSpPr/>
            <p:nvPr/>
          </p:nvSpPr>
          <p:spPr>
            <a:xfrm>
              <a:off x="651325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3" name="Google Shape;5873;p24"/>
            <p:cNvSpPr/>
            <p:nvPr/>
          </p:nvSpPr>
          <p:spPr>
            <a:xfrm>
              <a:off x="5953325" y="415157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4" name="Google Shape;5874;p24"/>
            <p:cNvSpPr/>
            <p:nvPr/>
          </p:nvSpPr>
          <p:spPr>
            <a:xfrm>
              <a:off x="597667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5" name="Google Shape;5875;p24"/>
            <p:cNvSpPr/>
            <p:nvPr/>
          </p:nvSpPr>
          <p:spPr>
            <a:xfrm>
              <a:off x="59300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6" name="Google Shape;5876;p24"/>
            <p:cNvSpPr/>
            <p:nvPr/>
          </p:nvSpPr>
          <p:spPr>
            <a:xfrm>
              <a:off x="5999975" y="415157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7" name="Google Shape;5877;p24"/>
            <p:cNvSpPr/>
            <p:nvPr/>
          </p:nvSpPr>
          <p:spPr>
            <a:xfrm>
              <a:off x="6023325"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8" name="Google Shape;5878;p24"/>
            <p:cNvSpPr/>
            <p:nvPr/>
          </p:nvSpPr>
          <p:spPr>
            <a:xfrm>
              <a:off x="6046675" y="415157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79" name="Google Shape;5879;p24"/>
            <p:cNvSpPr/>
            <p:nvPr/>
          </p:nvSpPr>
          <p:spPr>
            <a:xfrm>
              <a:off x="6067350"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0" name="Google Shape;5880;p24"/>
            <p:cNvSpPr/>
            <p:nvPr/>
          </p:nvSpPr>
          <p:spPr>
            <a:xfrm>
              <a:off x="60933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1" name="Google Shape;5881;p24"/>
            <p:cNvSpPr/>
            <p:nvPr/>
          </p:nvSpPr>
          <p:spPr>
            <a:xfrm>
              <a:off x="61166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2" name="Google Shape;5882;p24"/>
            <p:cNvSpPr/>
            <p:nvPr/>
          </p:nvSpPr>
          <p:spPr>
            <a:xfrm>
              <a:off x="613997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3" name="Google Shape;5883;p24"/>
            <p:cNvSpPr/>
            <p:nvPr/>
          </p:nvSpPr>
          <p:spPr>
            <a:xfrm>
              <a:off x="6160650" y="415157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4" name="Google Shape;5884;p24"/>
            <p:cNvSpPr/>
            <p:nvPr/>
          </p:nvSpPr>
          <p:spPr>
            <a:xfrm>
              <a:off x="6186625"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5" name="Google Shape;5885;p24"/>
            <p:cNvSpPr/>
            <p:nvPr/>
          </p:nvSpPr>
          <p:spPr>
            <a:xfrm>
              <a:off x="620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6" name="Google Shape;5886;p24"/>
            <p:cNvSpPr/>
            <p:nvPr/>
          </p:nvSpPr>
          <p:spPr>
            <a:xfrm>
              <a:off x="6233275" y="41515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7" name="Google Shape;5887;p24"/>
            <p:cNvSpPr/>
            <p:nvPr/>
          </p:nvSpPr>
          <p:spPr>
            <a:xfrm>
              <a:off x="62566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8" name="Google Shape;5888;p24"/>
            <p:cNvSpPr/>
            <p:nvPr/>
          </p:nvSpPr>
          <p:spPr>
            <a:xfrm>
              <a:off x="62799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89" name="Google Shape;5889;p24"/>
            <p:cNvSpPr/>
            <p:nvPr/>
          </p:nvSpPr>
          <p:spPr>
            <a:xfrm>
              <a:off x="630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0" name="Google Shape;5890;p24"/>
            <p:cNvSpPr/>
            <p:nvPr/>
          </p:nvSpPr>
          <p:spPr>
            <a:xfrm>
              <a:off x="6323950" y="415157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1" name="Google Shape;5891;p24"/>
            <p:cNvSpPr/>
            <p:nvPr/>
          </p:nvSpPr>
          <p:spPr>
            <a:xfrm>
              <a:off x="634990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2" name="Google Shape;5892;p24"/>
            <p:cNvSpPr/>
            <p:nvPr/>
          </p:nvSpPr>
          <p:spPr>
            <a:xfrm>
              <a:off x="637325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3" name="Google Shape;5893;p24"/>
            <p:cNvSpPr/>
            <p:nvPr/>
          </p:nvSpPr>
          <p:spPr>
            <a:xfrm>
              <a:off x="639660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4" name="Google Shape;5894;p24"/>
            <p:cNvSpPr/>
            <p:nvPr/>
          </p:nvSpPr>
          <p:spPr>
            <a:xfrm>
              <a:off x="6419900" y="41515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5" name="Google Shape;5895;p24"/>
            <p:cNvSpPr/>
            <p:nvPr/>
          </p:nvSpPr>
          <p:spPr>
            <a:xfrm>
              <a:off x="64432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6" name="Google Shape;5896;p24"/>
            <p:cNvSpPr/>
            <p:nvPr/>
          </p:nvSpPr>
          <p:spPr>
            <a:xfrm>
              <a:off x="6466550" y="41515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7" name="Google Shape;5897;p24"/>
            <p:cNvSpPr/>
            <p:nvPr/>
          </p:nvSpPr>
          <p:spPr>
            <a:xfrm>
              <a:off x="6487275" y="415157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8" name="Google Shape;5898;p24"/>
            <p:cNvSpPr/>
            <p:nvPr/>
          </p:nvSpPr>
          <p:spPr>
            <a:xfrm>
              <a:off x="651325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899" name="Google Shape;5899;p24"/>
            <p:cNvSpPr/>
            <p:nvPr/>
          </p:nvSpPr>
          <p:spPr>
            <a:xfrm>
              <a:off x="59300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0" name="Google Shape;5900;p24"/>
            <p:cNvSpPr/>
            <p:nvPr/>
          </p:nvSpPr>
          <p:spPr>
            <a:xfrm>
              <a:off x="5953325" y="4131575"/>
              <a:ext cx="15650" cy="15625"/>
            </a:xfrm>
            <a:custGeom>
              <a:avLst/>
              <a:gdLst/>
              <a:ahLst/>
              <a:cxnLst/>
              <a:rect l="l" t="t" r="r" b="b"/>
              <a:pathLst>
                <a:path w="626" h="625" extrusionOk="0">
                  <a:moveTo>
                    <a:pt x="313" y="0"/>
                  </a:moveTo>
                  <a:cubicBezTo>
                    <a:pt x="141" y="0"/>
                    <a:pt x="0" y="140"/>
                    <a:pt x="0" y="313"/>
                  </a:cubicBezTo>
                  <a:cubicBezTo>
                    <a:pt x="0" y="486"/>
                    <a:pt x="141"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1" name="Google Shape;5901;p24"/>
            <p:cNvSpPr/>
            <p:nvPr/>
          </p:nvSpPr>
          <p:spPr>
            <a:xfrm>
              <a:off x="597667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2" name="Google Shape;5902;p24"/>
            <p:cNvSpPr/>
            <p:nvPr/>
          </p:nvSpPr>
          <p:spPr>
            <a:xfrm>
              <a:off x="5999975" y="4131575"/>
              <a:ext cx="15650" cy="15625"/>
            </a:xfrm>
            <a:custGeom>
              <a:avLst/>
              <a:gdLst/>
              <a:ahLst/>
              <a:cxnLst/>
              <a:rect l="l" t="t" r="r" b="b"/>
              <a:pathLst>
                <a:path w="626" h="625" extrusionOk="0">
                  <a:moveTo>
                    <a:pt x="313" y="0"/>
                  </a:moveTo>
                  <a:cubicBezTo>
                    <a:pt x="141" y="0"/>
                    <a:pt x="1" y="140"/>
                    <a:pt x="1" y="313"/>
                  </a:cubicBezTo>
                  <a:cubicBezTo>
                    <a:pt x="1" y="486"/>
                    <a:pt x="141"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3" name="Google Shape;5903;p24"/>
            <p:cNvSpPr/>
            <p:nvPr/>
          </p:nvSpPr>
          <p:spPr>
            <a:xfrm>
              <a:off x="6023325"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4" name="Google Shape;5904;p24"/>
            <p:cNvSpPr/>
            <p:nvPr/>
          </p:nvSpPr>
          <p:spPr>
            <a:xfrm>
              <a:off x="6046675" y="4131575"/>
              <a:ext cx="15625" cy="15625"/>
            </a:xfrm>
            <a:custGeom>
              <a:avLst/>
              <a:gdLst/>
              <a:ahLst/>
              <a:cxnLst/>
              <a:rect l="l" t="t" r="r" b="b"/>
              <a:pathLst>
                <a:path w="625" h="625" extrusionOk="0">
                  <a:moveTo>
                    <a:pt x="312" y="0"/>
                  </a:moveTo>
                  <a:cubicBezTo>
                    <a:pt x="139" y="0"/>
                    <a:pt x="0" y="140"/>
                    <a:pt x="0" y="313"/>
                  </a:cubicBezTo>
                  <a:cubicBezTo>
                    <a:pt x="0" y="486"/>
                    <a:pt x="139"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5" name="Google Shape;5905;p24"/>
            <p:cNvSpPr/>
            <p:nvPr/>
          </p:nvSpPr>
          <p:spPr>
            <a:xfrm>
              <a:off x="6067350"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6" name="Google Shape;5906;p24"/>
            <p:cNvSpPr/>
            <p:nvPr/>
          </p:nvSpPr>
          <p:spPr>
            <a:xfrm>
              <a:off x="60933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7" name="Google Shape;5907;p24"/>
            <p:cNvSpPr/>
            <p:nvPr/>
          </p:nvSpPr>
          <p:spPr>
            <a:xfrm>
              <a:off x="61166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8" name="Google Shape;5908;p24"/>
            <p:cNvSpPr/>
            <p:nvPr/>
          </p:nvSpPr>
          <p:spPr>
            <a:xfrm>
              <a:off x="613997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09" name="Google Shape;5909;p24"/>
            <p:cNvSpPr/>
            <p:nvPr/>
          </p:nvSpPr>
          <p:spPr>
            <a:xfrm>
              <a:off x="6160650" y="4131575"/>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0" name="Google Shape;5910;p24"/>
            <p:cNvSpPr/>
            <p:nvPr/>
          </p:nvSpPr>
          <p:spPr>
            <a:xfrm>
              <a:off x="6186625"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1" name="Google Shape;5911;p24"/>
            <p:cNvSpPr/>
            <p:nvPr/>
          </p:nvSpPr>
          <p:spPr>
            <a:xfrm>
              <a:off x="620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2" name="Google Shape;5912;p24"/>
            <p:cNvSpPr/>
            <p:nvPr/>
          </p:nvSpPr>
          <p:spPr>
            <a:xfrm>
              <a:off x="6233275" y="4131575"/>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3" name="Google Shape;5913;p24"/>
            <p:cNvSpPr/>
            <p:nvPr/>
          </p:nvSpPr>
          <p:spPr>
            <a:xfrm>
              <a:off x="62566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4" name="Google Shape;5914;p24"/>
            <p:cNvSpPr/>
            <p:nvPr/>
          </p:nvSpPr>
          <p:spPr>
            <a:xfrm>
              <a:off x="62799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5" name="Google Shape;5915;p24"/>
            <p:cNvSpPr/>
            <p:nvPr/>
          </p:nvSpPr>
          <p:spPr>
            <a:xfrm>
              <a:off x="630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6" name="Google Shape;5916;p24"/>
            <p:cNvSpPr/>
            <p:nvPr/>
          </p:nvSpPr>
          <p:spPr>
            <a:xfrm>
              <a:off x="6323950" y="413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7" name="Google Shape;5917;p24"/>
            <p:cNvSpPr/>
            <p:nvPr/>
          </p:nvSpPr>
          <p:spPr>
            <a:xfrm>
              <a:off x="634990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8" name="Google Shape;5918;p24"/>
            <p:cNvSpPr/>
            <p:nvPr/>
          </p:nvSpPr>
          <p:spPr>
            <a:xfrm>
              <a:off x="637325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19" name="Google Shape;5919;p24"/>
            <p:cNvSpPr/>
            <p:nvPr/>
          </p:nvSpPr>
          <p:spPr>
            <a:xfrm>
              <a:off x="639660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0" name="Google Shape;5920;p24"/>
            <p:cNvSpPr/>
            <p:nvPr/>
          </p:nvSpPr>
          <p:spPr>
            <a:xfrm>
              <a:off x="6419900" y="4131575"/>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1" name="Google Shape;5921;p24"/>
            <p:cNvSpPr/>
            <p:nvPr/>
          </p:nvSpPr>
          <p:spPr>
            <a:xfrm>
              <a:off x="64432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2" name="Google Shape;5922;p24"/>
            <p:cNvSpPr/>
            <p:nvPr/>
          </p:nvSpPr>
          <p:spPr>
            <a:xfrm>
              <a:off x="6466550" y="4131575"/>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3" name="Google Shape;5923;p24"/>
            <p:cNvSpPr/>
            <p:nvPr/>
          </p:nvSpPr>
          <p:spPr>
            <a:xfrm>
              <a:off x="6487275" y="413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3"/>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4" name="Google Shape;5924;p24"/>
            <p:cNvSpPr/>
            <p:nvPr/>
          </p:nvSpPr>
          <p:spPr>
            <a:xfrm>
              <a:off x="651325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4" y="625"/>
                    <a:pt x="625" y="486"/>
                    <a:pt x="625" y="313"/>
                  </a:cubicBezTo>
                  <a:cubicBezTo>
                    <a:pt x="625" y="140"/>
                    <a:pt x="484"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5" name="Google Shape;5925;p24"/>
            <p:cNvSpPr/>
            <p:nvPr/>
          </p:nvSpPr>
          <p:spPr>
            <a:xfrm>
              <a:off x="59300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6" name="Google Shape;5926;p24"/>
            <p:cNvSpPr/>
            <p:nvPr/>
          </p:nvSpPr>
          <p:spPr>
            <a:xfrm>
              <a:off x="5953325" y="4111575"/>
              <a:ext cx="15650" cy="15625"/>
            </a:xfrm>
            <a:custGeom>
              <a:avLst/>
              <a:gdLst/>
              <a:ahLst/>
              <a:cxnLst/>
              <a:rect l="l" t="t" r="r" b="b"/>
              <a:pathLst>
                <a:path w="626" h="625" extrusionOk="0">
                  <a:moveTo>
                    <a:pt x="313" y="0"/>
                  </a:moveTo>
                  <a:cubicBezTo>
                    <a:pt x="141" y="0"/>
                    <a:pt x="0" y="140"/>
                    <a:pt x="0" y="312"/>
                  </a:cubicBezTo>
                  <a:cubicBezTo>
                    <a:pt x="0" y="485"/>
                    <a:pt x="141"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7" name="Google Shape;5927;p24"/>
            <p:cNvSpPr/>
            <p:nvPr/>
          </p:nvSpPr>
          <p:spPr>
            <a:xfrm>
              <a:off x="597667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8" name="Google Shape;5928;p24"/>
            <p:cNvSpPr/>
            <p:nvPr/>
          </p:nvSpPr>
          <p:spPr>
            <a:xfrm>
              <a:off x="5999975" y="4111575"/>
              <a:ext cx="15650" cy="15625"/>
            </a:xfrm>
            <a:custGeom>
              <a:avLst/>
              <a:gdLst/>
              <a:ahLst/>
              <a:cxnLst/>
              <a:rect l="l" t="t" r="r" b="b"/>
              <a:pathLst>
                <a:path w="626" h="625" extrusionOk="0">
                  <a:moveTo>
                    <a:pt x="313" y="0"/>
                  </a:moveTo>
                  <a:cubicBezTo>
                    <a:pt x="141" y="0"/>
                    <a:pt x="1" y="140"/>
                    <a:pt x="1" y="312"/>
                  </a:cubicBezTo>
                  <a:cubicBezTo>
                    <a:pt x="1" y="485"/>
                    <a:pt x="141"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29" name="Google Shape;5929;p24"/>
            <p:cNvSpPr/>
            <p:nvPr/>
          </p:nvSpPr>
          <p:spPr>
            <a:xfrm>
              <a:off x="6023325"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0" name="Google Shape;5930;p24"/>
            <p:cNvSpPr/>
            <p:nvPr/>
          </p:nvSpPr>
          <p:spPr>
            <a:xfrm>
              <a:off x="6046675" y="411157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1" name="Google Shape;5931;p24"/>
            <p:cNvSpPr/>
            <p:nvPr/>
          </p:nvSpPr>
          <p:spPr>
            <a:xfrm>
              <a:off x="6067350"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2" name="Google Shape;5932;p24"/>
            <p:cNvSpPr/>
            <p:nvPr/>
          </p:nvSpPr>
          <p:spPr>
            <a:xfrm>
              <a:off x="60933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3" name="Google Shape;5933;p24"/>
            <p:cNvSpPr/>
            <p:nvPr/>
          </p:nvSpPr>
          <p:spPr>
            <a:xfrm>
              <a:off x="61166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4" name="Google Shape;5934;p24"/>
            <p:cNvSpPr/>
            <p:nvPr/>
          </p:nvSpPr>
          <p:spPr>
            <a:xfrm>
              <a:off x="613997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5" name="Google Shape;5935;p24"/>
            <p:cNvSpPr/>
            <p:nvPr/>
          </p:nvSpPr>
          <p:spPr>
            <a:xfrm>
              <a:off x="6160650" y="4111575"/>
              <a:ext cx="18300" cy="15650"/>
            </a:xfrm>
            <a:custGeom>
              <a:avLst/>
              <a:gdLst/>
              <a:ahLst/>
              <a:cxnLst/>
              <a:rect l="l" t="t" r="r" b="b"/>
              <a:pathLst>
                <a:path w="732" h="626"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6" name="Google Shape;5936;p24"/>
            <p:cNvSpPr/>
            <p:nvPr/>
          </p:nvSpPr>
          <p:spPr>
            <a:xfrm>
              <a:off x="6186625"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7" name="Google Shape;5937;p24"/>
            <p:cNvSpPr/>
            <p:nvPr/>
          </p:nvSpPr>
          <p:spPr>
            <a:xfrm>
              <a:off x="620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8" name="Google Shape;5938;p24"/>
            <p:cNvSpPr/>
            <p:nvPr/>
          </p:nvSpPr>
          <p:spPr>
            <a:xfrm>
              <a:off x="6233275" y="411157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39" name="Google Shape;5939;p24"/>
            <p:cNvSpPr/>
            <p:nvPr/>
          </p:nvSpPr>
          <p:spPr>
            <a:xfrm>
              <a:off x="62566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0" name="Google Shape;5940;p24"/>
            <p:cNvSpPr/>
            <p:nvPr/>
          </p:nvSpPr>
          <p:spPr>
            <a:xfrm>
              <a:off x="62799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1" name="Google Shape;5941;p24"/>
            <p:cNvSpPr/>
            <p:nvPr/>
          </p:nvSpPr>
          <p:spPr>
            <a:xfrm>
              <a:off x="630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2" name="Google Shape;5942;p24"/>
            <p:cNvSpPr/>
            <p:nvPr/>
          </p:nvSpPr>
          <p:spPr>
            <a:xfrm>
              <a:off x="6323950" y="4111575"/>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3" name="Google Shape;5943;p24"/>
            <p:cNvSpPr/>
            <p:nvPr/>
          </p:nvSpPr>
          <p:spPr>
            <a:xfrm>
              <a:off x="634990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4" name="Google Shape;5944;p24"/>
            <p:cNvSpPr/>
            <p:nvPr/>
          </p:nvSpPr>
          <p:spPr>
            <a:xfrm>
              <a:off x="637325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5" name="Google Shape;5945;p24"/>
            <p:cNvSpPr/>
            <p:nvPr/>
          </p:nvSpPr>
          <p:spPr>
            <a:xfrm>
              <a:off x="639660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6" name="Google Shape;5946;p24"/>
            <p:cNvSpPr/>
            <p:nvPr/>
          </p:nvSpPr>
          <p:spPr>
            <a:xfrm>
              <a:off x="6419900" y="411157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7" name="Google Shape;5947;p24"/>
            <p:cNvSpPr/>
            <p:nvPr/>
          </p:nvSpPr>
          <p:spPr>
            <a:xfrm>
              <a:off x="64432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8" name="Google Shape;5948;p24"/>
            <p:cNvSpPr/>
            <p:nvPr/>
          </p:nvSpPr>
          <p:spPr>
            <a:xfrm>
              <a:off x="6466550" y="411157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49" name="Google Shape;5949;p24"/>
            <p:cNvSpPr/>
            <p:nvPr/>
          </p:nvSpPr>
          <p:spPr>
            <a:xfrm>
              <a:off x="6487275" y="4111575"/>
              <a:ext cx="18250" cy="15650"/>
            </a:xfrm>
            <a:custGeom>
              <a:avLst/>
              <a:gdLst/>
              <a:ahLst/>
              <a:cxnLst/>
              <a:rect l="l" t="t" r="r" b="b"/>
              <a:pathLst>
                <a:path w="730" h="626"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0" name="Google Shape;5950;p24"/>
            <p:cNvSpPr/>
            <p:nvPr/>
          </p:nvSpPr>
          <p:spPr>
            <a:xfrm>
              <a:off x="651325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4" y="625"/>
                    <a:pt x="625" y="485"/>
                    <a:pt x="625" y="312"/>
                  </a:cubicBezTo>
                  <a:cubicBezTo>
                    <a:pt x="625" y="140"/>
                    <a:pt x="484"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1" name="Google Shape;5951;p24"/>
            <p:cNvSpPr/>
            <p:nvPr/>
          </p:nvSpPr>
          <p:spPr>
            <a:xfrm>
              <a:off x="59300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2" name="Google Shape;5952;p24"/>
            <p:cNvSpPr/>
            <p:nvPr/>
          </p:nvSpPr>
          <p:spPr>
            <a:xfrm>
              <a:off x="5953325" y="4091550"/>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3" name="Google Shape;5953;p24"/>
            <p:cNvSpPr/>
            <p:nvPr/>
          </p:nvSpPr>
          <p:spPr>
            <a:xfrm>
              <a:off x="597667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4" name="Google Shape;5954;p24"/>
            <p:cNvSpPr/>
            <p:nvPr/>
          </p:nvSpPr>
          <p:spPr>
            <a:xfrm>
              <a:off x="5999975" y="4091550"/>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5" name="Google Shape;5955;p24"/>
            <p:cNvSpPr/>
            <p:nvPr/>
          </p:nvSpPr>
          <p:spPr>
            <a:xfrm>
              <a:off x="6023325"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6" name="Google Shape;5956;p24"/>
            <p:cNvSpPr/>
            <p:nvPr/>
          </p:nvSpPr>
          <p:spPr>
            <a:xfrm>
              <a:off x="6046675" y="409155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7" name="Google Shape;5957;p24"/>
            <p:cNvSpPr/>
            <p:nvPr/>
          </p:nvSpPr>
          <p:spPr>
            <a:xfrm>
              <a:off x="6067350"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8" name="Google Shape;5958;p24"/>
            <p:cNvSpPr/>
            <p:nvPr/>
          </p:nvSpPr>
          <p:spPr>
            <a:xfrm>
              <a:off x="60933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59" name="Google Shape;5959;p24"/>
            <p:cNvSpPr/>
            <p:nvPr/>
          </p:nvSpPr>
          <p:spPr>
            <a:xfrm>
              <a:off x="61166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0" name="Google Shape;5960;p24"/>
            <p:cNvSpPr/>
            <p:nvPr/>
          </p:nvSpPr>
          <p:spPr>
            <a:xfrm>
              <a:off x="613997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1" name="Google Shape;5961;p24"/>
            <p:cNvSpPr/>
            <p:nvPr/>
          </p:nvSpPr>
          <p:spPr>
            <a:xfrm>
              <a:off x="6160650" y="4091550"/>
              <a:ext cx="18300" cy="15650"/>
            </a:xfrm>
            <a:custGeom>
              <a:avLst/>
              <a:gdLst/>
              <a:ahLst/>
              <a:cxnLst/>
              <a:rect l="l" t="t" r="r" b="b"/>
              <a:pathLst>
                <a:path w="732" h="626" extrusionOk="0">
                  <a:moveTo>
                    <a:pt x="419" y="1"/>
                  </a:moveTo>
                  <a:cubicBezTo>
                    <a:pt x="140" y="1"/>
                    <a:pt x="1" y="337"/>
                    <a:pt x="198" y="534"/>
                  </a:cubicBezTo>
                  <a:cubicBezTo>
                    <a:pt x="261" y="598"/>
                    <a:pt x="340" y="626"/>
                    <a:pt x="417" y="626"/>
                  </a:cubicBezTo>
                  <a:cubicBezTo>
                    <a:pt x="577" y="626"/>
                    <a:pt x="731" y="502"/>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2" name="Google Shape;5962;p24"/>
            <p:cNvSpPr/>
            <p:nvPr/>
          </p:nvSpPr>
          <p:spPr>
            <a:xfrm>
              <a:off x="6186625"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3" name="Google Shape;5963;p24"/>
            <p:cNvSpPr/>
            <p:nvPr/>
          </p:nvSpPr>
          <p:spPr>
            <a:xfrm>
              <a:off x="620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4" name="Google Shape;5964;p24"/>
            <p:cNvSpPr/>
            <p:nvPr/>
          </p:nvSpPr>
          <p:spPr>
            <a:xfrm>
              <a:off x="6233275" y="409155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5" name="Google Shape;5965;p24"/>
            <p:cNvSpPr/>
            <p:nvPr/>
          </p:nvSpPr>
          <p:spPr>
            <a:xfrm>
              <a:off x="62566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6" name="Google Shape;5966;p24"/>
            <p:cNvSpPr/>
            <p:nvPr/>
          </p:nvSpPr>
          <p:spPr>
            <a:xfrm>
              <a:off x="62799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7" name="Google Shape;5967;p24"/>
            <p:cNvSpPr/>
            <p:nvPr/>
          </p:nvSpPr>
          <p:spPr>
            <a:xfrm>
              <a:off x="630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8" name="Google Shape;5968;p24"/>
            <p:cNvSpPr/>
            <p:nvPr/>
          </p:nvSpPr>
          <p:spPr>
            <a:xfrm>
              <a:off x="6323950" y="4091550"/>
              <a:ext cx="18300" cy="15650"/>
            </a:xfrm>
            <a:custGeom>
              <a:avLst/>
              <a:gdLst/>
              <a:ahLst/>
              <a:cxnLst/>
              <a:rect l="l" t="t" r="r" b="b"/>
              <a:pathLst>
                <a:path w="732" h="626"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69" name="Google Shape;5969;p24"/>
            <p:cNvSpPr/>
            <p:nvPr/>
          </p:nvSpPr>
          <p:spPr>
            <a:xfrm>
              <a:off x="634990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0" name="Google Shape;5970;p24"/>
            <p:cNvSpPr/>
            <p:nvPr/>
          </p:nvSpPr>
          <p:spPr>
            <a:xfrm>
              <a:off x="637325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1" name="Google Shape;5971;p24"/>
            <p:cNvSpPr/>
            <p:nvPr/>
          </p:nvSpPr>
          <p:spPr>
            <a:xfrm>
              <a:off x="639660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2" name="Google Shape;5972;p24"/>
            <p:cNvSpPr/>
            <p:nvPr/>
          </p:nvSpPr>
          <p:spPr>
            <a:xfrm>
              <a:off x="6419900" y="409155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3" name="Google Shape;5973;p24"/>
            <p:cNvSpPr/>
            <p:nvPr/>
          </p:nvSpPr>
          <p:spPr>
            <a:xfrm>
              <a:off x="64432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4" name="Google Shape;5974;p24"/>
            <p:cNvSpPr/>
            <p:nvPr/>
          </p:nvSpPr>
          <p:spPr>
            <a:xfrm>
              <a:off x="6466550" y="409155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5" name="Google Shape;5975;p24"/>
            <p:cNvSpPr/>
            <p:nvPr/>
          </p:nvSpPr>
          <p:spPr>
            <a:xfrm>
              <a:off x="6487275" y="4091550"/>
              <a:ext cx="18250" cy="15650"/>
            </a:xfrm>
            <a:custGeom>
              <a:avLst/>
              <a:gdLst/>
              <a:ahLst/>
              <a:cxnLst/>
              <a:rect l="l" t="t" r="r" b="b"/>
              <a:pathLst>
                <a:path w="730" h="626"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6" name="Google Shape;5976;p24"/>
            <p:cNvSpPr/>
            <p:nvPr/>
          </p:nvSpPr>
          <p:spPr>
            <a:xfrm>
              <a:off x="651325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7" name="Google Shape;5977;p24"/>
            <p:cNvSpPr/>
            <p:nvPr/>
          </p:nvSpPr>
          <p:spPr>
            <a:xfrm>
              <a:off x="59300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8" name="Google Shape;5978;p24"/>
            <p:cNvSpPr/>
            <p:nvPr/>
          </p:nvSpPr>
          <p:spPr>
            <a:xfrm>
              <a:off x="5953325" y="4071550"/>
              <a:ext cx="15650" cy="15625"/>
            </a:xfrm>
            <a:custGeom>
              <a:avLst/>
              <a:gdLst/>
              <a:ahLst/>
              <a:cxnLst/>
              <a:rect l="l" t="t" r="r" b="b"/>
              <a:pathLst>
                <a:path w="626" h="625" extrusionOk="0">
                  <a:moveTo>
                    <a:pt x="313" y="0"/>
                  </a:moveTo>
                  <a:cubicBezTo>
                    <a:pt x="141" y="0"/>
                    <a:pt x="0" y="140"/>
                    <a:pt x="0" y="313"/>
                  </a:cubicBezTo>
                  <a:cubicBezTo>
                    <a:pt x="0" y="485"/>
                    <a:pt x="141"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79" name="Google Shape;5979;p24"/>
            <p:cNvSpPr/>
            <p:nvPr/>
          </p:nvSpPr>
          <p:spPr>
            <a:xfrm>
              <a:off x="597667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0" name="Google Shape;5980;p24"/>
            <p:cNvSpPr/>
            <p:nvPr/>
          </p:nvSpPr>
          <p:spPr>
            <a:xfrm>
              <a:off x="5999975" y="4071550"/>
              <a:ext cx="15650" cy="15625"/>
            </a:xfrm>
            <a:custGeom>
              <a:avLst/>
              <a:gdLst/>
              <a:ahLst/>
              <a:cxnLst/>
              <a:rect l="l" t="t" r="r" b="b"/>
              <a:pathLst>
                <a:path w="626" h="625" extrusionOk="0">
                  <a:moveTo>
                    <a:pt x="313" y="0"/>
                  </a:moveTo>
                  <a:cubicBezTo>
                    <a:pt x="141" y="0"/>
                    <a:pt x="1" y="140"/>
                    <a:pt x="1" y="313"/>
                  </a:cubicBezTo>
                  <a:cubicBezTo>
                    <a:pt x="1" y="485"/>
                    <a:pt x="141"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1" name="Google Shape;5981;p24"/>
            <p:cNvSpPr/>
            <p:nvPr/>
          </p:nvSpPr>
          <p:spPr>
            <a:xfrm>
              <a:off x="6023325"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2" name="Google Shape;5982;p24"/>
            <p:cNvSpPr/>
            <p:nvPr/>
          </p:nvSpPr>
          <p:spPr>
            <a:xfrm>
              <a:off x="6046675" y="4071550"/>
              <a:ext cx="15625" cy="15625"/>
            </a:xfrm>
            <a:custGeom>
              <a:avLst/>
              <a:gdLst/>
              <a:ahLst/>
              <a:cxnLst/>
              <a:rect l="l" t="t" r="r" b="b"/>
              <a:pathLst>
                <a:path w="625" h="625" extrusionOk="0">
                  <a:moveTo>
                    <a:pt x="312" y="0"/>
                  </a:moveTo>
                  <a:cubicBezTo>
                    <a:pt x="139" y="0"/>
                    <a:pt x="0" y="140"/>
                    <a:pt x="0" y="313"/>
                  </a:cubicBezTo>
                  <a:cubicBezTo>
                    <a:pt x="0" y="485"/>
                    <a:pt x="139"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3" name="Google Shape;5983;p24"/>
            <p:cNvSpPr/>
            <p:nvPr/>
          </p:nvSpPr>
          <p:spPr>
            <a:xfrm>
              <a:off x="6067350" y="4071550"/>
              <a:ext cx="18250" cy="15650"/>
            </a:xfrm>
            <a:custGeom>
              <a:avLst/>
              <a:gdLst/>
              <a:ahLst/>
              <a:cxnLst/>
              <a:rect l="l" t="t" r="r" b="b"/>
              <a:pathLst>
                <a:path w="730" h="626" extrusionOk="0">
                  <a:moveTo>
                    <a:pt x="418" y="0"/>
                  </a:moveTo>
                  <a:cubicBezTo>
                    <a:pt x="140" y="0"/>
                    <a:pt x="1" y="337"/>
                    <a:pt x="198" y="534"/>
                  </a:cubicBezTo>
                  <a:cubicBezTo>
                    <a:pt x="261" y="597"/>
                    <a:pt x="339" y="625"/>
                    <a:pt x="415" y="625"/>
                  </a:cubicBezTo>
                  <a:cubicBezTo>
                    <a:pt x="575" y="625"/>
                    <a:pt x="730" y="501"/>
                    <a:pt x="730" y="313"/>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4" name="Google Shape;5984;p24"/>
            <p:cNvSpPr/>
            <p:nvPr/>
          </p:nvSpPr>
          <p:spPr>
            <a:xfrm>
              <a:off x="60933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5" name="Google Shape;5985;p24"/>
            <p:cNvSpPr/>
            <p:nvPr/>
          </p:nvSpPr>
          <p:spPr>
            <a:xfrm>
              <a:off x="61166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6" name="Google Shape;5986;p24"/>
            <p:cNvSpPr/>
            <p:nvPr/>
          </p:nvSpPr>
          <p:spPr>
            <a:xfrm>
              <a:off x="613997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7" name="Google Shape;5987;p24"/>
            <p:cNvSpPr/>
            <p:nvPr/>
          </p:nvSpPr>
          <p:spPr>
            <a:xfrm>
              <a:off x="6160650" y="4071550"/>
              <a:ext cx="18300" cy="15650"/>
            </a:xfrm>
            <a:custGeom>
              <a:avLst/>
              <a:gdLst/>
              <a:ahLst/>
              <a:cxnLst/>
              <a:rect l="l" t="t" r="r" b="b"/>
              <a:pathLst>
                <a:path w="732" h="626" extrusionOk="0">
                  <a:moveTo>
                    <a:pt x="419" y="0"/>
                  </a:moveTo>
                  <a:cubicBezTo>
                    <a:pt x="140" y="0"/>
                    <a:pt x="1" y="337"/>
                    <a:pt x="198" y="534"/>
                  </a:cubicBezTo>
                  <a:cubicBezTo>
                    <a:pt x="261" y="597"/>
                    <a:pt x="339" y="625"/>
                    <a:pt x="416" y="625"/>
                  </a:cubicBezTo>
                  <a:cubicBezTo>
                    <a:pt x="577" y="625"/>
                    <a:pt x="731" y="501"/>
                    <a:pt x="731" y="313"/>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8" name="Google Shape;5988;p24"/>
            <p:cNvSpPr/>
            <p:nvPr/>
          </p:nvSpPr>
          <p:spPr>
            <a:xfrm>
              <a:off x="6186625"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89" name="Google Shape;5989;p24"/>
            <p:cNvSpPr/>
            <p:nvPr/>
          </p:nvSpPr>
          <p:spPr>
            <a:xfrm>
              <a:off x="620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0" name="Google Shape;5990;p24"/>
            <p:cNvSpPr/>
            <p:nvPr/>
          </p:nvSpPr>
          <p:spPr>
            <a:xfrm>
              <a:off x="6233275" y="4071550"/>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1" name="Google Shape;5991;p24"/>
            <p:cNvSpPr/>
            <p:nvPr/>
          </p:nvSpPr>
          <p:spPr>
            <a:xfrm>
              <a:off x="62566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2" name="Google Shape;5992;p24"/>
            <p:cNvSpPr/>
            <p:nvPr/>
          </p:nvSpPr>
          <p:spPr>
            <a:xfrm>
              <a:off x="62799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3" name="Google Shape;5993;p24"/>
            <p:cNvSpPr/>
            <p:nvPr/>
          </p:nvSpPr>
          <p:spPr>
            <a:xfrm>
              <a:off x="630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4" name="Google Shape;5994;p24"/>
            <p:cNvSpPr/>
            <p:nvPr/>
          </p:nvSpPr>
          <p:spPr>
            <a:xfrm>
              <a:off x="6323950" y="4071550"/>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5" name="Google Shape;5995;p24"/>
            <p:cNvSpPr/>
            <p:nvPr/>
          </p:nvSpPr>
          <p:spPr>
            <a:xfrm>
              <a:off x="634990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6" name="Google Shape;5996;p24"/>
            <p:cNvSpPr/>
            <p:nvPr/>
          </p:nvSpPr>
          <p:spPr>
            <a:xfrm>
              <a:off x="637325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7" name="Google Shape;5997;p24"/>
            <p:cNvSpPr/>
            <p:nvPr/>
          </p:nvSpPr>
          <p:spPr>
            <a:xfrm>
              <a:off x="639660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8" name="Google Shape;5998;p24"/>
            <p:cNvSpPr/>
            <p:nvPr/>
          </p:nvSpPr>
          <p:spPr>
            <a:xfrm>
              <a:off x="6419900" y="4071550"/>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999" name="Google Shape;5999;p24"/>
            <p:cNvSpPr/>
            <p:nvPr/>
          </p:nvSpPr>
          <p:spPr>
            <a:xfrm>
              <a:off x="64432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5" y="625"/>
                    <a:pt x="625" y="485"/>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0" name="Google Shape;6000;p24"/>
            <p:cNvSpPr/>
            <p:nvPr/>
          </p:nvSpPr>
          <p:spPr>
            <a:xfrm>
              <a:off x="6466550" y="4071550"/>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1" name="Google Shape;6001;p24"/>
            <p:cNvSpPr/>
            <p:nvPr/>
          </p:nvSpPr>
          <p:spPr>
            <a:xfrm>
              <a:off x="6487275" y="4071550"/>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5" y="625"/>
                    <a:pt x="730" y="501"/>
                    <a:pt x="730" y="313"/>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2" name="Google Shape;6002;p24"/>
            <p:cNvSpPr/>
            <p:nvPr/>
          </p:nvSpPr>
          <p:spPr>
            <a:xfrm>
              <a:off x="651325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4" y="625"/>
                    <a:pt x="625" y="485"/>
                    <a:pt x="625" y="313"/>
                  </a:cubicBezTo>
                  <a:cubicBezTo>
                    <a:pt x="625" y="140"/>
                    <a:pt x="484"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3" name="Google Shape;6003;p24"/>
            <p:cNvSpPr/>
            <p:nvPr/>
          </p:nvSpPr>
          <p:spPr>
            <a:xfrm>
              <a:off x="59300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4" name="Google Shape;6004;p24"/>
            <p:cNvSpPr/>
            <p:nvPr/>
          </p:nvSpPr>
          <p:spPr>
            <a:xfrm>
              <a:off x="5953325" y="4051525"/>
              <a:ext cx="15650" cy="15650"/>
            </a:xfrm>
            <a:custGeom>
              <a:avLst/>
              <a:gdLst/>
              <a:ahLst/>
              <a:cxnLst/>
              <a:rect l="l" t="t" r="r" b="b"/>
              <a:pathLst>
                <a:path w="626" h="626" extrusionOk="0">
                  <a:moveTo>
                    <a:pt x="313" y="1"/>
                  </a:moveTo>
                  <a:cubicBezTo>
                    <a:pt x="141" y="1"/>
                    <a:pt x="0" y="140"/>
                    <a:pt x="0" y="313"/>
                  </a:cubicBezTo>
                  <a:cubicBezTo>
                    <a:pt x="0" y="486"/>
                    <a:pt x="141"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5" name="Google Shape;6005;p24"/>
            <p:cNvSpPr/>
            <p:nvPr/>
          </p:nvSpPr>
          <p:spPr>
            <a:xfrm>
              <a:off x="597667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6" name="Google Shape;6006;p24"/>
            <p:cNvSpPr/>
            <p:nvPr/>
          </p:nvSpPr>
          <p:spPr>
            <a:xfrm>
              <a:off x="5999975" y="4051525"/>
              <a:ext cx="15650" cy="15650"/>
            </a:xfrm>
            <a:custGeom>
              <a:avLst/>
              <a:gdLst/>
              <a:ahLst/>
              <a:cxnLst/>
              <a:rect l="l" t="t" r="r" b="b"/>
              <a:pathLst>
                <a:path w="626" h="626" extrusionOk="0">
                  <a:moveTo>
                    <a:pt x="313" y="1"/>
                  </a:moveTo>
                  <a:cubicBezTo>
                    <a:pt x="141" y="1"/>
                    <a:pt x="1" y="140"/>
                    <a:pt x="1" y="313"/>
                  </a:cubicBezTo>
                  <a:cubicBezTo>
                    <a:pt x="1" y="486"/>
                    <a:pt x="141"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7" name="Google Shape;6007;p24"/>
            <p:cNvSpPr/>
            <p:nvPr/>
          </p:nvSpPr>
          <p:spPr>
            <a:xfrm>
              <a:off x="6023325"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8" name="Google Shape;6008;p24"/>
            <p:cNvSpPr/>
            <p:nvPr/>
          </p:nvSpPr>
          <p:spPr>
            <a:xfrm>
              <a:off x="6046675" y="4051525"/>
              <a:ext cx="15625" cy="15650"/>
            </a:xfrm>
            <a:custGeom>
              <a:avLst/>
              <a:gdLst/>
              <a:ahLst/>
              <a:cxnLst/>
              <a:rect l="l" t="t" r="r" b="b"/>
              <a:pathLst>
                <a:path w="625" h="626" extrusionOk="0">
                  <a:moveTo>
                    <a:pt x="312" y="1"/>
                  </a:moveTo>
                  <a:cubicBezTo>
                    <a:pt x="139" y="1"/>
                    <a:pt x="0" y="140"/>
                    <a:pt x="0" y="313"/>
                  </a:cubicBezTo>
                  <a:cubicBezTo>
                    <a:pt x="0" y="486"/>
                    <a:pt x="139"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09" name="Google Shape;6009;p24"/>
            <p:cNvSpPr/>
            <p:nvPr/>
          </p:nvSpPr>
          <p:spPr>
            <a:xfrm>
              <a:off x="6067350" y="4051525"/>
              <a:ext cx="18250" cy="15650"/>
            </a:xfrm>
            <a:custGeom>
              <a:avLst/>
              <a:gdLst/>
              <a:ahLst/>
              <a:cxnLst/>
              <a:rect l="l" t="t" r="r" b="b"/>
              <a:pathLst>
                <a:path w="730" h="626" extrusionOk="0">
                  <a:moveTo>
                    <a:pt x="418" y="1"/>
                  </a:moveTo>
                  <a:cubicBezTo>
                    <a:pt x="140" y="1"/>
                    <a:pt x="1" y="336"/>
                    <a:pt x="198" y="533"/>
                  </a:cubicBezTo>
                  <a:cubicBezTo>
                    <a:pt x="261" y="597"/>
                    <a:pt x="339" y="625"/>
                    <a:pt x="416" y="625"/>
                  </a:cubicBezTo>
                  <a:cubicBezTo>
                    <a:pt x="576" y="625"/>
                    <a:pt x="730" y="501"/>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0" name="Google Shape;6010;p24"/>
            <p:cNvSpPr/>
            <p:nvPr/>
          </p:nvSpPr>
          <p:spPr>
            <a:xfrm>
              <a:off x="60933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1" name="Google Shape;6011;p24"/>
            <p:cNvSpPr/>
            <p:nvPr/>
          </p:nvSpPr>
          <p:spPr>
            <a:xfrm>
              <a:off x="61166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2" name="Google Shape;6012;p24"/>
            <p:cNvSpPr/>
            <p:nvPr/>
          </p:nvSpPr>
          <p:spPr>
            <a:xfrm>
              <a:off x="613997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3" name="Google Shape;6013;p24"/>
            <p:cNvSpPr/>
            <p:nvPr/>
          </p:nvSpPr>
          <p:spPr>
            <a:xfrm>
              <a:off x="6160650" y="4051525"/>
              <a:ext cx="18300" cy="15650"/>
            </a:xfrm>
            <a:custGeom>
              <a:avLst/>
              <a:gdLst/>
              <a:ahLst/>
              <a:cxnLst/>
              <a:rect l="l" t="t" r="r" b="b"/>
              <a:pathLst>
                <a:path w="732" h="626" extrusionOk="0">
                  <a:moveTo>
                    <a:pt x="419" y="1"/>
                  </a:moveTo>
                  <a:cubicBezTo>
                    <a:pt x="140" y="1"/>
                    <a:pt x="1" y="336"/>
                    <a:pt x="198" y="533"/>
                  </a:cubicBezTo>
                  <a:cubicBezTo>
                    <a:pt x="262" y="597"/>
                    <a:pt x="340" y="625"/>
                    <a:pt x="417" y="625"/>
                  </a:cubicBezTo>
                  <a:cubicBezTo>
                    <a:pt x="577" y="625"/>
                    <a:pt x="731" y="501"/>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4" name="Google Shape;6014;p24"/>
            <p:cNvSpPr/>
            <p:nvPr/>
          </p:nvSpPr>
          <p:spPr>
            <a:xfrm>
              <a:off x="6186625"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5" name="Google Shape;6015;p24"/>
            <p:cNvSpPr/>
            <p:nvPr/>
          </p:nvSpPr>
          <p:spPr>
            <a:xfrm>
              <a:off x="620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6" name="Google Shape;6016;p24"/>
            <p:cNvSpPr/>
            <p:nvPr/>
          </p:nvSpPr>
          <p:spPr>
            <a:xfrm>
              <a:off x="6233275" y="4051525"/>
              <a:ext cx="15625" cy="15650"/>
            </a:xfrm>
            <a:custGeom>
              <a:avLst/>
              <a:gdLst/>
              <a:ahLst/>
              <a:cxnLst/>
              <a:rect l="l" t="t" r="r" b="b"/>
              <a:pathLst>
                <a:path w="625" h="626" extrusionOk="0">
                  <a:moveTo>
                    <a:pt x="312" y="1"/>
                  </a:moveTo>
                  <a:cubicBezTo>
                    <a:pt x="141" y="1"/>
                    <a:pt x="0" y="140"/>
                    <a:pt x="0" y="313"/>
                  </a:cubicBezTo>
                  <a:cubicBezTo>
                    <a:pt x="0" y="486"/>
                    <a:pt x="141"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7" name="Google Shape;6017;p24"/>
            <p:cNvSpPr/>
            <p:nvPr/>
          </p:nvSpPr>
          <p:spPr>
            <a:xfrm>
              <a:off x="62566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8" name="Google Shape;6018;p24"/>
            <p:cNvSpPr/>
            <p:nvPr/>
          </p:nvSpPr>
          <p:spPr>
            <a:xfrm>
              <a:off x="62799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4" y="626"/>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19" name="Google Shape;6019;p24"/>
            <p:cNvSpPr/>
            <p:nvPr/>
          </p:nvSpPr>
          <p:spPr>
            <a:xfrm>
              <a:off x="630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0" name="Google Shape;6020;p24"/>
            <p:cNvSpPr/>
            <p:nvPr/>
          </p:nvSpPr>
          <p:spPr>
            <a:xfrm>
              <a:off x="6323950" y="4051525"/>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1" name="Google Shape;6021;p24"/>
            <p:cNvSpPr/>
            <p:nvPr/>
          </p:nvSpPr>
          <p:spPr>
            <a:xfrm>
              <a:off x="634990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2" name="Google Shape;6022;p24"/>
            <p:cNvSpPr/>
            <p:nvPr/>
          </p:nvSpPr>
          <p:spPr>
            <a:xfrm>
              <a:off x="637325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3" name="Google Shape;6023;p24"/>
            <p:cNvSpPr/>
            <p:nvPr/>
          </p:nvSpPr>
          <p:spPr>
            <a:xfrm>
              <a:off x="639660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4" y="626"/>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4" name="Google Shape;6024;p24"/>
            <p:cNvSpPr/>
            <p:nvPr/>
          </p:nvSpPr>
          <p:spPr>
            <a:xfrm>
              <a:off x="6419900" y="4051525"/>
              <a:ext cx="15650" cy="15650"/>
            </a:xfrm>
            <a:custGeom>
              <a:avLst/>
              <a:gdLst/>
              <a:ahLst/>
              <a:cxnLst/>
              <a:rect l="l" t="t" r="r" b="b"/>
              <a:pathLst>
                <a:path w="626" h="626" extrusionOk="0">
                  <a:moveTo>
                    <a:pt x="313" y="1"/>
                  </a:moveTo>
                  <a:cubicBezTo>
                    <a:pt x="140" y="1"/>
                    <a:pt x="1" y="140"/>
                    <a:pt x="1" y="313"/>
                  </a:cubicBezTo>
                  <a:cubicBezTo>
                    <a:pt x="1"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5" name="Google Shape;6025;p24"/>
            <p:cNvSpPr/>
            <p:nvPr/>
          </p:nvSpPr>
          <p:spPr>
            <a:xfrm>
              <a:off x="64432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5" y="626"/>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6" name="Google Shape;6026;p24"/>
            <p:cNvSpPr/>
            <p:nvPr/>
          </p:nvSpPr>
          <p:spPr>
            <a:xfrm>
              <a:off x="6466550" y="4051525"/>
              <a:ext cx="15650" cy="15650"/>
            </a:xfrm>
            <a:custGeom>
              <a:avLst/>
              <a:gdLst/>
              <a:ahLst/>
              <a:cxnLst/>
              <a:rect l="l" t="t" r="r" b="b"/>
              <a:pathLst>
                <a:path w="626" h="626" extrusionOk="0">
                  <a:moveTo>
                    <a:pt x="313" y="1"/>
                  </a:moveTo>
                  <a:cubicBezTo>
                    <a:pt x="142" y="1"/>
                    <a:pt x="1" y="140"/>
                    <a:pt x="1" y="313"/>
                  </a:cubicBezTo>
                  <a:cubicBezTo>
                    <a:pt x="1" y="486"/>
                    <a:pt x="142"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7" name="Google Shape;6027;p24"/>
            <p:cNvSpPr/>
            <p:nvPr/>
          </p:nvSpPr>
          <p:spPr>
            <a:xfrm>
              <a:off x="6487275" y="4051525"/>
              <a:ext cx="18250" cy="15650"/>
            </a:xfrm>
            <a:custGeom>
              <a:avLst/>
              <a:gdLst/>
              <a:ahLst/>
              <a:cxnLst/>
              <a:rect l="l" t="t" r="r" b="b"/>
              <a:pathLst>
                <a:path w="730" h="626" extrusionOk="0">
                  <a:moveTo>
                    <a:pt x="418" y="1"/>
                  </a:moveTo>
                  <a:cubicBezTo>
                    <a:pt x="139" y="1"/>
                    <a:pt x="1" y="336"/>
                    <a:pt x="196" y="533"/>
                  </a:cubicBezTo>
                  <a:cubicBezTo>
                    <a:pt x="260" y="597"/>
                    <a:pt x="339" y="625"/>
                    <a:pt x="415" y="625"/>
                  </a:cubicBezTo>
                  <a:cubicBezTo>
                    <a:pt x="576" y="625"/>
                    <a:pt x="730" y="501"/>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8" name="Google Shape;6028;p24"/>
            <p:cNvSpPr/>
            <p:nvPr/>
          </p:nvSpPr>
          <p:spPr>
            <a:xfrm>
              <a:off x="651325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4" y="626"/>
                    <a:pt x="625" y="486"/>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29" name="Google Shape;6029;p24"/>
            <p:cNvSpPr/>
            <p:nvPr/>
          </p:nvSpPr>
          <p:spPr>
            <a:xfrm>
              <a:off x="5953325" y="4031525"/>
              <a:ext cx="15650" cy="15650"/>
            </a:xfrm>
            <a:custGeom>
              <a:avLst/>
              <a:gdLst/>
              <a:ahLst/>
              <a:cxnLst/>
              <a:rect l="l" t="t" r="r" b="b"/>
              <a:pathLst>
                <a:path w="626" h="626" extrusionOk="0">
                  <a:moveTo>
                    <a:pt x="313" y="1"/>
                  </a:moveTo>
                  <a:cubicBezTo>
                    <a:pt x="141" y="1"/>
                    <a:pt x="0" y="140"/>
                    <a:pt x="0" y="313"/>
                  </a:cubicBezTo>
                  <a:cubicBezTo>
                    <a:pt x="0"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0" name="Google Shape;6030;p24"/>
            <p:cNvSpPr/>
            <p:nvPr/>
          </p:nvSpPr>
          <p:spPr>
            <a:xfrm>
              <a:off x="597667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1" name="Google Shape;6031;p24"/>
            <p:cNvSpPr/>
            <p:nvPr/>
          </p:nvSpPr>
          <p:spPr>
            <a:xfrm>
              <a:off x="59300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2" name="Google Shape;6032;p24"/>
            <p:cNvSpPr/>
            <p:nvPr/>
          </p:nvSpPr>
          <p:spPr>
            <a:xfrm>
              <a:off x="5999975" y="40315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3" name="Google Shape;6033;p24"/>
            <p:cNvSpPr/>
            <p:nvPr/>
          </p:nvSpPr>
          <p:spPr>
            <a:xfrm>
              <a:off x="6023325"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4" name="Google Shape;6034;p24"/>
            <p:cNvSpPr/>
            <p:nvPr/>
          </p:nvSpPr>
          <p:spPr>
            <a:xfrm>
              <a:off x="6046675" y="40315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5" name="Google Shape;6035;p24"/>
            <p:cNvSpPr/>
            <p:nvPr/>
          </p:nvSpPr>
          <p:spPr>
            <a:xfrm>
              <a:off x="6067350"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6" name="Google Shape;6036;p24"/>
            <p:cNvSpPr/>
            <p:nvPr/>
          </p:nvSpPr>
          <p:spPr>
            <a:xfrm>
              <a:off x="60933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7" name="Google Shape;6037;p24"/>
            <p:cNvSpPr/>
            <p:nvPr/>
          </p:nvSpPr>
          <p:spPr>
            <a:xfrm>
              <a:off x="61166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8" name="Google Shape;6038;p24"/>
            <p:cNvSpPr/>
            <p:nvPr/>
          </p:nvSpPr>
          <p:spPr>
            <a:xfrm>
              <a:off x="613997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39" name="Google Shape;6039;p24"/>
            <p:cNvSpPr/>
            <p:nvPr/>
          </p:nvSpPr>
          <p:spPr>
            <a:xfrm>
              <a:off x="6160650" y="4031525"/>
              <a:ext cx="18300" cy="15625"/>
            </a:xfrm>
            <a:custGeom>
              <a:avLst/>
              <a:gdLst/>
              <a:ahLst/>
              <a:cxnLst/>
              <a:rect l="l" t="t" r="r" b="b"/>
              <a:pathLst>
                <a:path w="732" h="625" extrusionOk="0">
                  <a:moveTo>
                    <a:pt x="419" y="1"/>
                  </a:moveTo>
                  <a:cubicBezTo>
                    <a:pt x="140" y="1"/>
                    <a:pt x="1" y="337"/>
                    <a:pt x="198" y="533"/>
                  </a:cubicBezTo>
                  <a:cubicBezTo>
                    <a:pt x="262" y="596"/>
                    <a:pt x="340" y="625"/>
                    <a:pt x="417" y="625"/>
                  </a:cubicBezTo>
                  <a:cubicBezTo>
                    <a:pt x="577" y="625"/>
                    <a:pt x="731" y="500"/>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0" name="Google Shape;6040;p24"/>
            <p:cNvSpPr/>
            <p:nvPr/>
          </p:nvSpPr>
          <p:spPr>
            <a:xfrm>
              <a:off x="6186625"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1" name="Google Shape;6041;p24"/>
            <p:cNvSpPr/>
            <p:nvPr/>
          </p:nvSpPr>
          <p:spPr>
            <a:xfrm>
              <a:off x="620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2" name="Google Shape;6042;p24"/>
            <p:cNvSpPr/>
            <p:nvPr/>
          </p:nvSpPr>
          <p:spPr>
            <a:xfrm>
              <a:off x="6233275" y="40315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3" name="Google Shape;6043;p24"/>
            <p:cNvSpPr/>
            <p:nvPr/>
          </p:nvSpPr>
          <p:spPr>
            <a:xfrm>
              <a:off x="62566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4" name="Google Shape;6044;p24"/>
            <p:cNvSpPr/>
            <p:nvPr/>
          </p:nvSpPr>
          <p:spPr>
            <a:xfrm>
              <a:off x="62799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5" name="Google Shape;6045;p24"/>
            <p:cNvSpPr/>
            <p:nvPr/>
          </p:nvSpPr>
          <p:spPr>
            <a:xfrm>
              <a:off x="630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6" name="Google Shape;6046;p24"/>
            <p:cNvSpPr/>
            <p:nvPr/>
          </p:nvSpPr>
          <p:spPr>
            <a:xfrm>
              <a:off x="6323950" y="4031525"/>
              <a:ext cx="18300" cy="15625"/>
            </a:xfrm>
            <a:custGeom>
              <a:avLst/>
              <a:gdLst/>
              <a:ahLst/>
              <a:cxnLst/>
              <a:rect l="l" t="t" r="r" b="b"/>
              <a:pathLst>
                <a:path w="732" h="625" extrusionOk="0">
                  <a:moveTo>
                    <a:pt x="419" y="1"/>
                  </a:moveTo>
                  <a:cubicBezTo>
                    <a:pt x="140" y="1"/>
                    <a:pt x="1" y="337"/>
                    <a:pt x="198" y="533"/>
                  </a:cubicBezTo>
                  <a:cubicBezTo>
                    <a:pt x="261" y="596"/>
                    <a:pt x="340" y="625"/>
                    <a:pt x="417" y="625"/>
                  </a:cubicBezTo>
                  <a:cubicBezTo>
                    <a:pt x="577" y="625"/>
                    <a:pt x="731" y="500"/>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7" name="Google Shape;6047;p24"/>
            <p:cNvSpPr/>
            <p:nvPr/>
          </p:nvSpPr>
          <p:spPr>
            <a:xfrm>
              <a:off x="634990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8" name="Google Shape;6048;p24"/>
            <p:cNvSpPr/>
            <p:nvPr/>
          </p:nvSpPr>
          <p:spPr>
            <a:xfrm>
              <a:off x="637325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49" name="Google Shape;6049;p24"/>
            <p:cNvSpPr/>
            <p:nvPr/>
          </p:nvSpPr>
          <p:spPr>
            <a:xfrm>
              <a:off x="639660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0" name="Google Shape;6050;p24"/>
            <p:cNvSpPr/>
            <p:nvPr/>
          </p:nvSpPr>
          <p:spPr>
            <a:xfrm>
              <a:off x="6419900" y="40315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1" name="Google Shape;6051;p24"/>
            <p:cNvSpPr/>
            <p:nvPr/>
          </p:nvSpPr>
          <p:spPr>
            <a:xfrm>
              <a:off x="64432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2" name="Google Shape;6052;p24"/>
            <p:cNvSpPr/>
            <p:nvPr/>
          </p:nvSpPr>
          <p:spPr>
            <a:xfrm>
              <a:off x="6466550" y="40315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3" name="Google Shape;6053;p24"/>
            <p:cNvSpPr/>
            <p:nvPr/>
          </p:nvSpPr>
          <p:spPr>
            <a:xfrm>
              <a:off x="6487275" y="4031525"/>
              <a:ext cx="18250" cy="15625"/>
            </a:xfrm>
            <a:custGeom>
              <a:avLst/>
              <a:gdLst/>
              <a:ahLst/>
              <a:cxnLst/>
              <a:rect l="l" t="t" r="r" b="b"/>
              <a:pathLst>
                <a:path w="730" h="625" extrusionOk="0">
                  <a:moveTo>
                    <a:pt x="418" y="1"/>
                  </a:moveTo>
                  <a:cubicBezTo>
                    <a:pt x="139" y="1"/>
                    <a:pt x="1" y="337"/>
                    <a:pt x="196" y="533"/>
                  </a:cubicBezTo>
                  <a:cubicBezTo>
                    <a:pt x="260" y="596"/>
                    <a:pt x="339" y="625"/>
                    <a:pt x="415" y="625"/>
                  </a:cubicBezTo>
                  <a:cubicBezTo>
                    <a:pt x="576" y="625"/>
                    <a:pt x="730" y="500"/>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4" name="Google Shape;6054;p24"/>
            <p:cNvSpPr/>
            <p:nvPr/>
          </p:nvSpPr>
          <p:spPr>
            <a:xfrm>
              <a:off x="651325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5" name="Google Shape;6055;p24"/>
            <p:cNvSpPr/>
            <p:nvPr/>
          </p:nvSpPr>
          <p:spPr>
            <a:xfrm>
              <a:off x="5953325" y="4011525"/>
              <a:ext cx="15650" cy="15625"/>
            </a:xfrm>
            <a:custGeom>
              <a:avLst/>
              <a:gdLst/>
              <a:ahLst/>
              <a:cxnLst/>
              <a:rect l="l" t="t" r="r" b="b"/>
              <a:pathLst>
                <a:path w="626" h="625" extrusionOk="0">
                  <a:moveTo>
                    <a:pt x="313" y="0"/>
                  </a:moveTo>
                  <a:cubicBezTo>
                    <a:pt x="141" y="0"/>
                    <a:pt x="0" y="140"/>
                    <a:pt x="0" y="313"/>
                  </a:cubicBezTo>
                  <a:cubicBezTo>
                    <a:pt x="0" y="484"/>
                    <a:pt x="141"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6" name="Google Shape;6056;p24"/>
            <p:cNvSpPr/>
            <p:nvPr/>
          </p:nvSpPr>
          <p:spPr>
            <a:xfrm>
              <a:off x="597667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7" name="Google Shape;6057;p24"/>
            <p:cNvSpPr/>
            <p:nvPr/>
          </p:nvSpPr>
          <p:spPr>
            <a:xfrm>
              <a:off x="5999975" y="4011525"/>
              <a:ext cx="15650" cy="15625"/>
            </a:xfrm>
            <a:custGeom>
              <a:avLst/>
              <a:gdLst/>
              <a:ahLst/>
              <a:cxnLst/>
              <a:rect l="l" t="t" r="r" b="b"/>
              <a:pathLst>
                <a:path w="626" h="625" extrusionOk="0">
                  <a:moveTo>
                    <a:pt x="313" y="0"/>
                  </a:moveTo>
                  <a:cubicBezTo>
                    <a:pt x="141" y="0"/>
                    <a:pt x="1" y="140"/>
                    <a:pt x="1" y="313"/>
                  </a:cubicBezTo>
                  <a:cubicBezTo>
                    <a:pt x="1" y="484"/>
                    <a:pt x="141"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8" name="Google Shape;6058;p24"/>
            <p:cNvSpPr/>
            <p:nvPr/>
          </p:nvSpPr>
          <p:spPr>
            <a:xfrm>
              <a:off x="6023325"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59" name="Google Shape;6059;p24"/>
            <p:cNvSpPr/>
            <p:nvPr/>
          </p:nvSpPr>
          <p:spPr>
            <a:xfrm>
              <a:off x="6046675" y="4011525"/>
              <a:ext cx="15625" cy="15625"/>
            </a:xfrm>
            <a:custGeom>
              <a:avLst/>
              <a:gdLst/>
              <a:ahLst/>
              <a:cxnLst/>
              <a:rect l="l" t="t" r="r" b="b"/>
              <a:pathLst>
                <a:path w="625" h="625" extrusionOk="0">
                  <a:moveTo>
                    <a:pt x="312" y="0"/>
                  </a:moveTo>
                  <a:cubicBezTo>
                    <a:pt x="139" y="0"/>
                    <a:pt x="0" y="140"/>
                    <a:pt x="0" y="313"/>
                  </a:cubicBezTo>
                  <a:cubicBezTo>
                    <a:pt x="0" y="484"/>
                    <a:pt x="139"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0" name="Google Shape;6060;p24"/>
            <p:cNvSpPr/>
            <p:nvPr/>
          </p:nvSpPr>
          <p:spPr>
            <a:xfrm>
              <a:off x="6067350" y="4011525"/>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1" name="Google Shape;6061;p24"/>
            <p:cNvSpPr/>
            <p:nvPr/>
          </p:nvSpPr>
          <p:spPr>
            <a:xfrm>
              <a:off x="60933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2" name="Google Shape;6062;p24"/>
            <p:cNvSpPr/>
            <p:nvPr/>
          </p:nvSpPr>
          <p:spPr>
            <a:xfrm>
              <a:off x="61166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3" name="Google Shape;6063;p24"/>
            <p:cNvSpPr/>
            <p:nvPr/>
          </p:nvSpPr>
          <p:spPr>
            <a:xfrm>
              <a:off x="613997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4" name="Google Shape;6064;p24"/>
            <p:cNvSpPr/>
            <p:nvPr/>
          </p:nvSpPr>
          <p:spPr>
            <a:xfrm>
              <a:off x="6160650" y="4011525"/>
              <a:ext cx="18300" cy="15625"/>
            </a:xfrm>
            <a:custGeom>
              <a:avLst/>
              <a:gdLst/>
              <a:ahLst/>
              <a:cxnLst/>
              <a:rect l="l" t="t" r="r" b="b"/>
              <a:pathLst>
                <a:path w="732" h="625" extrusionOk="0">
                  <a:moveTo>
                    <a:pt x="419" y="0"/>
                  </a:moveTo>
                  <a:cubicBezTo>
                    <a:pt x="140" y="0"/>
                    <a:pt x="1" y="337"/>
                    <a:pt x="198" y="532"/>
                  </a:cubicBezTo>
                  <a:cubicBezTo>
                    <a:pt x="262" y="596"/>
                    <a:pt x="340" y="625"/>
                    <a:pt x="417" y="625"/>
                  </a:cubicBezTo>
                  <a:cubicBezTo>
                    <a:pt x="577" y="625"/>
                    <a:pt x="731" y="500"/>
                    <a:pt x="731" y="313"/>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5" name="Google Shape;6065;p24"/>
            <p:cNvSpPr/>
            <p:nvPr/>
          </p:nvSpPr>
          <p:spPr>
            <a:xfrm>
              <a:off x="6186625"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6" name="Google Shape;6066;p24"/>
            <p:cNvSpPr/>
            <p:nvPr/>
          </p:nvSpPr>
          <p:spPr>
            <a:xfrm>
              <a:off x="620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7" name="Google Shape;6067;p24"/>
            <p:cNvSpPr/>
            <p:nvPr/>
          </p:nvSpPr>
          <p:spPr>
            <a:xfrm>
              <a:off x="6233275" y="4011525"/>
              <a:ext cx="15625" cy="15625"/>
            </a:xfrm>
            <a:custGeom>
              <a:avLst/>
              <a:gdLst/>
              <a:ahLst/>
              <a:cxnLst/>
              <a:rect l="l" t="t" r="r" b="b"/>
              <a:pathLst>
                <a:path w="625" h="625" extrusionOk="0">
                  <a:moveTo>
                    <a:pt x="312" y="0"/>
                  </a:moveTo>
                  <a:cubicBezTo>
                    <a:pt x="141" y="0"/>
                    <a:pt x="0" y="140"/>
                    <a:pt x="0" y="313"/>
                  </a:cubicBezTo>
                  <a:cubicBezTo>
                    <a:pt x="0" y="484"/>
                    <a:pt x="141"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8" name="Google Shape;6068;p24"/>
            <p:cNvSpPr/>
            <p:nvPr/>
          </p:nvSpPr>
          <p:spPr>
            <a:xfrm>
              <a:off x="62566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69" name="Google Shape;6069;p24"/>
            <p:cNvSpPr/>
            <p:nvPr/>
          </p:nvSpPr>
          <p:spPr>
            <a:xfrm>
              <a:off x="62799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4" y="625"/>
                    <a:pt x="625" y="484"/>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0" name="Google Shape;6070;p24"/>
            <p:cNvSpPr/>
            <p:nvPr/>
          </p:nvSpPr>
          <p:spPr>
            <a:xfrm>
              <a:off x="630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1" name="Google Shape;6071;p24"/>
            <p:cNvSpPr/>
            <p:nvPr/>
          </p:nvSpPr>
          <p:spPr>
            <a:xfrm>
              <a:off x="6323950" y="401152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2" name="Google Shape;6072;p24"/>
            <p:cNvSpPr/>
            <p:nvPr/>
          </p:nvSpPr>
          <p:spPr>
            <a:xfrm>
              <a:off x="634990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3" name="Google Shape;6073;p24"/>
            <p:cNvSpPr/>
            <p:nvPr/>
          </p:nvSpPr>
          <p:spPr>
            <a:xfrm>
              <a:off x="637325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4" name="Google Shape;6074;p24"/>
            <p:cNvSpPr/>
            <p:nvPr/>
          </p:nvSpPr>
          <p:spPr>
            <a:xfrm>
              <a:off x="639660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4" y="625"/>
                    <a:pt x="625" y="484"/>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5" name="Google Shape;6075;p24"/>
            <p:cNvSpPr/>
            <p:nvPr/>
          </p:nvSpPr>
          <p:spPr>
            <a:xfrm>
              <a:off x="6419900" y="4011525"/>
              <a:ext cx="15650" cy="15625"/>
            </a:xfrm>
            <a:custGeom>
              <a:avLst/>
              <a:gdLst/>
              <a:ahLst/>
              <a:cxnLst/>
              <a:rect l="l" t="t" r="r" b="b"/>
              <a:pathLst>
                <a:path w="626" h="625" extrusionOk="0">
                  <a:moveTo>
                    <a:pt x="313" y="0"/>
                  </a:moveTo>
                  <a:cubicBezTo>
                    <a:pt x="140" y="0"/>
                    <a:pt x="1" y="140"/>
                    <a:pt x="1" y="313"/>
                  </a:cubicBezTo>
                  <a:cubicBezTo>
                    <a:pt x="1"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6" name="Google Shape;6076;p24"/>
            <p:cNvSpPr/>
            <p:nvPr/>
          </p:nvSpPr>
          <p:spPr>
            <a:xfrm>
              <a:off x="64432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5" y="625"/>
                    <a:pt x="625" y="484"/>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7" name="Google Shape;6077;p24"/>
            <p:cNvSpPr/>
            <p:nvPr/>
          </p:nvSpPr>
          <p:spPr>
            <a:xfrm>
              <a:off x="6466550" y="4011525"/>
              <a:ext cx="15650" cy="15625"/>
            </a:xfrm>
            <a:custGeom>
              <a:avLst/>
              <a:gdLst/>
              <a:ahLst/>
              <a:cxnLst/>
              <a:rect l="l" t="t" r="r" b="b"/>
              <a:pathLst>
                <a:path w="626" h="625" extrusionOk="0">
                  <a:moveTo>
                    <a:pt x="313" y="0"/>
                  </a:moveTo>
                  <a:cubicBezTo>
                    <a:pt x="142" y="0"/>
                    <a:pt x="1" y="140"/>
                    <a:pt x="1" y="313"/>
                  </a:cubicBezTo>
                  <a:cubicBezTo>
                    <a:pt x="1" y="484"/>
                    <a:pt x="142"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8" name="Google Shape;6078;p24"/>
            <p:cNvSpPr/>
            <p:nvPr/>
          </p:nvSpPr>
          <p:spPr>
            <a:xfrm>
              <a:off x="6487275" y="4011525"/>
              <a:ext cx="18250" cy="15625"/>
            </a:xfrm>
            <a:custGeom>
              <a:avLst/>
              <a:gdLst/>
              <a:ahLst/>
              <a:cxnLst/>
              <a:rect l="l" t="t" r="r" b="b"/>
              <a:pathLst>
                <a:path w="730" h="625" extrusionOk="0">
                  <a:moveTo>
                    <a:pt x="418" y="0"/>
                  </a:moveTo>
                  <a:cubicBezTo>
                    <a:pt x="139" y="0"/>
                    <a:pt x="1" y="337"/>
                    <a:pt x="196" y="532"/>
                  </a:cubicBezTo>
                  <a:cubicBezTo>
                    <a:pt x="260" y="596"/>
                    <a:pt x="339" y="625"/>
                    <a:pt x="415" y="625"/>
                  </a:cubicBezTo>
                  <a:cubicBezTo>
                    <a:pt x="576" y="625"/>
                    <a:pt x="730" y="500"/>
                    <a:pt x="730" y="313"/>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79" name="Google Shape;6079;p24"/>
            <p:cNvSpPr/>
            <p:nvPr/>
          </p:nvSpPr>
          <p:spPr>
            <a:xfrm>
              <a:off x="651325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4" y="625"/>
                    <a:pt x="625" y="484"/>
                    <a:pt x="625" y="313"/>
                  </a:cubicBezTo>
                  <a:cubicBezTo>
                    <a:pt x="625" y="140"/>
                    <a:pt x="484"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0" name="Google Shape;6080;p24"/>
            <p:cNvSpPr/>
            <p:nvPr/>
          </p:nvSpPr>
          <p:spPr>
            <a:xfrm>
              <a:off x="5953325" y="399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1" name="Google Shape;6081;p24"/>
            <p:cNvSpPr/>
            <p:nvPr/>
          </p:nvSpPr>
          <p:spPr>
            <a:xfrm>
              <a:off x="597667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2" name="Google Shape;6082;p24"/>
            <p:cNvSpPr/>
            <p:nvPr/>
          </p:nvSpPr>
          <p:spPr>
            <a:xfrm>
              <a:off x="5999975" y="399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3" name="Google Shape;6083;p24"/>
            <p:cNvSpPr/>
            <p:nvPr/>
          </p:nvSpPr>
          <p:spPr>
            <a:xfrm>
              <a:off x="6023325"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4" name="Google Shape;6084;p24"/>
            <p:cNvSpPr/>
            <p:nvPr/>
          </p:nvSpPr>
          <p:spPr>
            <a:xfrm>
              <a:off x="6046675" y="399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5" name="Google Shape;6085;p24"/>
            <p:cNvSpPr/>
            <p:nvPr/>
          </p:nvSpPr>
          <p:spPr>
            <a:xfrm>
              <a:off x="6067350" y="3991500"/>
              <a:ext cx="18250" cy="15650"/>
            </a:xfrm>
            <a:custGeom>
              <a:avLst/>
              <a:gdLst/>
              <a:ahLst/>
              <a:cxnLst/>
              <a:rect l="l" t="t" r="r" b="b"/>
              <a:pathLst>
                <a:path w="730" h="626" extrusionOk="0">
                  <a:moveTo>
                    <a:pt x="418" y="1"/>
                  </a:moveTo>
                  <a:cubicBezTo>
                    <a:pt x="140" y="1"/>
                    <a:pt x="1" y="337"/>
                    <a:pt x="198" y="533"/>
                  </a:cubicBezTo>
                  <a:cubicBezTo>
                    <a:pt x="261" y="597"/>
                    <a:pt x="339" y="625"/>
                    <a:pt x="416" y="625"/>
                  </a:cubicBezTo>
                  <a:cubicBezTo>
                    <a:pt x="576" y="625"/>
                    <a:pt x="730" y="501"/>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6" name="Google Shape;6086;p24"/>
            <p:cNvSpPr/>
            <p:nvPr/>
          </p:nvSpPr>
          <p:spPr>
            <a:xfrm>
              <a:off x="60933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7" name="Google Shape;6087;p24"/>
            <p:cNvSpPr/>
            <p:nvPr/>
          </p:nvSpPr>
          <p:spPr>
            <a:xfrm>
              <a:off x="61166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8" name="Google Shape;6088;p24"/>
            <p:cNvSpPr/>
            <p:nvPr/>
          </p:nvSpPr>
          <p:spPr>
            <a:xfrm>
              <a:off x="613997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89" name="Google Shape;6089;p24"/>
            <p:cNvSpPr/>
            <p:nvPr/>
          </p:nvSpPr>
          <p:spPr>
            <a:xfrm>
              <a:off x="6160650" y="3991500"/>
              <a:ext cx="18300" cy="15650"/>
            </a:xfrm>
            <a:custGeom>
              <a:avLst/>
              <a:gdLst/>
              <a:ahLst/>
              <a:cxnLst/>
              <a:rect l="l" t="t" r="r" b="b"/>
              <a:pathLst>
                <a:path w="732" h="626" extrusionOk="0">
                  <a:moveTo>
                    <a:pt x="419" y="1"/>
                  </a:moveTo>
                  <a:cubicBezTo>
                    <a:pt x="140" y="1"/>
                    <a:pt x="1" y="337"/>
                    <a:pt x="198" y="533"/>
                  </a:cubicBezTo>
                  <a:cubicBezTo>
                    <a:pt x="262" y="597"/>
                    <a:pt x="340" y="625"/>
                    <a:pt x="417" y="625"/>
                  </a:cubicBezTo>
                  <a:cubicBezTo>
                    <a:pt x="577" y="625"/>
                    <a:pt x="731" y="501"/>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0" name="Google Shape;6090;p24"/>
            <p:cNvSpPr/>
            <p:nvPr/>
          </p:nvSpPr>
          <p:spPr>
            <a:xfrm>
              <a:off x="6186625"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1" name="Google Shape;6091;p24"/>
            <p:cNvSpPr/>
            <p:nvPr/>
          </p:nvSpPr>
          <p:spPr>
            <a:xfrm>
              <a:off x="620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2" name="Google Shape;6092;p24"/>
            <p:cNvSpPr/>
            <p:nvPr/>
          </p:nvSpPr>
          <p:spPr>
            <a:xfrm>
              <a:off x="6233275" y="399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3" name="Google Shape;6093;p24"/>
            <p:cNvSpPr/>
            <p:nvPr/>
          </p:nvSpPr>
          <p:spPr>
            <a:xfrm>
              <a:off x="62566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4" name="Google Shape;6094;p24"/>
            <p:cNvSpPr/>
            <p:nvPr/>
          </p:nvSpPr>
          <p:spPr>
            <a:xfrm>
              <a:off x="62799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5" name="Google Shape;6095;p24"/>
            <p:cNvSpPr/>
            <p:nvPr/>
          </p:nvSpPr>
          <p:spPr>
            <a:xfrm>
              <a:off x="630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6" name="Google Shape;6096;p24"/>
            <p:cNvSpPr/>
            <p:nvPr/>
          </p:nvSpPr>
          <p:spPr>
            <a:xfrm>
              <a:off x="6323950" y="3991500"/>
              <a:ext cx="18300" cy="15650"/>
            </a:xfrm>
            <a:custGeom>
              <a:avLst/>
              <a:gdLst/>
              <a:ahLst/>
              <a:cxnLst/>
              <a:rect l="l" t="t" r="r" b="b"/>
              <a:pathLst>
                <a:path w="732" h="626" extrusionOk="0">
                  <a:moveTo>
                    <a:pt x="419" y="1"/>
                  </a:moveTo>
                  <a:cubicBezTo>
                    <a:pt x="140" y="1"/>
                    <a:pt x="1" y="336"/>
                    <a:pt x="198" y="533"/>
                  </a:cubicBezTo>
                  <a:cubicBezTo>
                    <a:pt x="261" y="597"/>
                    <a:pt x="340" y="625"/>
                    <a:pt x="417" y="625"/>
                  </a:cubicBezTo>
                  <a:cubicBezTo>
                    <a:pt x="577" y="625"/>
                    <a:pt x="731" y="501"/>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7" name="Google Shape;6097;p24"/>
            <p:cNvSpPr/>
            <p:nvPr/>
          </p:nvSpPr>
          <p:spPr>
            <a:xfrm>
              <a:off x="634990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8" name="Google Shape;6098;p24"/>
            <p:cNvSpPr/>
            <p:nvPr/>
          </p:nvSpPr>
          <p:spPr>
            <a:xfrm>
              <a:off x="637325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099" name="Google Shape;6099;p24"/>
            <p:cNvSpPr/>
            <p:nvPr/>
          </p:nvSpPr>
          <p:spPr>
            <a:xfrm>
              <a:off x="639660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0" name="Google Shape;6100;p24"/>
            <p:cNvSpPr/>
            <p:nvPr/>
          </p:nvSpPr>
          <p:spPr>
            <a:xfrm>
              <a:off x="6419900" y="399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1" name="Google Shape;6101;p24"/>
            <p:cNvSpPr/>
            <p:nvPr/>
          </p:nvSpPr>
          <p:spPr>
            <a:xfrm>
              <a:off x="64432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2" name="Google Shape;6102;p24"/>
            <p:cNvSpPr/>
            <p:nvPr/>
          </p:nvSpPr>
          <p:spPr>
            <a:xfrm>
              <a:off x="6466550" y="399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3" name="Google Shape;6103;p24"/>
            <p:cNvSpPr/>
            <p:nvPr/>
          </p:nvSpPr>
          <p:spPr>
            <a:xfrm>
              <a:off x="6487275" y="3991500"/>
              <a:ext cx="18250" cy="15650"/>
            </a:xfrm>
            <a:custGeom>
              <a:avLst/>
              <a:gdLst/>
              <a:ahLst/>
              <a:cxnLst/>
              <a:rect l="l" t="t" r="r" b="b"/>
              <a:pathLst>
                <a:path w="730" h="626" extrusionOk="0">
                  <a:moveTo>
                    <a:pt x="418" y="1"/>
                  </a:moveTo>
                  <a:cubicBezTo>
                    <a:pt x="139" y="1"/>
                    <a:pt x="1" y="337"/>
                    <a:pt x="196" y="533"/>
                  </a:cubicBezTo>
                  <a:cubicBezTo>
                    <a:pt x="260" y="597"/>
                    <a:pt x="339" y="625"/>
                    <a:pt x="415" y="625"/>
                  </a:cubicBezTo>
                  <a:cubicBezTo>
                    <a:pt x="576" y="625"/>
                    <a:pt x="730" y="501"/>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4" name="Google Shape;6104;p24"/>
            <p:cNvSpPr/>
            <p:nvPr/>
          </p:nvSpPr>
          <p:spPr>
            <a:xfrm>
              <a:off x="651325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5" name="Google Shape;6105;p24"/>
            <p:cNvSpPr/>
            <p:nvPr/>
          </p:nvSpPr>
          <p:spPr>
            <a:xfrm>
              <a:off x="5953325" y="3971500"/>
              <a:ext cx="15650" cy="15650"/>
            </a:xfrm>
            <a:custGeom>
              <a:avLst/>
              <a:gdLst/>
              <a:ahLst/>
              <a:cxnLst/>
              <a:rect l="l" t="t" r="r" b="b"/>
              <a:pathLst>
                <a:path w="626" h="626" extrusionOk="0">
                  <a:moveTo>
                    <a:pt x="313" y="1"/>
                  </a:moveTo>
                  <a:cubicBezTo>
                    <a:pt x="141" y="1"/>
                    <a:pt x="0" y="140"/>
                    <a:pt x="0" y="313"/>
                  </a:cubicBezTo>
                  <a:cubicBezTo>
                    <a:pt x="0"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6" name="Google Shape;6106;p24"/>
            <p:cNvSpPr/>
            <p:nvPr/>
          </p:nvSpPr>
          <p:spPr>
            <a:xfrm>
              <a:off x="597667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7" name="Google Shape;6107;p24"/>
            <p:cNvSpPr/>
            <p:nvPr/>
          </p:nvSpPr>
          <p:spPr>
            <a:xfrm>
              <a:off x="5999975" y="3971500"/>
              <a:ext cx="15650" cy="15650"/>
            </a:xfrm>
            <a:custGeom>
              <a:avLst/>
              <a:gdLst/>
              <a:ahLst/>
              <a:cxnLst/>
              <a:rect l="l" t="t" r="r" b="b"/>
              <a:pathLst>
                <a:path w="626" h="626" extrusionOk="0">
                  <a:moveTo>
                    <a:pt x="313" y="1"/>
                  </a:moveTo>
                  <a:cubicBezTo>
                    <a:pt x="141" y="1"/>
                    <a:pt x="1" y="140"/>
                    <a:pt x="1" y="313"/>
                  </a:cubicBezTo>
                  <a:cubicBezTo>
                    <a:pt x="1" y="484"/>
                    <a:pt x="141"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8" name="Google Shape;6108;p24"/>
            <p:cNvSpPr/>
            <p:nvPr/>
          </p:nvSpPr>
          <p:spPr>
            <a:xfrm>
              <a:off x="6023325"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09" name="Google Shape;6109;p24"/>
            <p:cNvSpPr/>
            <p:nvPr/>
          </p:nvSpPr>
          <p:spPr>
            <a:xfrm>
              <a:off x="6046675" y="3971500"/>
              <a:ext cx="15625" cy="15650"/>
            </a:xfrm>
            <a:custGeom>
              <a:avLst/>
              <a:gdLst/>
              <a:ahLst/>
              <a:cxnLst/>
              <a:rect l="l" t="t" r="r" b="b"/>
              <a:pathLst>
                <a:path w="625" h="626" extrusionOk="0">
                  <a:moveTo>
                    <a:pt x="312" y="1"/>
                  </a:moveTo>
                  <a:cubicBezTo>
                    <a:pt x="139" y="1"/>
                    <a:pt x="0" y="140"/>
                    <a:pt x="0" y="313"/>
                  </a:cubicBezTo>
                  <a:cubicBezTo>
                    <a:pt x="0" y="484"/>
                    <a:pt x="139"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0" name="Google Shape;6110;p24"/>
            <p:cNvSpPr/>
            <p:nvPr/>
          </p:nvSpPr>
          <p:spPr>
            <a:xfrm>
              <a:off x="6067350" y="3971475"/>
              <a:ext cx="18250" cy="15650"/>
            </a:xfrm>
            <a:custGeom>
              <a:avLst/>
              <a:gdLst/>
              <a:ahLst/>
              <a:cxnLst/>
              <a:rect l="l" t="t" r="r" b="b"/>
              <a:pathLst>
                <a:path w="730" h="626" extrusionOk="0">
                  <a:moveTo>
                    <a:pt x="418" y="0"/>
                  </a:moveTo>
                  <a:cubicBezTo>
                    <a:pt x="140" y="0"/>
                    <a:pt x="1" y="337"/>
                    <a:pt x="198" y="534"/>
                  </a:cubicBezTo>
                  <a:cubicBezTo>
                    <a:pt x="261" y="597"/>
                    <a:pt x="339" y="625"/>
                    <a:pt x="416" y="625"/>
                  </a:cubicBezTo>
                  <a:cubicBezTo>
                    <a:pt x="576" y="625"/>
                    <a:pt x="730" y="501"/>
                    <a:pt x="730" y="312"/>
                  </a:cubicBezTo>
                  <a:cubicBezTo>
                    <a:pt x="730" y="139"/>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1" name="Google Shape;6111;p24"/>
            <p:cNvSpPr/>
            <p:nvPr/>
          </p:nvSpPr>
          <p:spPr>
            <a:xfrm>
              <a:off x="60933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2" name="Google Shape;6112;p24"/>
            <p:cNvSpPr/>
            <p:nvPr/>
          </p:nvSpPr>
          <p:spPr>
            <a:xfrm>
              <a:off x="61166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3" name="Google Shape;6113;p24"/>
            <p:cNvSpPr/>
            <p:nvPr/>
          </p:nvSpPr>
          <p:spPr>
            <a:xfrm>
              <a:off x="613997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4" name="Google Shape;6114;p24"/>
            <p:cNvSpPr/>
            <p:nvPr/>
          </p:nvSpPr>
          <p:spPr>
            <a:xfrm>
              <a:off x="6160650" y="3971475"/>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39"/>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5" name="Google Shape;6115;p24"/>
            <p:cNvSpPr/>
            <p:nvPr/>
          </p:nvSpPr>
          <p:spPr>
            <a:xfrm>
              <a:off x="6186625"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6" name="Google Shape;6116;p24"/>
            <p:cNvSpPr/>
            <p:nvPr/>
          </p:nvSpPr>
          <p:spPr>
            <a:xfrm>
              <a:off x="620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7" name="Google Shape;6117;p24"/>
            <p:cNvSpPr/>
            <p:nvPr/>
          </p:nvSpPr>
          <p:spPr>
            <a:xfrm>
              <a:off x="6233275" y="3971500"/>
              <a:ext cx="15625" cy="15650"/>
            </a:xfrm>
            <a:custGeom>
              <a:avLst/>
              <a:gdLst/>
              <a:ahLst/>
              <a:cxnLst/>
              <a:rect l="l" t="t" r="r" b="b"/>
              <a:pathLst>
                <a:path w="625" h="626" extrusionOk="0">
                  <a:moveTo>
                    <a:pt x="312" y="1"/>
                  </a:moveTo>
                  <a:cubicBezTo>
                    <a:pt x="141" y="1"/>
                    <a:pt x="0" y="140"/>
                    <a:pt x="0" y="313"/>
                  </a:cubicBezTo>
                  <a:cubicBezTo>
                    <a:pt x="0" y="484"/>
                    <a:pt x="141"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8" name="Google Shape;6118;p24"/>
            <p:cNvSpPr/>
            <p:nvPr/>
          </p:nvSpPr>
          <p:spPr>
            <a:xfrm>
              <a:off x="62566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19" name="Google Shape;6119;p24"/>
            <p:cNvSpPr/>
            <p:nvPr/>
          </p:nvSpPr>
          <p:spPr>
            <a:xfrm>
              <a:off x="62799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0" name="Google Shape;6120;p24"/>
            <p:cNvSpPr/>
            <p:nvPr/>
          </p:nvSpPr>
          <p:spPr>
            <a:xfrm>
              <a:off x="630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1" name="Google Shape;6121;p24"/>
            <p:cNvSpPr/>
            <p:nvPr/>
          </p:nvSpPr>
          <p:spPr>
            <a:xfrm>
              <a:off x="6323950" y="3971475"/>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39"/>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2" name="Google Shape;6122;p24"/>
            <p:cNvSpPr/>
            <p:nvPr/>
          </p:nvSpPr>
          <p:spPr>
            <a:xfrm>
              <a:off x="634990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3" name="Google Shape;6123;p24"/>
            <p:cNvSpPr/>
            <p:nvPr/>
          </p:nvSpPr>
          <p:spPr>
            <a:xfrm>
              <a:off x="637325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4" name="Google Shape;6124;p24"/>
            <p:cNvSpPr/>
            <p:nvPr/>
          </p:nvSpPr>
          <p:spPr>
            <a:xfrm>
              <a:off x="639660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4" y="625"/>
                    <a:pt x="625" y="484"/>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5" name="Google Shape;6125;p24"/>
            <p:cNvSpPr/>
            <p:nvPr/>
          </p:nvSpPr>
          <p:spPr>
            <a:xfrm>
              <a:off x="6419900" y="3971500"/>
              <a:ext cx="15650" cy="15650"/>
            </a:xfrm>
            <a:custGeom>
              <a:avLst/>
              <a:gdLst/>
              <a:ahLst/>
              <a:cxnLst/>
              <a:rect l="l" t="t" r="r" b="b"/>
              <a:pathLst>
                <a:path w="626" h="626" extrusionOk="0">
                  <a:moveTo>
                    <a:pt x="313" y="1"/>
                  </a:moveTo>
                  <a:cubicBezTo>
                    <a:pt x="140" y="1"/>
                    <a:pt x="1" y="140"/>
                    <a:pt x="1" y="313"/>
                  </a:cubicBezTo>
                  <a:cubicBezTo>
                    <a:pt x="1"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6" name="Google Shape;6126;p24"/>
            <p:cNvSpPr/>
            <p:nvPr/>
          </p:nvSpPr>
          <p:spPr>
            <a:xfrm>
              <a:off x="64432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5" y="625"/>
                    <a:pt x="625" y="484"/>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7" name="Google Shape;6127;p24"/>
            <p:cNvSpPr/>
            <p:nvPr/>
          </p:nvSpPr>
          <p:spPr>
            <a:xfrm>
              <a:off x="6466550" y="3971500"/>
              <a:ext cx="15650" cy="15650"/>
            </a:xfrm>
            <a:custGeom>
              <a:avLst/>
              <a:gdLst/>
              <a:ahLst/>
              <a:cxnLst/>
              <a:rect l="l" t="t" r="r" b="b"/>
              <a:pathLst>
                <a:path w="626" h="626" extrusionOk="0">
                  <a:moveTo>
                    <a:pt x="313" y="1"/>
                  </a:moveTo>
                  <a:cubicBezTo>
                    <a:pt x="142" y="1"/>
                    <a:pt x="1" y="140"/>
                    <a:pt x="1" y="313"/>
                  </a:cubicBezTo>
                  <a:cubicBezTo>
                    <a:pt x="1" y="484"/>
                    <a:pt x="142"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8" name="Google Shape;6128;p24"/>
            <p:cNvSpPr/>
            <p:nvPr/>
          </p:nvSpPr>
          <p:spPr>
            <a:xfrm>
              <a:off x="6487275" y="3971475"/>
              <a:ext cx="18250" cy="15650"/>
            </a:xfrm>
            <a:custGeom>
              <a:avLst/>
              <a:gdLst/>
              <a:ahLst/>
              <a:cxnLst/>
              <a:rect l="l" t="t" r="r" b="b"/>
              <a:pathLst>
                <a:path w="730" h="626" extrusionOk="0">
                  <a:moveTo>
                    <a:pt x="418" y="0"/>
                  </a:moveTo>
                  <a:cubicBezTo>
                    <a:pt x="139" y="0"/>
                    <a:pt x="1" y="337"/>
                    <a:pt x="196" y="534"/>
                  </a:cubicBezTo>
                  <a:cubicBezTo>
                    <a:pt x="260" y="597"/>
                    <a:pt x="338" y="625"/>
                    <a:pt x="415" y="625"/>
                  </a:cubicBezTo>
                  <a:cubicBezTo>
                    <a:pt x="576" y="625"/>
                    <a:pt x="730" y="501"/>
                    <a:pt x="730" y="312"/>
                  </a:cubicBezTo>
                  <a:cubicBezTo>
                    <a:pt x="730" y="139"/>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29" name="Google Shape;6129;p24"/>
            <p:cNvSpPr/>
            <p:nvPr/>
          </p:nvSpPr>
          <p:spPr>
            <a:xfrm>
              <a:off x="651325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4" y="625"/>
                    <a:pt x="625" y="484"/>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0" name="Google Shape;6130;p24"/>
            <p:cNvSpPr/>
            <p:nvPr/>
          </p:nvSpPr>
          <p:spPr>
            <a:xfrm>
              <a:off x="597667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1" name="Google Shape;6131;p24"/>
            <p:cNvSpPr/>
            <p:nvPr/>
          </p:nvSpPr>
          <p:spPr>
            <a:xfrm>
              <a:off x="5999975" y="3951450"/>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2" name="Google Shape;6132;p24"/>
            <p:cNvSpPr/>
            <p:nvPr/>
          </p:nvSpPr>
          <p:spPr>
            <a:xfrm>
              <a:off x="6023325"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3" name="Google Shape;6133;p24"/>
            <p:cNvSpPr/>
            <p:nvPr/>
          </p:nvSpPr>
          <p:spPr>
            <a:xfrm>
              <a:off x="6046675" y="3951450"/>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4" name="Google Shape;6134;p24"/>
            <p:cNvSpPr/>
            <p:nvPr/>
          </p:nvSpPr>
          <p:spPr>
            <a:xfrm>
              <a:off x="6067350" y="3951500"/>
              <a:ext cx="18250" cy="15625"/>
            </a:xfrm>
            <a:custGeom>
              <a:avLst/>
              <a:gdLst/>
              <a:ahLst/>
              <a:cxnLst/>
              <a:rect l="l" t="t" r="r" b="b"/>
              <a:pathLst>
                <a:path w="730" h="625" extrusionOk="0">
                  <a:moveTo>
                    <a:pt x="418" y="0"/>
                  </a:moveTo>
                  <a:cubicBezTo>
                    <a:pt x="140" y="0"/>
                    <a:pt x="1" y="335"/>
                    <a:pt x="198" y="532"/>
                  </a:cubicBezTo>
                  <a:cubicBezTo>
                    <a:pt x="261" y="596"/>
                    <a:pt x="339" y="625"/>
                    <a:pt x="416" y="625"/>
                  </a:cubicBezTo>
                  <a:cubicBezTo>
                    <a:pt x="576" y="625"/>
                    <a:pt x="730" y="500"/>
                    <a:pt x="730" y="312"/>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5" name="Google Shape;6135;p24"/>
            <p:cNvSpPr/>
            <p:nvPr/>
          </p:nvSpPr>
          <p:spPr>
            <a:xfrm>
              <a:off x="60933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6" name="Google Shape;6136;p24"/>
            <p:cNvSpPr/>
            <p:nvPr/>
          </p:nvSpPr>
          <p:spPr>
            <a:xfrm>
              <a:off x="61166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7" name="Google Shape;6137;p24"/>
            <p:cNvSpPr/>
            <p:nvPr/>
          </p:nvSpPr>
          <p:spPr>
            <a:xfrm>
              <a:off x="613997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8" name="Google Shape;6138;p24"/>
            <p:cNvSpPr/>
            <p:nvPr/>
          </p:nvSpPr>
          <p:spPr>
            <a:xfrm>
              <a:off x="6160650" y="3951500"/>
              <a:ext cx="18300" cy="15625"/>
            </a:xfrm>
            <a:custGeom>
              <a:avLst/>
              <a:gdLst/>
              <a:ahLst/>
              <a:cxnLst/>
              <a:rect l="l" t="t" r="r" b="b"/>
              <a:pathLst>
                <a:path w="732" h="625" extrusionOk="0">
                  <a:moveTo>
                    <a:pt x="419" y="0"/>
                  </a:moveTo>
                  <a:cubicBezTo>
                    <a:pt x="140" y="0"/>
                    <a:pt x="1" y="335"/>
                    <a:pt x="198" y="532"/>
                  </a:cubicBezTo>
                  <a:cubicBezTo>
                    <a:pt x="262" y="596"/>
                    <a:pt x="340" y="625"/>
                    <a:pt x="417" y="625"/>
                  </a:cubicBezTo>
                  <a:cubicBezTo>
                    <a:pt x="577" y="625"/>
                    <a:pt x="731" y="500"/>
                    <a:pt x="731" y="312"/>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39" name="Google Shape;6139;p24"/>
            <p:cNvSpPr/>
            <p:nvPr/>
          </p:nvSpPr>
          <p:spPr>
            <a:xfrm>
              <a:off x="6186625"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0" name="Google Shape;6140;p24"/>
            <p:cNvSpPr/>
            <p:nvPr/>
          </p:nvSpPr>
          <p:spPr>
            <a:xfrm>
              <a:off x="620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1" name="Google Shape;6141;p24"/>
            <p:cNvSpPr/>
            <p:nvPr/>
          </p:nvSpPr>
          <p:spPr>
            <a:xfrm>
              <a:off x="6233275" y="3951450"/>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2" name="Google Shape;6142;p24"/>
            <p:cNvSpPr/>
            <p:nvPr/>
          </p:nvSpPr>
          <p:spPr>
            <a:xfrm>
              <a:off x="62566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3" name="Google Shape;6143;p24"/>
            <p:cNvSpPr/>
            <p:nvPr/>
          </p:nvSpPr>
          <p:spPr>
            <a:xfrm>
              <a:off x="62799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4" name="Google Shape;6144;p24"/>
            <p:cNvSpPr/>
            <p:nvPr/>
          </p:nvSpPr>
          <p:spPr>
            <a:xfrm>
              <a:off x="630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5" name="Google Shape;6145;p24"/>
            <p:cNvSpPr/>
            <p:nvPr/>
          </p:nvSpPr>
          <p:spPr>
            <a:xfrm>
              <a:off x="6323950" y="3951500"/>
              <a:ext cx="18300" cy="15625"/>
            </a:xfrm>
            <a:custGeom>
              <a:avLst/>
              <a:gdLst/>
              <a:ahLst/>
              <a:cxnLst/>
              <a:rect l="l" t="t" r="r" b="b"/>
              <a:pathLst>
                <a:path w="732" h="625" extrusionOk="0">
                  <a:moveTo>
                    <a:pt x="422" y="0"/>
                  </a:moveTo>
                  <a:cubicBezTo>
                    <a:pt x="421" y="0"/>
                    <a:pt x="420" y="0"/>
                    <a:pt x="419" y="0"/>
                  </a:cubicBezTo>
                  <a:cubicBezTo>
                    <a:pt x="418" y="0"/>
                    <a:pt x="418" y="0"/>
                    <a:pt x="417" y="0"/>
                  </a:cubicBezTo>
                  <a:cubicBezTo>
                    <a:pt x="139" y="0"/>
                    <a:pt x="1" y="336"/>
                    <a:pt x="198" y="532"/>
                  </a:cubicBezTo>
                  <a:cubicBezTo>
                    <a:pt x="261" y="596"/>
                    <a:pt x="340" y="625"/>
                    <a:pt x="417" y="625"/>
                  </a:cubicBezTo>
                  <a:cubicBezTo>
                    <a:pt x="577" y="625"/>
                    <a:pt x="731" y="500"/>
                    <a:pt x="731" y="312"/>
                  </a:cubicBezTo>
                  <a:cubicBezTo>
                    <a:pt x="731" y="141"/>
                    <a:pt x="593" y="0"/>
                    <a:pt x="42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6" name="Google Shape;6146;p24"/>
            <p:cNvSpPr/>
            <p:nvPr/>
          </p:nvSpPr>
          <p:spPr>
            <a:xfrm>
              <a:off x="634990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7" name="Google Shape;6147;p24"/>
            <p:cNvSpPr/>
            <p:nvPr/>
          </p:nvSpPr>
          <p:spPr>
            <a:xfrm>
              <a:off x="637325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8" name="Google Shape;6148;p24"/>
            <p:cNvSpPr/>
            <p:nvPr/>
          </p:nvSpPr>
          <p:spPr>
            <a:xfrm>
              <a:off x="639660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49" name="Google Shape;6149;p24"/>
            <p:cNvSpPr/>
            <p:nvPr/>
          </p:nvSpPr>
          <p:spPr>
            <a:xfrm>
              <a:off x="6419900" y="3951450"/>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0" name="Google Shape;6150;p24"/>
            <p:cNvSpPr/>
            <p:nvPr/>
          </p:nvSpPr>
          <p:spPr>
            <a:xfrm>
              <a:off x="64432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1" name="Google Shape;6151;p24"/>
            <p:cNvSpPr/>
            <p:nvPr/>
          </p:nvSpPr>
          <p:spPr>
            <a:xfrm>
              <a:off x="6466550" y="3951450"/>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2" name="Google Shape;6152;p24"/>
            <p:cNvSpPr/>
            <p:nvPr/>
          </p:nvSpPr>
          <p:spPr>
            <a:xfrm>
              <a:off x="6487275" y="3951500"/>
              <a:ext cx="18250" cy="15625"/>
            </a:xfrm>
            <a:custGeom>
              <a:avLst/>
              <a:gdLst/>
              <a:ahLst/>
              <a:cxnLst/>
              <a:rect l="l" t="t" r="r" b="b"/>
              <a:pathLst>
                <a:path w="730" h="625" extrusionOk="0">
                  <a:moveTo>
                    <a:pt x="418" y="0"/>
                  </a:moveTo>
                  <a:cubicBezTo>
                    <a:pt x="139" y="0"/>
                    <a:pt x="1" y="335"/>
                    <a:pt x="196" y="532"/>
                  </a:cubicBezTo>
                  <a:cubicBezTo>
                    <a:pt x="260" y="596"/>
                    <a:pt x="339" y="625"/>
                    <a:pt x="415" y="625"/>
                  </a:cubicBezTo>
                  <a:cubicBezTo>
                    <a:pt x="576" y="625"/>
                    <a:pt x="730" y="500"/>
                    <a:pt x="730" y="312"/>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3" name="Google Shape;6153;p24"/>
            <p:cNvSpPr/>
            <p:nvPr/>
          </p:nvSpPr>
          <p:spPr>
            <a:xfrm>
              <a:off x="6513250" y="395145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4" name="Google Shape;6154;p24"/>
            <p:cNvSpPr/>
            <p:nvPr/>
          </p:nvSpPr>
          <p:spPr>
            <a:xfrm>
              <a:off x="597667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5" name="Google Shape;6155;p24"/>
            <p:cNvSpPr/>
            <p:nvPr/>
          </p:nvSpPr>
          <p:spPr>
            <a:xfrm>
              <a:off x="5999975" y="3931450"/>
              <a:ext cx="15650" cy="15625"/>
            </a:xfrm>
            <a:custGeom>
              <a:avLst/>
              <a:gdLst/>
              <a:ahLst/>
              <a:cxnLst/>
              <a:rect l="l" t="t" r="r" b="b"/>
              <a:pathLst>
                <a:path w="626" h="625" extrusionOk="0">
                  <a:moveTo>
                    <a:pt x="313" y="0"/>
                  </a:moveTo>
                  <a:cubicBezTo>
                    <a:pt x="141" y="0"/>
                    <a:pt x="1" y="141"/>
                    <a:pt x="1" y="313"/>
                  </a:cubicBezTo>
                  <a:cubicBezTo>
                    <a:pt x="1" y="485"/>
                    <a:pt x="141"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6" name="Google Shape;6156;p24"/>
            <p:cNvSpPr/>
            <p:nvPr/>
          </p:nvSpPr>
          <p:spPr>
            <a:xfrm>
              <a:off x="6023325"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7" name="Google Shape;6157;p24"/>
            <p:cNvSpPr/>
            <p:nvPr/>
          </p:nvSpPr>
          <p:spPr>
            <a:xfrm>
              <a:off x="6046675" y="3931450"/>
              <a:ext cx="15625" cy="15625"/>
            </a:xfrm>
            <a:custGeom>
              <a:avLst/>
              <a:gdLst/>
              <a:ahLst/>
              <a:cxnLst/>
              <a:rect l="l" t="t" r="r" b="b"/>
              <a:pathLst>
                <a:path w="625" h="625" extrusionOk="0">
                  <a:moveTo>
                    <a:pt x="312" y="0"/>
                  </a:moveTo>
                  <a:cubicBezTo>
                    <a:pt x="139" y="0"/>
                    <a:pt x="0" y="141"/>
                    <a:pt x="0" y="313"/>
                  </a:cubicBezTo>
                  <a:cubicBezTo>
                    <a:pt x="0" y="485"/>
                    <a:pt x="139"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8" name="Google Shape;6158;p24"/>
            <p:cNvSpPr/>
            <p:nvPr/>
          </p:nvSpPr>
          <p:spPr>
            <a:xfrm>
              <a:off x="6067350" y="3931450"/>
              <a:ext cx="18250" cy="15675"/>
            </a:xfrm>
            <a:custGeom>
              <a:avLst/>
              <a:gdLst/>
              <a:ahLst/>
              <a:cxnLst/>
              <a:rect l="l" t="t" r="r" b="b"/>
              <a:pathLst>
                <a:path w="730" h="627" extrusionOk="0">
                  <a:moveTo>
                    <a:pt x="418" y="0"/>
                  </a:moveTo>
                  <a:cubicBezTo>
                    <a:pt x="140" y="0"/>
                    <a:pt x="1" y="337"/>
                    <a:pt x="198" y="534"/>
                  </a:cubicBezTo>
                  <a:cubicBezTo>
                    <a:pt x="261" y="598"/>
                    <a:pt x="339" y="626"/>
                    <a:pt x="416" y="626"/>
                  </a:cubicBezTo>
                  <a:cubicBezTo>
                    <a:pt x="576" y="626"/>
                    <a:pt x="730" y="501"/>
                    <a:pt x="730" y="313"/>
                  </a:cubicBezTo>
                  <a:cubicBezTo>
                    <a:pt x="730" y="141"/>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59" name="Google Shape;6159;p24"/>
            <p:cNvSpPr/>
            <p:nvPr/>
          </p:nvSpPr>
          <p:spPr>
            <a:xfrm>
              <a:off x="60933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0" name="Google Shape;6160;p24"/>
            <p:cNvSpPr/>
            <p:nvPr/>
          </p:nvSpPr>
          <p:spPr>
            <a:xfrm>
              <a:off x="61166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1" name="Google Shape;6161;p24"/>
            <p:cNvSpPr/>
            <p:nvPr/>
          </p:nvSpPr>
          <p:spPr>
            <a:xfrm>
              <a:off x="613997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2" name="Google Shape;6162;p24"/>
            <p:cNvSpPr/>
            <p:nvPr/>
          </p:nvSpPr>
          <p:spPr>
            <a:xfrm>
              <a:off x="6160650" y="3931450"/>
              <a:ext cx="18300" cy="15675"/>
            </a:xfrm>
            <a:custGeom>
              <a:avLst/>
              <a:gdLst/>
              <a:ahLst/>
              <a:cxnLst/>
              <a:rect l="l" t="t" r="r" b="b"/>
              <a:pathLst>
                <a:path w="732" h="627" extrusionOk="0">
                  <a:moveTo>
                    <a:pt x="419" y="0"/>
                  </a:moveTo>
                  <a:cubicBezTo>
                    <a:pt x="140" y="0"/>
                    <a:pt x="1" y="337"/>
                    <a:pt x="198" y="534"/>
                  </a:cubicBezTo>
                  <a:cubicBezTo>
                    <a:pt x="262" y="598"/>
                    <a:pt x="340" y="626"/>
                    <a:pt x="417" y="626"/>
                  </a:cubicBezTo>
                  <a:cubicBezTo>
                    <a:pt x="577" y="626"/>
                    <a:pt x="731" y="501"/>
                    <a:pt x="731" y="313"/>
                  </a:cubicBezTo>
                  <a:cubicBezTo>
                    <a:pt x="731" y="141"/>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3" name="Google Shape;6163;p24"/>
            <p:cNvSpPr/>
            <p:nvPr/>
          </p:nvSpPr>
          <p:spPr>
            <a:xfrm>
              <a:off x="6186625"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4" name="Google Shape;6164;p24"/>
            <p:cNvSpPr/>
            <p:nvPr/>
          </p:nvSpPr>
          <p:spPr>
            <a:xfrm>
              <a:off x="620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5" name="Google Shape;6165;p24"/>
            <p:cNvSpPr/>
            <p:nvPr/>
          </p:nvSpPr>
          <p:spPr>
            <a:xfrm>
              <a:off x="6233275" y="3931450"/>
              <a:ext cx="15625" cy="15625"/>
            </a:xfrm>
            <a:custGeom>
              <a:avLst/>
              <a:gdLst/>
              <a:ahLst/>
              <a:cxnLst/>
              <a:rect l="l" t="t" r="r" b="b"/>
              <a:pathLst>
                <a:path w="625" h="625" extrusionOk="0">
                  <a:moveTo>
                    <a:pt x="312" y="0"/>
                  </a:moveTo>
                  <a:cubicBezTo>
                    <a:pt x="141" y="0"/>
                    <a:pt x="0" y="141"/>
                    <a:pt x="0" y="313"/>
                  </a:cubicBezTo>
                  <a:cubicBezTo>
                    <a:pt x="0" y="485"/>
                    <a:pt x="141" y="625"/>
                    <a:pt x="312" y="625"/>
                  </a:cubicBezTo>
                  <a:cubicBezTo>
                    <a:pt x="485" y="625"/>
                    <a:pt x="625" y="485"/>
                    <a:pt x="625" y="313"/>
                  </a:cubicBezTo>
                  <a:cubicBezTo>
                    <a:pt x="625" y="141"/>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6" name="Google Shape;6166;p24"/>
            <p:cNvSpPr/>
            <p:nvPr/>
          </p:nvSpPr>
          <p:spPr>
            <a:xfrm>
              <a:off x="62566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7" name="Google Shape;6167;p24"/>
            <p:cNvSpPr/>
            <p:nvPr/>
          </p:nvSpPr>
          <p:spPr>
            <a:xfrm>
              <a:off x="62799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4" y="625"/>
                    <a:pt x="625" y="485"/>
                    <a:pt x="625" y="313"/>
                  </a:cubicBezTo>
                  <a:cubicBezTo>
                    <a:pt x="625" y="141"/>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8" name="Google Shape;6168;p24"/>
            <p:cNvSpPr/>
            <p:nvPr/>
          </p:nvSpPr>
          <p:spPr>
            <a:xfrm>
              <a:off x="630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69" name="Google Shape;6169;p24"/>
            <p:cNvSpPr/>
            <p:nvPr/>
          </p:nvSpPr>
          <p:spPr>
            <a:xfrm>
              <a:off x="6323950" y="3931450"/>
              <a:ext cx="18300" cy="15675"/>
            </a:xfrm>
            <a:custGeom>
              <a:avLst/>
              <a:gdLst/>
              <a:ahLst/>
              <a:cxnLst/>
              <a:rect l="l" t="t" r="r" b="b"/>
              <a:pathLst>
                <a:path w="732" h="627" extrusionOk="0">
                  <a:moveTo>
                    <a:pt x="419" y="0"/>
                  </a:moveTo>
                  <a:cubicBezTo>
                    <a:pt x="140" y="0"/>
                    <a:pt x="1" y="337"/>
                    <a:pt x="198" y="534"/>
                  </a:cubicBezTo>
                  <a:cubicBezTo>
                    <a:pt x="261" y="598"/>
                    <a:pt x="340" y="626"/>
                    <a:pt x="416" y="626"/>
                  </a:cubicBezTo>
                  <a:cubicBezTo>
                    <a:pt x="577" y="626"/>
                    <a:pt x="731" y="501"/>
                    <a:pt x="731" y="313"/>
                  </a:cubicBezTo>
                  <a:cubicBezTo>
                    <a:pt x="731" y="141"/>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0" name="Google Shape;6170;p24"/>
            <p:cNvSpPr/>
            <p:nvPr/>
          </p:nvSpPr>
          <p:spPr>
            <a:xfrm>
              <a:off x="634990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1" name="Google Shape;6171;p24"/>
            <p:cNvSpPr/>
            <p:nvPr/>
          </p:nvSpPr>
          <p:spPr>
            <a:xfrm>
              <a:off x="637325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2" name="Google Shape;6172;p24"/>
            <p:cNvSpPr/>
            <p:nvPr/>
          </p:nvSpPr>
          <p:spPr>
            <a:xfrm>
              <a:off x="639660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4" y="625"/>
                    <a:pt x="625" y="485"/>
                    <a:pt x="625" y="313"/>
                  </a:cubicBezTo>
                  <a:cubicBezTo>
                    <a:pt x="625" y="141"/>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3" name="Google Shape;6173;p24"/>
            <p:cNvSpPr/>
            <p:nvPr/>
          </p:nvSpPr>
          <p:spPr>
            <a:xfrm>
              <a:off x="6419900" y="3931450"/>
              <a:ext cx="15650" cy="15625"/>
            </a:xfrm>
            <a:custGeom>
              <a:avLst/>
              <a:gdLst/>
              <a:ahLst/>
              <a:cxnLst/>
              <a:rect l="l" t="t" r="r" b="b"/>
              <a:pathLst>
                <a:path w="626" h="625" extrusionOk="0">
                  <a:moveTo>
                    <a:pt x="313" y="0"/>
                  </a:moveTo>
                  <a:cubicBezTo>
                    <a:pt x="140" y="0"/>
                    <a:pt x="1" y="141"/>
                    <a:pt x="1" y="313"/>
                  </a:cubicBezTo>
                  <a:cubicBezTo>
                    <a:pt x="1"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4" name="Google Shape;6174;p24"/>
            <p:cNvSpPr/>
            <p:nvPr/>
          </p:nvSpPr>
          <p:spPr>
            <a:xfrm>
              <a:off x="64432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5" y="625"/>
                    <a:pt x="625" y="485"/>
                    <a:pt x="625" y="313"/>
                  </a:cubicBezTo>
                  <a:cubicBezTo>
                    <a:pt x="625" y="141"/>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5" name="Google Shape;6175;p24"/>
            <p:cNvSpPr/>
            <p:nvPr/>
          </p:nvSpPr>
          <p:spPr>
            <a:xfrm>
              <a:off x="6466550" y="3931450"/>
              <a:ext cx="15650" cy="15625"/>
            </a:xfrm>
            <a:custGeom>
              <a:avLst/>
              <a:gdLst/>
              <a:ahLst/>
              <a:cxnLst/>
              <a:rect l="l" t="t" r="r" b="b"/>
              <a:pathLst>
                <a:path w="626" h="625" extrusionOk="0">
                  <a:moveTo>
                    <a:pt x="313" y="0"/>
                  </a:moveTo>
                  <a:cubicBezTo>
                    <a:pt x="142" y="0"/>
                    <a:pt x="1" y="141"/>
                    <a:pt x="1" y="313"/>
                  </a:cubicBezTo>
                  <a:cubicBezTo>
                    <a:pt x="1" y="485"/>
                    <a:pt x="142"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6" name="Google Shape;6176;p24"/>
            <p:cNvSpPr/>
            <p:nvPr/>
          </p:nvSpPr>
          <p:spPr>
            <a:xfrm>
              <a:off x="6487275" y="3931450"/>
              <a:ext cx="18250" cy="15675"/>
            </a:xfrm>
            <a:custGeom>
              <a:avLst/>
              <a:gdLst/>
              <a:ahLst/>
              <a:cxnLst/>
              <a:rect l="l" t="t" r="r" b="b"/>
              <a:pathLst>
                <a:path w="730" h="627" extrusionOk="0">
                  <a:moveTo>
                    <a:pt x="418" y="0"/>
                  </a:moveTo>
                  <a:cubicBezTo>
                    <a:pt x="139" y="0"/>
                    <a:pt x="1" y="337"/>
                    <a:pt x="196" y="534"/>
                  </a:cubicBezTo>
                  <a:cubicBezTo>
                    <a:pt x="260" y="598"/>
                    <a:pt x="338" y="626"/>
                    <a:pt x="415" y="626"/>
                  </a:cubicBezTo>
                  <a:cubicBezTo>
                    <a:pt x="576" y="626"/>
                    <a:pt x="730" y="501"/>
                    <a:pt x="730" y="313"/>
                  </a:cubicBezTo>
                  <a:cubicBezTo>
                    <a:pt x="730" y="141"/>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7" name="Google Shape;6177;p24"/>
            <p:cNvSpPr/>
            <p:nvPr/>
          </p:nvSpPr>
          <p:spPr>
            <a:xfrm>
              <a:off x="6513250" y="3931450"/>
              <a:ext cx="15625" cy="15625"/>
            </a:xfrm>
            <a:custGeom>
              <a:avLst/>
              <a:gdLst/>
              <a:ahLst/>
              <a:cxnLst/>
              <a:rect l="l" t="t" r="r" b="b"/>
              <a:pathLst>
                <a:path w="625" h="625" extrusionOk="0">
                  <a:moveTo>
                    <a:pt x="312" y="0"/>
                  </a:moveTo>
                  <a:cubicBezTo>
                    <a:pt x="140" y="0"/>
                    <a:pt x="0" y="141"/>
                    <a:pt x="0" y="313"/>
                  </a:cubicBezTo>
                  <a:cubicBezTo>
                    <a:pt x="0" y="485"/>
                    <a:pt x="140" y="625"/>
                    <a:pt x="312" y="625"/>
                  </a:cubicBezTo>
                  <a:cubicBezTo>
                    <a:pt x="484" y="625"/>
                    <a:pt x="625" y="485"/>
                    <a:pt x="625" y="313"/>
                  </a:cubicBezTo>
                  <a:cubicBezTo>
                    <a:pt x="625" y="141"/>
                    <a:pt x="484"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8" name="Google Shape;6178;p24"/>
            <p:cNvSpPr/>
            <p:nvPr/>
          </p:nvSpPr>
          <p:spPr>
            <a:xfrm>
              <a:off x="5999975" y="3911425"/>
              <a:ext cx="15650" cy="15650"/>
            </a:xfrm>
            <a:custGeom>
              <a:avLst/>
              <a:gdLst/>
              <a:ahLst/>
              <a:cxnLst/>
              <a:rect l="l" t="t" r="r" b="b"/>
              <a:pathLst>
                <a:path w="626" h="626" extrusionOk="0">
                  <a:moveTo>
                    <a:pt x="313" y="1"/>
                  </a:moveTo>
                  <a:cubicBezTo>
                    <a:pt x="141" y="1"/>
                    <a:pt x="1" y="142"/>
                    <a:pt x="1" y="313"/>
                  </a:cubicBezTo>
                  <a:cubicBezTo>
                    <a:pt x="1" y="486"/>
                    <a:pt x="141"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79" name="Google Shape;6179;p24"/>
            <p:cNvSpPr/>
            <p:nvPr/>
          </p:nvSpPr>
          <p:spPr>
            <a:xfrm>
              <a:off x="6023325"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0" name="Google Shape;6180;p24"/>
            <p:cNvSpPr/>
            <p:nvPr/>
          </p:nvSpPr>
          <p:spPr>
            <a:xfrm>
              <a:off x="6046675" y="3911425"/>
              <a:ext cx="15625" cy="15650"/>
            </a:xfrm>
            <a:custGeom>
              <a:avLst/>
              <a:gdLst/>
              <a:ahLst/>
              <a:cxnLst/>
              <a:rect l="l" t="t" r="r" b="b"/>
              <a:pathLst>
                <a:path w="625" h="626" extrusionOk="0">
                  <a:moveTo>
                    <a:pt x="312" y="1"/>
                  </a:moveTo>
                  <a:cubicBezTo>
                    <a:pt x="139" y="1"/>
                    <a:pt x="0" y="142"/>
                    <a:pt x="0" y="313"/>
                  </a:cubicBezTo>
                  <a:cubicBezTo>
                    <a:pt x="0" y="486"/>
                    <a:pt x="139"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1" name="Google Shape;6181;p24"/>
            <p:cNvSpPr/>
            <p:nvPr/>
          </p:nvSpPr>
          <p:spPr>
            <a:xfrm>
              <a:off x="6067350" y="391142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2"/>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2" name="Google Shape;6182;p24"/>
            <p:cNvSpPr/>
            <p:nvPr/>
          </p:nvSpPr>
          <p:spPr>
            <a:xfrm>
              <a:off x="60933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3" name="Google Shape;6183;p24"/>
            <p:cNvSpPr/>
            <p:nvPr/>
          </p:nvSpPr>
          <p:spPr>
            <a:xfrm>
              <a:off x="61166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4" name="Google Shape;6184;p24"/>
            <p:cNvSpPr/>
            <p:nvPr/>
          </p:nvSpPr>
          <p:spPr>
            <a:xfrm>
              <a:off x="613997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5" name="Google Shape;6185;p24"/>
            <p:cNvSpPr/>
            <p:nvPr/>
          </p:nvSpPr>
          <p:spPr>
            <a:xfrm>
              <a:off x="6160650" y="39114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2"/>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6" name="Google Shape;6186;p24"/>
            <p:cNvSpPr/>
            <p:nvPr/>
          </p:nvSpPr>
          <p:spPr>
            <a:xfrm>
              <a:off x="6186625"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7" name="Google Shape;6187;p24"/>
            <p:cNvSpPr/>
            <p:nvPr/>
          </p:nvSpPr>
          <p:spPr>
            <a:xfrm>
              <a:off x="620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8" name="Google Shape;6188;p24"/>
            <p:cNvSpPr/>
            <p:nvPr/>
          </p:nvSpPr>
          <p:spPr>
            <a:xfrm>
              <a:off x="6233275" y="3911425"/>
              <a:ext cx="15625" cy="15650"/>
            </a:xfrm>
            <a:custGeom>
              <a:avLst/>
              <a:gdLst/>
              <a:ahLst/>
              <a:cxnLst/>
              <a:rect l="l" t="t" r="r" b="b"/>
              <a:pathLst>
                <a:path w="625" h="626" extrusionOk="0">
                  <a:moveTo>
                    <a:pt x="312" y="1"/>
                  </a:moveTo>
                  <a:cubicBezTo>
                    <a:pt x="141" y="1"/>
                    <a:pt x="0" y="142"/>
                    <a:pt x="0" y="313"/>
                  </a:cubicBezTo>
                  <a:cubicBezTo>
                    <a:pt x="0" y="486"/>
                    <a:pt x="141"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89" name="Google Shape;6189;p24"/>
            <p:cNvSpPr/>
            <p:nvPr/>
          </p:nvSpPr>
          <p:spPr>
            <a:xfrm>
              <a:off x="62566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0" name="Google Shape;6190;p24"/>
            <p:cNvSpPr/>
            <p:nvPr/>
          </p:nvSpPr>
          <p:spPr>
            <a:xfrm>
              <a:off x="62799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1" name="Google Shape;6191;p24"/>
            <p:cNvSpPr/>
            <p:nvPr/>
          </p:nvSpPr>
          <p:spPr>
            <a:xfrm>
              <a:off x="630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2" name="Google Shape;6192;p24"/>
            <p:cNvSpPr/>
            <p:nvPr/>
          </p:nvSpPr>
          <p:spPr>
            <a:xfrm>
              <a:off x="6323950" y="39114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2"/>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3" name="Google Shape;6193;p24"/>
            <p:cNvSpPr/>
            <p:nvPr/>
          </p:nvSpPr>
          <p:spPr>
            <a:xfrm>
              <a:off x="634990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4" name="Google Shape;6194;p24"/>
            <p:cNvSpPr/>
            <p:nvPr/>
          </p:nvSpPr>
          <p:spPr>
            <a:xfrm>
              <a:off x="637325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5" name="Google Shape;6195;p24"/>
            <p:cNvSpPr/>
            <p:nvPr/>
          </p:nvSpPr>
          <p:spPr>
            <a:xfrm>
              <a:off x="639660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4" y="625"/>
                    <a:pt x="625" y="486"/>
                    <a:pt x="625" y="313"/>
                  </a:cubicBezTo>
                  <a:cubicBezTo>
                    <a:pt x="625" y="142"/>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6" name="Google Shape;6196;p24"/>
            <p:cNvSpPr/>
            <p:nvPr/>
          </p:nvSpPr>
          <p:spPr>
            <a:xfrm>
              <a:off x="6419900" y="3911425"/>
              <a:ext cx="15650" cy="15650"/>
            </a:xfrm>
            <a:custGeom>
              <a:avLst/>
              <a:gdLst/>
              <a:ahLst/>
              <a:cxnLst/>
              <a:rect l="l" t="t" r="r" b="b"/>
              <a:pathLst>
                <a:path w="626" h="626" extrusionOk="0">
                  <a:moveTo>
                    <a:pt x="313" y="1"/>
                  </a:moveTo>
                  <a:cubicBezTo>
                    <a:pt x="140" y="1"/>
                    <a:pt x="1" y="142"/>
                    <a:pt x="1" y="313"/>
                  </a:cubicBezTo>
                  <a:cubicBezTo>
                    <a:pt x="1"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7" name="Google Shape;6197;p24"/>
            <p:cNvSpPr/>
            <p:nvPr/>
          </p:nvSpPr>
          <p:spPr>
            <a:xfrm>
              <a:off x="6443250" y="3911425"/>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5" y="625"/>
                    <a:pt x="625" y="486"/>
                    <a:pt x="625" y="313"/>
                  </a:cubicBezTo>
                  <a:cubicBezTo>
                    <a:pt x="625" y="142"/>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8" name="Google Shape;6198;p24"/>
            <p:cNvSpPr/>
            <p:nvPr/>
          </p:nvSpPr>
          <p:spPr>
            <a:xfrm>
              <a:off x="6466550" y="3911425"/>
              <a:ext cx="15650" cy="15650"/>
            </a:xfrm>
            <a:custGeom>
              <a:avLst/>
              <a:gdLst/>
              <a:ahLst/>
              <a:cxnLst/>
              <a:rect l="l" t="t" r="r" b="b"/>
              <a:pathLst>
                <a:path w="626" h="626" extrusionOk="0">
                  <a:moveTo>
                    <a:pt x="313" y="1"/>
                  </a:moveTo>
                  <a:cubicBezTo>
                    <a:pt x="142" y="1"/>
                    <a:pt x="1" y="142"/>
                    <a:pt x="1" y="313"/>
                  </a:cubicBezTo>
                  <a:cubicBezTo>
                    <a:pt x="1" y="486"/>
                    <a:pt x="142"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199" name="Google Shape;6199;p24"/>
            <p:cNvSpPr/>
            <p:nvPr/>
          </p:nvSpPr>
          <p:spPr>
            <a:xfrm>
              <a:off x="6487275" y="3911425"/>
              <a:ext cx="18250" cy="15675"/>
            </a:xfrm>
            <a:custGeom>
              <a:avLst/>
              <a:gdLst/>
              <a:ahLst/>
              <a:cxnLst/>
              <a:rect l="l" t="t" r="r" b="b"/>
              <a:pathLst>
                <a:path w="730" h="627" extrusionOk="0">
                  <a:moveTo>
                    <a:pt x="418" y="1"/>
                  </a:moveTo>
                  <a:cubicBezTo>
                    <a:pt x="139" y="1"/>
                    <a:pt x="1" y="337"/>
                    <a:pt x="196" y="534"/>
                  </a:cubicBezTo>
                  <a:cubicBezTo>
                    <a:pt x="260" y="598"/>
                    <a:pt x="338" y="627"/>
                    <a:pt x="415" y="627"/>
                  </a:cubicBezTo>
                  <a:cubicBezTo>
                    <a:pt x="576" y="627"/>
                    <a:pt x="730" y="502"/>
                    <a:pt x="730" y="313"/>
                  </a:cubicBezTo>
                  <a:cubicBezTo>
                    <a:pt x="730" y="142"/>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0" name="Google Shape;6200;p24"/>
            <p:cNvSpPr/>
            <p:nvPr/>
          </p:nvSpPr>
          <p:spPr>
            <a:xfrm>
              <a:off x="6513250" y="3911425"/>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4" y="625"/>
                    <a:pt x="625" y="486"/>
                    <a:pt x="625" y="313"/>
                  </a:cubicBezTo>
                  <a:cubicBezTo>
                    <a:pt x="625" y="142"/>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1" name="Google Shape;6201;p24"/>
            <p:cNvSpPr/>
            <p:nvPr/>
          </p:nvSpPr>
          <p:spPr>
            <a:xfrm>
              <a:off x="5999975" y="3891425"/>
              <a:ext cx="15650" cy="15650"/>
            </a:xfrm>
            <a:custGeom>
              <a:avLst/>
              <a:gdLst/>
              <a:ahLst/>
              <a:cxnLst/>
              <a:rect l="l" t="t" r="r" b="b"/>
              <a:pathLst>
                <a:path w="626" h="626" extrusionOk="0">
                  <a:moveTo>
                    <a:pt x="313" y="1"/>
                  </a:moveTo>
                  <a:cubicBezTo>
                    <a:pt x="141" y="1"/>
                    <a:pt x="1" y="140"/>
                    <a:pt x="1" y="313"/>
                  </a:cubicBezTo>
                  <a:cubicBezTo>
                    <a:pt x="1" y="486"/>
                    <a:pt x="141"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2" name="Google Shape;6202;p24"/>
            <p:cNvSpPr/>
            <p:nvPr/>
          </p:nvSpPr>
          <p:spPr>
            <a:xfrm>
              <a:off x="6023325"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3" name="Google Shape;6203;p24"/>
            <p:cNvSpPr/>
            <p:nvPr/>
          </p:nvSpPr>
          <p:spPr>
            <a:xfrm>
              <a:off x="6046675" y="3891425"/>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4" name="Google Shape;6204;p24"/>
            <p:cNvSpPr/>
            <p:nvPr/>
          </p:nvSpPr>
          <p:spPr>
            <a:xfrm>
              <a:off x="6067350" y="3891425"/>
              <a:ext cx="18250" cy="15675"/>
            </a:xfrm>
            <a:custGeom>
              <a:avLst/>
              <a:gdLst/>
              <a:ahLst/>
              <a:cxnLst/>
              <a:rect l="l" t="t" r="r" b="b"/>
              <a:pathLst>
                <a:path w="730" h="627" extrusionOk="0">
                  <a:moveTo>
                    <a:pt x="418" y="1"/>
                  </a:moveTo>
                  <a:cubicBezTo>
                    <a:pt x="140" y="1"/>
                    <a:pt x="1" y="337"/>
                    <a:pt x="198" y="534"/>
                  </a:cubicBezTo>
                  <a:cubicBezTo>
                    <a:pt x="261" y="598"/>
                    <a:pt x="339" y="626"/>
                    <a:pt x="416" y="626"/>
                  </a:cubicBezTo>
                  <a:cubicBezTo>
                    <a:pt x="576" y="626"/>
                    <a:pt x="730" y="502"/>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5" name="Google Shape;6205;p24"/>
            <p:cNvSpPr/>
            <p:nvPr/>
          </p:nvSpPr>
          <p:spPr>
            <a:xfrm>
              <a:off x="60933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6" name="Google Shape;6206;p24"/>
            <p:cNvSpPr/>
            <p:nvPr/>
          </p:nvSpPr>
          <p:spPr>
            <a:xfrm>
              <a:off x="61166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7" name="Google Shape;6207;p24"/>
            <p:cNvSpPr/>
            <p:nvPr/>
          </p:nvSpPr>
          <p:spPr>
            <a:xfrm>
              <a:off x="613997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8" name="Google Shape;6208;p24"/>
            <p:cNvSpPr/>
            <p:nvPr/>
          </p:nvSpPr>
          <p:spPr>
            <a:xfrm>
              <a:off x="6160650" y="3891425"/>
              <a:ext cx="18300" cy="15675"/>
            </a:xfrm>
            <a:custGeom>
              <a:avLst/>
              <a:gdLst/>
              <a:ahLst/>
              <a:cxnLst/>
              <a:rect l="l" t="t" r="r" b="b"/>
              <a:pathLst>
                <a:path w="732" h="627" extrusionOk="0">
                  <a:moveTo>
                    <a:pt x="419" y="1"/>
                  </a:moveTo>
                  <a:cubicBezTo>
                    <a:pt x="140" y="1"/>
                    <a:pt x="1" y="337"/>
                    <a:pt x="198" y="534"/>
                  </a:cubicBezTo>
                  <a:cubicBezTo>
                    <a:pt x="262" y="598"/>
                    <a:pt x="340" y="626"/>
                    <a:pt x="417" y="626"/>
                  </a:cubicBezTo>
                  <a:cubicBezTo>
                    <a:pt x="577" y="626"/>
                    <a:pt x="731" y="502"/>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09" name="Google Shape;6209;p24"/>
            <p:cNvSpPr/>
            <p:nvPr/>
          </p:nvSpPr>
          <p:spPr>
            <a:xfrm>
              <a:off x="6186625"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0" name="Google Shape;6210;p24"/>
            <p:cNvSpPr/>
            <p:nvPr/>
          </p:nvSpPr>
          <p:spPr>
            <a:xfrm>
              <a:off x="620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1" name="Google Shape;6211;p24"/>
            <p:cNvSpPr/>
            <p:nvPr/>
          </p:nvSpPr>
          <p:spPr>
            <a:xfrm>
              <a:off x="6233275" y="38914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2" name="Google Shape;6212;p24"/>
            <p:cNvSpPr/>
            <p:nvPr/>
          </p:nvSpPr>
          <p:spPr>
            <a:xfrm>
              <a:off x="62566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3" name="Google Shape;6213;p24"/>
            <p:cNvSpPr/>
            <p:nvPr/>
          </p:nvSpPr>
          <p:spPr>
            <a:xfrm>
              <a:off x="62799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4" name="Google Shape;6214;p24"/>
            <p:cNvSpPr/>
            <p:nvPr/>
          </p:nvSpPr>
          <p:spPr>
            <a:xfrm>
              <a:off x="630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5" name="Google Shape;6215;p24"/>
            <p:cNvSpPr/>
            <p:nvPr/>
          </p:nvSpPr>
          <p:spPr>
            <a:xfrm>
              <a:off x="6323950" y="3891425"/>
              <a:ext cx="18300" cy="15675"/>
            </a:xfrm>
            <a:custGeom>
              <a:avLst/>
              <a:gdLst/>
              <a:ahLst/>
              <a:cxnLst/>
              <a:rect l="l" t="t" r="r" b="b"/>
              <a:pathLst>
                <a:path w="732" h="627" extrusionOk="0">
                  <a:moveTo>
                    <a:pt x="419" y="1"/>
                  </a:moveTo>
                  <a:cubicBezTo>
                    <a:pt x="140" y="1"/>
                    <a:pt x="1" y="337"/>
                    <a:pt x="198" y="534"/>
                  </a:cubicBezTo>
                  <a:cubicBezTo>
                    <a:pt x="261" y="598"/>
                    <a:pt x="340" y="626"/>
                    <a:pt x="416" y="626"/>
                  </a:cubicBezTo>
                  <a:cubicBezTo>
                    <a:pt x="577" y="626"/>
                    <a:pt x="731" y="502"/>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6" name="Google Shape;6216;p24"/>
            <p:cNvSpPr/>
            <p:nvPr/>
          </p:nvSpPr>
          <p:spPr>
            <a:xfrm>
              <a:off x="634990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7" name="Google Shape;6217;p24"/>
            <p:cNvSpPr/>
            <p:nvPr/>
          </p:nvSpPr>
          <p:spPr>
            <a:xfrm>
              <a:off x="637325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8" name="Google Shape;6218;p24"/>
            <p:cNvSpPr/>
            <p:nvPr/>
          </p:nvSpPr>
          <p:spPr>
            <a:xfrm>
              <a:off x="639660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19" name="Google Shape;6219;p24"/>
            <p:cNvSpPr/>
            <p:nvPr/>
          </p:nvSpPr>
          <p:spPr>
            <a:xfrm>
              <a:off x="6419900" y="38914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0" name="Google Shape;6220;p24"/>
            <p:cNvSpPr/>
            <p:nvPr/>
          </p:nvSpPr>
          <p:spPr>
            <a:xfrm>
              <a:off x="6443250" y="38914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1" name="Google Shape;6221;p24"/>
            <p:cNvSpPr/>
            <p:nvPr/>
          </p:nvSpPr>
          <p:spPr>
            <a:xfrm>
              <a:off x="6466550" y="38914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2" name="Google Shape;6222;p24"/>
            <p:cNvSpPr/>
            <p:nvPr/>
          </p:nvSpPr>
          <p:spPr>
            <a:xfrm>
              <a:off x="6487275" y="3891425"/>
              <a:ext cx="18250" cy="15675"/>
            </a:xfrm>
            <a:custGeom>
              <a:avLst/>
              <a:gdLst/>
              <a:ahLst/>
              <a:cxnLst/>
              <a:rect l="l" t="t" r="r" b="b"/>
              <a:pathLst>
                <a:path w="730" h="627" extrusionOk="0">
                  <a:moveTo>
                    <a:pt x="418" y="1"/>
                  </a:moveTo>
                  <a:cubicBezTo>
                    <a:pt x="139" y="1"/>
                    <a:pt x="1" y="337"/>
                    <a:pt x="196" y="534"/>
                  </a:cubicBezTo>
                  <a:cubicBezTo>
                    <a:pt x="260" y="598"/>
                    <a:pt x="338" y="626"/>
                    <a:pt x="415" y="626"/>
                  </a:cubicBezTo>
                  <a:cubicBezTo>
                    <a:pt x="576" y="626"/>
                    <a:pt x="730" y="502"/>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3" name="Google Shape;6223;p24"/>
            <p:cNvSpPr/>
            <p:nvPr/>
          </p:nvSpPr>
          <p:spPr>
            <a:xfrm>
              <a:off x="6513250" y="38914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4" y="625"/>
                    <a:pt x="625" y="486"/>
                    <a:pt x="625" y="313"/>
                  </a:cubicBezTo>
                  <a:cubicBezTo>
                    <a:pt x="625" y="140"/>
                    <a:pt x="484"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4" name="Google Shape;6224;p24"/>
            <p:cNvSpPr/>
            <p:nvPr/>
          </p:nvSpPr>
          <p:spPr>
            <a:xfrm>
              <a:off x="6023325"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5" name="Google Shape;6225;p24"/>
            <p:cNvSpPr/>
            <p:nvPr/>
          </p:nvSpPr>
          <p:spPr>
            <a:xfrm>
              <a:off x="6046675" y="3871425"/>
              <a:ext cx="15625" cy="15625"/>
            </a:xfrm>
            <a:custGeom>
              <a:avLst/>
              <a:gdLst/>
              <a:ahLst/>
              <a:cxnLst/>
              <a:rect l="l" t="t" r="r" b="b"/>
              <a:pathLst>
                <a:path w="625" h="625" extrusionOk="0">
                  <a:moveTo>
                    <a:pt x="312" y="0"/>
                  </a:moveTo>
                  <a:cubicBezTo>
                    <a:pt x="139" y="0"/>
                    <a:pt x="0" y="140"/>
                    <a:pt x="0" y="312"/>
                  </a:cubicBezTo>
                  <a:cubicBezTo>
                    <a:pt x="0" y="485"/>
                    <a:pt x="139"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6" name="Google Shape;6226;p24"/>
            <p:cNvSpPr/>
            <p:nvPr/>
          </p:nvSpPr>
          <p:spPr>
            <a:xfrm>
              <a:off x="6067350" y="3871425"/>
              <a:ext cx="18250" cy="15675"/>
            </a:xfrm>
            <a:custGeom>
              <a:avLst/>
              <a:gdLst/>
              <a:ahLst/>
              <a:cxnLst/>
              <a:rect l="l" t="t" r="r" b="b"/>
              <a:pathLst>
                <a:path w="730" h="627" extrusionOk="0">
                  <a:moveTo>
                    <a:pt x="418" y="0"/>
                  </a:moveTo>
                  <a:cubicBezTo>
                    <a:pt x="140" y="0"/>
                    <a:pt x="1" y="337"/>
                    <a:pt x="198" y="534"/>
                  </a:cubicBezTo>
                  <a:cubicBezTo>
                    <a:pt x="261" y="597"/>
                    <a:pt x="339" y="626"/>
                    <a:pt x="416" y="626"/>
                  </a:cubicBezTo>
                  <a:cubicBezTo>
                    <a:pt x="576" y="626"/>
                    <a:pt x="730" y="501"/>
                    <a:pt x="730" y="312"/>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7" name="Google Shape;6227;p24"/>
            <p:cNvSpPr/>
            <p:nvPr/>
          </p:nvSpPr>
          <p:spPr>
            <a:xfrm>
              <a:off x="60933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8" name="Google Shape;6228;p24"/>
            <p:cNvSpPr/>
            <p:nvPr/>
          </p:nvSpPr>
          <p:spPr>
            <a:xfrm>
              <a:off x="61166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29" name="Google Shape;6229;p24"/>
            <p:cNvSpPr/>
            <p:nvPr/>
          </p:nvSpPr>
          <p:spPr>
            <a:xfrm>
              <a:off x="613997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0" name="Google Shape;6230;p24"/>
            <p:cNvSpPr/>
            <p:nvPr/>
          </p:nvSpPr>
          <p:spPr>
            <a:xfrm>
              <a:off x="6160650" y="3871425"/>
              <a:ext cx="18300" cy="15675"/>
            </a:xfrm>
            <a:custGeom>
              <a:avLst/>
              <a:gdLst/>
              <a:ahLst/>
              <a:cxnLst/>
              <a:rect l="l" t="t" r="r" b="b"/>
              <a:pathLst>
                <a:path w="732" h="627" extrusionOk="0">
                  <a:moveTo>
                    <a:pt x="419" y="0"/>
                  </a:moveTo>
                  <a:cubicBezTo>
                    <a:pt x="140" y="0"/>
                    <a:pt x="1" y="337"/>
                    <a:pt x="198" y="534"/>
                  </a:cubicBezTo>
                  <a:cubicBezTo>
                    <a:pt x="262" y="597"/>
                    <a:pt x="340" y="626"/>
                    <a:pt x="417" y="626"/>
                  </a:cubicBezTo>
                  <a:cubicBezTo>
                    <a:pt x="577" y="626"/>
                    <a:pt x="731" y="501"/>
                    <a:pt x="731" y="312"/>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1" name="Google Shape;6231;p24"/>
            <p:cNvSpPr/>
            <p:nvPr/>
          </p:nvSpPr>
          <p:spPr>
            <a:xfrm>
              <a:off x="6186625" y="387142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2" name="Google Shape;6232;p24"/>
            <p:cNvSpPr/>
            <p:nvPr/>
          </p:nvSpPr>
          <p:spPr>
            <a:xfrm>
              <a:off x="620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3" name="Google Shape;6233;p24"/>
            <p:cNvSpPr/>
            <p:nvPr/>
          </p:nvSpPr>
          <p:spPr>
            <a:xfrm>
              <a:off x="6233275" y="3871425"/>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4" name="Google Shape;6234;p24"/>
            <p:cNvSpPr/>
            <p:nvPr/>
          </p:nvSpPr>
          <p:spPr>
            <a:xfrm>
              <a:off x="62566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5" name="Google Shape;6235;p24"/>
            <p:cNvSpPr/>
            <p:nvPr/>
          </p:nvSpPr>
          <p:spPr>
            <a:xfrm>
              <a:off x="62799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6" name="Google Shape;6236;p24"/>
            <p:cNvSpPr/>
            <p:nvPr/>
          </p:nvSpPr>
          <p:spPr>
            <a:xfrm>
              <a:off x="630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7" name="Google Shape;6237;p24"/>
            <p:cNvSpPr/>
            <p:nvPr/>
          </p:nvSpPr>
          <p:spPr>
            <a:xfrm>
              <a:off x="6323950" y="3871425"/>
              <a:ext cx="18300" cy="15675"/>
            </a:xfrm>
            <a:custGeom>
              <a:avLst/>
              <a:gdLst/>
              <a:ahLst/>
              <a:cxnLst/>
              <a:rect l="l" t="t" r="r" b="b"/>
              <a:pathLst>
                <a:path w="732" h="627"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8" name="Google Shape;6238;p24"/>
            <p:cNvSpPr/>
            <p:nvPr/>
          </p:nvSpPr>
          <p:spPr>
            <a:xfrm>
              <a:off x="634990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39" name="Google Shape;6239;p24"/>
            <p:cNvSpPr/>
            <p:nvPr/>
          </p:nvSpPr>
          <p:spPr>
            <a:xfrm>
              <a:off x="637325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0" name="Google Shape;6240;p24"/>
            <p:cNvSpPr/>
            <p:nvPr/>
          </p:nvSpPr>
          <p:spPr>
            <a:xfrm>
              <a:off x="639660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1" name="Google Shape;6241;p24"/>
            <p:cNvSpPr/>
            <p:nvPr/>
          </p:nvSpPr>
          <p:spPr>
            <a:xfrm>
              <a:off x="6419900" y="3871425"/>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2" name="Google Shape;6242;p24"/>
            <p:cNvSpPr/>
            <p:nvPr/>
          </p:nvSpPr>
          <p:spPr>
            <a:xfrm>
              <a:off x="6443250" y="387142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5" y="625"/>
                    <a:pt x="625" y="485"/>
                    <a:pt x="625" y="312"/>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3" name="Google Shape;6243;p24"/>
            <p:cNvSpPr/>
            <p:nvPr/>
          </p:nvSpPr>
          <p:spPr>
            <a:xfrm>
              <a:off x="6466550" y="3871425"/>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4" name="Google Shape;6244;p24"/>
            <p:cNvSpPr/>
            <p:nvPr/>
          </p:nvSpPr>
          <p:spPr>
            <a:xfrm>
              <a:off x="6487275" y="3871425"/>
              <a:ext cx="18250" cy="15675"/>
            </a:xfrm>
            <a:custGeom>
              <a:avLst/>
              <a:gdLst/>
              <a:ahLst/>
              <a:cxnLst/>
              <a:rect l="l" t="t" r="r" b="b"/>
              <a:pathLst>
                <a:path w="730" h="627" extrusionOk="0">
                  <a:moveTo>
                    <a:pt x="418" y="0"/>
                  </a:moveTo>
                  <a:cubicBezTo>
                    <a:pt x="139" y="0"/>
                    <a:pt x="1" y="337"/>
                    <a:pt x="196" y="534"/>
                  </a:cubicBezTo>
                  <a:cubicBezTo>
                    <a:pt x="260" y="597"/>
                    <a:pt x="338" y="626"/>
                    <a:pt x="415" y="626"/>
                  </a:cubicBezTo>
                  <a:cubicBezTo>
                    <a:pt x="576" y="626"/>
                    <a:pt x="730" y="501"/>
                    <a:pt x="730" y="312"/>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5" name="Google Shape;6245;p24"/>
            <p:cNvSpPr/>
            <p:nvPr/>
          </p:nvSpPr>
          <p:spPr>
            <a:xfrm>
              <a:off x="6046675" y="3851400"/>
              <a:ext cx="15625" cy="15650"/>
            </a:xfrm>
            <a:custGeom>
              <a:avLst/>
              <a:gdLst/>
              <a:ahLst/>
              <a:cxnLst/>
              <a:rect l="l" t="t" r="r" b="b"/>
              <a:pathLst>
                <a:path w="625" h="626" extrusionOk="0">
                  <a:moveTo>
                    <a:pt x="312" y="1"/>
                  </a:moveTo>
                  <a:cubicBezTo>
                    <a:pt x="139" y="1"/>
                    <a:pt x="0" y="140"/>
                    <a:pt x="0" y="313"/>
                  </a:cubicBezTo>
                  <a:cubicBezTo>
                    <a:pt x="0" y="486"/>
                    <a:pt x="139"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6" name="Google Shape;6246;p24"/>
            <p:cNvSpPr/>
            <p:nvPr/>
          </p:nvSpPr>
          <p:spPr>
            <a:xfrm>
              <a:off x="6067350" y="3851400"/>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0"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7" name="Google Shape;6247;p24"/>
            <p:cNvSpPr/>
            <p:nvPr/>
          </p:nvSpPr>
          <p:spPr>
            <a:xfrm>
              <a:off x="60933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8" name="Google Shape;6248;p24"/>
            <p:cNvSpPr/>
            <p:nvPr/>
          </p:nvSpPr>
          <p:spPr>
            <a:xfrm>
              <a:off x="61166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49" name="Google Shape;6249;p24"/>
            <p:cNvSpPr/>
            <p:nvPr/>
          </p:nvSpPr>
          <p:spPr>
            <a:xfrm>
              <a:off x="613997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0" name="Google Shape;6250;p24"/>
            <p:cNvSpPr/>
            <p:nvPr/>
          </p:nvSpPr>
          <p:spPr>
            <a:xfrm>
              <a:off x="6160650" y="3851400"/>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1" name="Google Shape;6251;p24"/>
            <p:cNvSpPr/>
            <p:nvPr/>
          </p:nvSpPr>
          <p:spPr>
            <a:xfrm>
              <a:off x="6186625" y="385140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2" name="Google Shape;6252;p24"/>
            <p:cNvSpPr/>
            <p:nvPr/>
          </p:nvSpPr>
          <p:spPr>
            <a:xfrm>
              <a:off x="620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3" name="Google Shape;6253;p24"/>
            <p:cNvSpPr/>
            <p:nvPr/>
          </p:nvSpPr>
          <p:spPr>
            <a:xfrm>
              <a:off x="6233275" y="3851400"/>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4" name="Google Shape;6254;p24"/>
            <p:cNvSpPr/>
            <p:nvPr/>
          </p:nvSpPr>
          <p:spPr>
            <a:xfrm>
              <a:off x="62566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5" name="Google Shape;6255;p24"/>
            <p:cNvSpPr/>
            <p:nvPr/>
          </p:nvSpPr>
          <p:spPr>
            <a:xfrm>
              <a:off x="62799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6" name="Google Shape;6256;p24"/>
            <p:cNvSpPr/>
            <p:nvPr/>
          </p:nvSpPr>
          <p:spPr>
            <a:xfrm>
              <a:off x="630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7" name="Google Shape;6257;p24"/>
            <p:cNvSpPr/>
            <p:nvPr/>
          </p:nvSpPr>
          <p:spPr>
            <a:xfrm>
              <a:off x="6323950" y="3851400"/>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8" name="Google Shape;6258;p24"/>
            <p:cNvSpPr/>
            <p:nvPr/>
          </p:nvSpPr>
          <p:spPr>
            <a:xfrm>
              <a:off x="634990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59" name="Google Shape;6259;p24"/>
            <p:cNvSpPr/>
            <p:nvPr/>
          </p:nvSpPr>
          <p:spPr>
            <a:xfrm>
              <a:off x="637325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0" name="Google Shape;6260;p24"/>
            <p:cNvSpPr/>
            <p:nvPr/>
          </p:nvSpPr>
          <p:spPr>
            <a:xfrm>
              <a:off x="639660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1" name="Google Shape;6261;p24"/>
            <p:cNvSpPr/>
            <p:nvPr/>
          </p:nvSpPr>
          <p:spPr>
            <a:xfrm>
              <a:off x="6419900" y="3851400"/>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2" name="Google Shape;6262;p24"/>
            <p:cNvSpPr/>
            <p:nvPr/>
          </p:nvSpPr>
          <p:spPr>
            <a:xfrm>
              <a:off x="6443250" y="385140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5" y="625"/>
                    <a:pt x="625" y="486"/>
                    <a:pt x="625" y="313"/>
                  </a:cubicBezTo>
                  <a:cubicBezTo>
                    <a:pt x="625" y="140"/>
                    <a:pt x="485"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3" name="Google Shape;6263;p24"/>
            <p:cNvSpPr/>
            <p:nvPr/>
          </p:nvSpPr>
          <p:spPr>
            <a:xfrm>
              <a:off x="6466550" y="3851400"/>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4" name="Google Shape;6264;p24"/>
            <p:cNvSpPr/>
            <p:nvPr/>
          </p:nvSpPr>
          <p:spPr>
            <a:xfrm>
              <a:off x="6067350" y="3831400"/>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0"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5" name="Google Shape;6265;p24"/>
            <p:cNvSpPr/>
            <p:nvPr/>
          </p:nvSpPr>
          <p:spPr>
            <a:xfrm>
              <a:off x="60933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6" name="Google Shape;6266;p24"/>
            <p:cNvSpPr/>
            <p:nvPr/>
          </p:nvSpPr>
          <p:spPr>
            <a:xfrm>
              <a:off x="61166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7" name="Google Shape;6267;p24"/>
            <p:cNvSpPr/>
            <p:nvPr/>
          </p:nvSpPr>
          <p:spPr>
            <a:xfrm>
              <a:off x="613997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8" name="Google Shape;6268;p24"/>
            <p:cNvSpPr/>
            <p:nvPr/>
          </p:nvSpPr>
          <p:spPr>
            <a:xfrm>
              <a:off x="6160650" y="3831400"/>
              <a:ext cx="18300" cy="15650"/>
            </a:xfrm>
            <a:custGeom>
              <a:avLst/>
              <a:gdLst/>
              <a:ahLst/>
              <a:cxnLst/>
              <a:rect l="l" t="t" r="r" b="b"/>
              <a:pathLst>
                <a:path w="732" h="626" extrusionOk="0">
                  <a:moveTo>
                    <a:pt x="419" y="0"/>
                  </a:moveTo>
                  <a:cubicBezTo>
                    <a:pt x="140" y="0"/>
                    <a:pt x="1" y="337"/>
                    <a:pt x="198" y="534"/>
                  </a:cubicBezTo>
                  <a:cubicBezTo>
                    <a:pt x="261" y="597"/>
                    <a:pt x="340" y="626"/>
                    <a:pt x="417" y="626"/>
                  </a:cubicBezTo>
                  <a:cubicBezTo>
                    <a:pt x="577" y="626"/>
                    <a:pt x="731" y="501"/>
                    <a:pt x="731" y="313"/>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69" name="Google Shape;6269;p24"/>
            <p:cNvSpPr/>
            <p:nvPr/>
          </p:nvSpPr>
          <p:spPr>
            <a:xfrm>
              <a:off x="6186625" y="3831400"/>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0" name="Google Shape;6270;p24"/>
            <p:cNvSpPr/>
            <p:nvPr/>
          </p:nvSpPr>
          <p:spPr>
            <a:xfrm>
              <a:off x="620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1" name="Google Shape;6271;p24"/>
            <p:cNvSpPr/>
            <p:nvPr/>
          </p:nvSpPr>
          <p:spPr>
            <a:xfrm>
              <a:off x="6233275" y="3831400"/>
              <a:ext cx="15625" cy="15625"/>
            </a:xfrm>
            <a:custGeom>
              <a:avLst/>
              <a:gdLst/>
              <a:ahLst/>
              <a:cxnLst/>
              <a:rect l="l" t="t" r="r" b="b"/>
              <a:pathLst>
                <a:path w="625" h="625" extrusionOk="0">
                  <a:moveTo>
                    <a:pt x="312" y="0"/>
                  </a:moveTo>
                  <a:cubicBezTo>
                    <a:pt x="141" y="0"/>
                    <a:pt x="0" y="140"/>
                    <a:pt x="0" y="313"/>
                  </a:cubicBezTo>
                  <a:cubicBezTo>
                    <a:pt x="0" y="486"/>
                    <a:pt x="141"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2" name="Google Shape;6272;p24"/>
            <p:cNvSpPr/>
            <p:nvPr/>
          </p:nvSpPr>
          <p:spPr>
            <a:xfrm>
              <a:off x="62566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3" name="Google Shape;6273;p24"/>
            <p:cNvSpPr/>
            <p:nvPr/>
          </p:nvSpPr>
          <p:spPr>
            <a:xfrm>
              <a:off x="62799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4" name="Google Shape;6274;p24"/>
            <p:cNvSpPr/>
            <p:nvPr/>
          </p:nvSpPr>
          <p:spPr>
            <a:xfrm>
              <a:off x="630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5" name="Google Shape;6275;p24"/>
            <p:cNvSpPr/>
            <p:nvPr/>
          </p:nvSpPr>
          <p:spPr>
            <a:xfrm>
              <a:off x="6323950" y="383140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3"/>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6" name="Google Shape;6276;p24"/>
            <p:cNvSpPr/>
            <p:nvPr/>
          </p:nvSpPr>
          <p:spPr>
            <a:xfrm>
              <a:off x="6349900" y="3831400"/>
              <a:ext cx="15650" cy="15625"/>
            </a:xfrm>
            <a:custGeom>
              <a:avLst/>
              <a:gdLst/>
              <a:ahLst/>
              <a:cxnLst/>
              <a:rect l="l" t="t" r="r" b="b"/>
              <a:pathLst>
                <a:path w="626" h="625" extrusionOk="0">
                  <a:moveTo>
                    <a:pt x="313" y="0"/>
                  </a:moveTo>
                  <a:cubicBezTo>
                    <a:pt x="142" y="0"/>
                    <a:pt x="1" y="140"/>
                    <a:pt x="1" y="313"/>
                  </a:cubicBezTo>
                  <a:cubicBezTo>
                    <a:pt x="1" y="486"/>
                    <a:pt x="142"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7" name="Google Shape;6277;p24"/>
            <p:cNvSpPr/>
            <p:nvPr/>
          </p:nvSpPr>
          <p:spPr>
            <a:xfrm>
              <a:off x="637325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8" name="Google Shape;6278;p24"/>
            <p:cNvSpPr/>
            <p:nvPr/>
          </p:nvSpPr>
          <p:spPr>
            <a:xfrm>
              <a:off x="639660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4" y="625"/>
                    <a:pt x="625" y="486"/>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79" name="Google Shape;6279;p24"/>
            <p:cNvSpPr/>
            <p:nvPr/>
          </p:nvSpPr>
          <p:spPr>
            <a:xfrm>
              <a:off x="6419900" y="3831400"/>
              <a:ext cx="15650" cy="15625"/>
            </a:xfrm>
            <a:custGeom>
              <a:avLst/>
              <a:gdLst/>
              <a:ahLst/>
              <a:cxnLst/>
              <a:rect l="l" t="t" r="r" b="b"/>
              <a:pathLst>
                <a:path w="626" h="625" extrusionOk="0">
                  <a:moveTo>
                    <a:pt x="313" y="0"/>
                  </a:moveTo>
                  <a:cubicBezTo>
                    <a:pt x="140" y="0"/>
                    <a:pt x="1" y="140"/>
                    <a:pt x="1" y="313"/>
                  </a:cubicBezTo>
                  <a:cubicBezTo>
                    <a:pt x="1"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0" name="Google Shape;6280;p24"/>
            <p:cNvSpPr/>
            <p:nvPr/>
          </p:nvSpPr>
          <p:spPr>
            <a:xfrm>
              <a:off x="6443250" y="3831400"/>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5" y="625"/>
                    <a:pt x="625" y="486"/>
                    <a:pt x="625" y="313"/>
                  </a:cubicBezTo>
                  <a:cubicBezTo>
                    <a:pt x="625" y="140"/>
                    <a:pt x="485"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1" name="Google Shape;6281;p24"/>
            <p:cNvSpPr/>
            <p:nvPr/>
          </p:nvSpPr>
          <p:spPr>
            <a:xfrm>
              <a:off x="60933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2" name="Google Shape;6282;p24"/>
            <p:cNvSpPr/>
            <p:nvPr/>
          </p:nvSpPr>
          <p:spPr>
            <a:xfrm>
              <a:off x="61166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3" name="Google Shape;6283;p24"/>
            <p:cNvSpPr/>
            <p:nvPr/>
          </p:nvSpPr>
          <p:spPr>
            <a:xfrm>
              <a:off x="613997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4" name="Google Shape;6284;p24"/>
            <p:cNvSpPr/>
            <p:nvPr/>
          </p:nvSpPr>
          <p:spPr>
            <a:xfrm>
              <a:off x="6160650" y="3811400"/>
              <a:ext cx="18300" cy="15650"/>
            </a:xfrm>
            <a:custGeom>
              <a:avLst/>
              <a:gdLst/>
              <a:ahLst/>
              <a:cxnLst/>
              <a:rect l="l" t="t" r="r" b="b"/>
              <a:pathLst>
                <a:path w="732" h="626" extrusionOk="0">
                  <a:moveTo>
                    <a:pt x="419" y="0"/>
                  </a:moveTo>
                  <a:cubicBezTo>
                    <a:pt x="140" y="0"/>
                    <a:pt x="1" y="337"/>
                    <a:pt x="198" y="534"/>
                  </a:cubicBezTo>
                  <a:cubicBezTo>
                    <a:pt x="261" y="597"/>
                    <a:pt x="340" y="625"/>
                    <a:pt x="417" y="625"/>
                  </a:cubicBezTo>
                  <a:cubicBezTo>
                    <a:pt x="577" y="625"/>
                    <a:pt x="731" y="501"/>
                    <a:pt x="731" y="312"/>
                  </a:cubicBezTo>
                  <a:cubicBezTo>
                    <a:pt x="731" y="140"/>
                    <a:pt x="590"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5" name="Google Shape;6285;p24"/>
            <p:cNvSpPr/>
            <p:nvPr/>
          </p:nvSpPr>
          <p:spPr>
            <a:xfrm>
              <a:off x="6186625" y="38114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6" name="Google Shape;6286;p24"/>
            <p:cNvSpPr/>
            <p:nvPr/>
          </p:nvSpPr>
          <p:spPr>
            <a:xfrm>
              <a:off x="620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7" name="Google Shape;6287;p24"/>
            <p:cNvSpPr/>
            <p:nvPr/>
          </p:nvSpPr>
          <p:spPr>
            <a:xfrm>
              <a:off x="6233275" y="381140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8" name="Google Shape;6288;p24"/>
            <p:cNvSpPr/>
            <p:nvPr/>
          </p:nvSpPr>
          <p:spPr>
            <a:xfrm>
              <a:off x="62566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89" name="Google Shape;6289;p24"/>
            <p:cNvSpPr/>
            <p:nvPr/>
          </p:nvSpPr>
          <p:spPr>
            <a:xfrm>
              <a:off x="62799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0" name="Google Shape;6290;p24"/>
            <p:cNvSpPr/>
            <p:nvPr/>
          </p:nvSpPr>
          <p:spPr>
            <a:xfrm>
              <a:off x="630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1" name="Google Shape;6291;p24"/>
            <p:cNvSpPr/>
            <p:nvPr/>
          </p:nvSpPr>
          <p:spPr>
            <a:xfrm>
              <a:off x="6323950" y="3811400"/>
              <a:ext cx="18300" cy="15650"/>
            </a:xfrm>
            <a:custGeom>
              <a:avLst/>
              <a:gdLst/>
              <a:ahLst/>
              <a:cxnLst/>
              <a:rect l="l" t="t" r="r" b="b"/>
              <a:pathLst>
                <a:path w="732" h="626" extrusionOk="0">
                  <a:moveTo>
                    <a:pt x="419" y="0"/>
                  </a:moveTo>
                  <a:cubicBezTo>
                    <a:pt x="140" y="0"/>
                    <a:pt x="1" y="337"/>
                    <a:pt x="198" y="534"/>
                  </a:cubicBezTo>
                  <a:cubicBezTo>
                    <a:pt x="261" y="597"/>
                    <a:pt x="340" y="625"/>
                    <a:pt x="416" y="625"/>
                  </a:cubicBezTo>
                  <a:cubicBezTo>
                    <a:pt x="577" y="625"/>
                    <a:pt x="731" y="501"/>
                    <a:pt x="731" y="312"/>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2" name="Google Shape;6292;p24"/>
            <p:cNvSpPr/>
            <p:nvPr/>
          </p:nvSpPr>
          <p:spPr>
            <a:xfrm>
              <a:off x="6349900" y="3811400"/>
              <a:ext cx="15650" cy="15625"/>
            </a:xfrm>
            <a:custGeom>
              <a:avLst/>
              <a:gdLst/>
              <a:ahLst/>
              <a:cxnLst/>
              <a:rect l="l" t="t" r="r" b="b"/>
              <a:pathLst>
                <a:path w="626" h="625" extrusionOk="0">
                  <a:moveTo>
                    <a:pt x="313" y="0"/>
                  </a:moveTo>
                  <a:cubicBezTo>
                    <a:pt x="142" y="0"/>
                    <a:pt x="1" y="140"/>
                    <a:pt x="1" y="312"/>
                  </a:cubicBezTo>
                  <a:cubicBezTo>
                    <a:pt x="1" y="485"/>
                    <a:pt x="142"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3" name="Google Shape;6293;p24"/>
            <p:cNvSpPr/>
            <p:nvPr/>
          </p:nvSpPr>
          <p:spPr>
            <a:xfrm>
              <a:off x="637325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4" name="Google Shape;6294;p24"/>
            <p:cNvSpPr/>
            <p:nvPr/>
          </p:nvSpPr>
          <p:spPr>
            <a:xfrm>
              <a:off x="6396600" y="38114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5" name="Google Shape;6295;p24"/>
            <p:cNvSpPr/>
            <p:nvPr/>
          </p:nvSpPr>
          <p:spPr>
            <a:xfrm>
              <a:off x="6419900" y="381140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6" name="Google Shape;6296;p24"/>
            <p:cNvSpPr/>
            <p:nvPr/>
          </p:nvSpPr>
          <p:spPr>
            <a:xfrm>
              <a:off x="613997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7" name="Google Shape;6297;p24"/>
            <p:cNvSpPr/>
            <p:nvPr/>
          </p:nvSpPr>
          <p:spPr>
            <a:xfrm>
              <a:off x="6160650" y="3791375"/>
              <a:ext cx="18300" cy="15650"/>
            </a:xfrm>
            <a:custGeom>
              <a:avLst/>
              <a:gdLst/>
              <a:ahLst/>
              <a:cxnLst/>
              <a:rect l="l" t="t" r="r" b="b"/>
              <a:pathLst>
                <a:path w="732" h="626" extrusionOk="0">
                  <a:moveTo>
                    <a:pt x="419" y="1"/>
                  </a:moveTo>
                  <a:cubicBezTo>
                    <a:pt x="140" y="1"/>
                    <a:pt x="1" y="337"/>
                    <a:pt x="198" y="534"/>
                  </a:cubicBezTo>
                  <a:cubicBezTo>
                    <a:pt x="261" y="597"/>
                    <a:pt x="339" y="626"/>
                    <a:pt x="416" y="626"/>
                  </a:cubicBezTo>
                  <a:cubicBezTo>
                    <a:pt x="577" y="626"/>
                    <a:pt x="731" y="501"/>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8" name="Google Shape;6298;p24"/>
            <p:cNvSpPr/>
            <p:nvPr/>
          </p:nvSpPr>
          <p:spPr>
            <a:xfrm>
              <a:off x="6186625" y="37913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299" name="Google Shape;6299;p24"/>
            <p:cNvSpPr/>
            <p:nvPr/>
          </p:nvSpPr>
          <p:spPr>
            <a:xfrm>
              <a:off x="620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0" name="Google Shape;6300;p24"/>
            <p:cNvSpPr/>
            <p:nvPr/>
          </p:nvSpPr>
          <p:spPr>
            <a:xfrm>
              <a:off x="6233275" y="379137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1" name="Google Shape;6301;p24"/>
            <p:cNvSpPr/>
            <p:nvPr/>
          </p:nvSpPr>
          <p:spPr>
            <a:xfrm>
              <a:off x="625660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2" name="Google Shape;6302;p24"/>
            <p:cNvSpPr/>
            <p:nvPr/>
          </p:nvSpPr>
          <p:spPr>
            <a:xfrm>
              <a:off x="62799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3" name="Google Shape;6303;p24"/>
            <p:cNvSpPr/>
            <p:nvPr/>
          </p:nvSpPr>
          <p:spPr>
            <a:xfrm>
              <a:off x="630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4" name="Google Shape;6304;p24"/>
            <p:cNvSpPr/>
            <p:nvPr/>
          </p:nvSpPr>
          <p:spPr>
            <a:xfrm>
              <a:off x="6323950" y="3791375"/>
              <a:ext cx="18300" cy="15650"/>
            </a:xfrm>
            <a:custGeom>
              <a:avLst/>
              <a:gdLst/>
              <a:ahLst/>
              <a:cxnLst/>
              <a:rect l="l" t="t" r="r" b="b"/>
              <a:pathLst>
                <a:path w="732" h="626" extrusionOk="0">
                  <a:moveTo>
                    <a:pt x="419" y="1"/>
                  </a:moveTo>
                  <a:cubicBezTo>
                    <a:pt x="140" y="1"/>
                    <a:pt x="1" y="337"/>
                    <a:pt x="198" y="533"/>
                  </a:cubicBezTo>
                  <a:cubicBezTo>
                    <a:pt x="261" y="597"/>
                    <a:pt x="340" y="625"/>
                    <a:pt x="417" y="625"/>
                  </a:cubicBezTo>
                  <a:cubicBezTo>
                    <a:pt x="577" y="625"/>
                    <a:pt x="731" y="501"/>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5" name="Google Shape;6305;p24"/>
            <p:cNvSpPr/>
            <p:nvPr/>
          </p:nvSpPr>
          <p:spPr>
            <a:xfrm>
              <a:off x="6349900" y="379137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6" name="Google Shape;6306;p24"/>
            <p:cNvSpPr/>
            <p:nvPr/>
          </p:nvSpPr>
          <p:spPr>
            <a:xfrm>
              <a:off x="6373250" y="379137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7" name="Google Shape;6307;p24"/>
            <p:cNvSpPr/>
            <p:nvPr/>
          </p:nvSpPr>
          <p:spPr>
            <a:xfrm>
              <a:off x="6186625" y="377137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8" name="Google Shape;6308;p24"/>
            <p:cNvSpPr/>
            <p:nvPr/>
          </p:nvSpPr>
          <p:spPr>
            <a:xfrm>
              <a:off x="620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09" name="Google Shape;6309;p24"/>
            <p:cNvSpPr/>
            <p:nvPr/>
          </p:nvSpPr>
          <p:spPr>
            <a:xfrm>
              <a:off x="6233275" y="377137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0" name="Google Shape;6310;p24"/>
            <p:cNvSpPr/>
            <p:nvPr/>
          </p:nvSpPr>
          <p:spPr>
            <a:xfrm>
              <a:off x="625660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1" name="Google Shape;6311;p24"/>
            <p:cNvSpPr/>
            <p:nvPr/>
          </p:nvSpPr>
          <p:spPr>
            <a:xfrm>
              <a:off x="62799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2" name="Google Shape;6312;p24"/>
            <p:cNvSpPr/>
            <p:nvPr/>
          </p:nvSpPr>
          <p:spPr>
            <a:xfrm>
              <a:off x="6303250" y="377137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3" name="Google Shape;6313;p24"/>
            <p:cNvSpPr/>
            <p:nvPr/>
          </p:nvSpPr>
          <p:spPr>
            <a:xfrm>
              <a:off x="6323950" y="3771375"/>
              <a:ext cx="18300" cy="15625"/>
            </a:xfrm>
            <a:custGeom>
              <a:avLst/>
              <a:gdLst/>
              <a:ahLst/>
              <a:cxnLst/>
              <a:rect l="l" t="t" r="r" b="b"/>
              <a:pathLst>
                <a:path w="732" h="625" extrusionOk="0">
                  <a:moveTo>
                    <a:pt x="419" y="0"/>
                  </a:moveTo>
                  <a:cubicBezTo>
                    <a:pt x="140" y="0"/>
                    <a:pt x="1" y="337"/>
                    <a:pt x="198" y="532"/>
                  </a:cubicBezTo>
                  <a:cubicBezTo>
                    <a:pt x="261" y="596"/>
                    <a:pt x="340" y="625"/>
                    <a:pt x="417" y="625"/>
                  </a:cubicBezTo>
                  <a:cubicBezTo>
                    <a:pt x="577" y="625"/>
                    <a:pt x="731" y="500"/>
                    <a:pt x="731" y="313"/>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4" name="Google Shape;6314;p24"/>
            <p:cNvSpPr/>
            <p:nvPr/>
          </p:nvSpPr>
          <p:spPr>
            <a:xfrm>
              <a:off x="613997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5" name="Google Shape;6315;p24"/>
            <p:cNvSpPr/>
            <p:nvPr/>
          </p:nvSpPr>
          <p:spPr>
            <a:xfrm>
              <a:off x="6160650" y="4391725"/>
              <a:ext cx="18300" cy="15675"/>
            </a:xfrm>
            <a:custGeom>
              <a:avLst/>
              <a:gdLst/>
              <a:ahLst/>
              <a:cxnLst/>
              <a:rect l="l" t="t" r="r" b="b"/>
              <a:pathLst>
                <a:path w="732" h="627" extrusionOk="0">
                  <a:moveTo>
                    <a:pt x="419" y="1"/>
                  </a:moveTo>
                  <a:cubicBezTo>
                    <a:pt x="140" y="1"/>
                    <a:pt x="1" y="337"/>
                    <a:pt x="198" y="534"/>
                  </a:cubicBezTo>
                  <a:cubicBezTo>
                    <a:pt x="262" y="598"/>
                    <a:pt x="340" y="627"/>
                    <a:pt x="417" y="627"/>
                  </a:cubicBezTo>
                  <a:cubicBezTo>
                    <a:pt x="577" y="627"/>
                    <a:pt x="731" y="502"/>
                    <a:pt x="731" y="313"/>
                  </a:cubicBezTo>
                  <a:cubicBezTo>
                    <a:pt x="731" y="140"/>
                    <a:pt x="590"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6" name="Google Shape;6316;p24"/>
            <p:cNvSpPr/>
            <p:nvPr/>
          </p:nvSpPr>
          <p:spPr>
            <a:xfrm>
              <a:off x="6186625" y="43917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7" name="Google Shape;6317;p24"/>
            <p:cNvSpPr/>
            <p:nvPr/>
          </p:nvSpPr>
          <p:spPr>
            <a:xfrm>
              <a:off x="620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8" name="Google Shape;6318;p24"/>
            <p:cNvSpPr/>
            <p:nvPr/>
          </p:nvSpPr>
          <p:spPr>
            <a:xfrm>
              <a:off x="6233275" y="4391725"/>
              <a:ext cx="15625" cy="15650"/>
            </a:xfrm>
            <a:custGeom>
              <a:avLst/>
              <a:gdLst/>
              <a:ahLst/>
              <a:cxnLst/>
              <a:rect l="l" t="t" r="r" b="b"/>
              <a:pathLst>
                <a:path w="625" h="626" extrusionOk="0">
                  <a:moveTo>
                    <a:pt x="312" y="1"/>
                  </a:moveTo>
                  <a:cubicBezTo>
                    <a:pt x="141" y="1"/>
                    <a:pt x="0" y="140"/>
                    <a:pt x="0" y="313"/>
                  </a:cubicBezTo>
                  <a:cubicBezTo>
                    <a:pt x="0" y="486"/>
                    <a:pt x="141"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19" name="Google Shape;6319;p24"/>
            <p:cNvSpPr/>
            <p:nvPr/>
          </p:nvSpPr>
          <p:spPr>
            <a:xfrm>
              <a:off x="625660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0" name="Google Shape;6320;p24"/>
            <p:cNvSpPr/>
            <p:nvPr/>
          </p:nvSpPr>
          <p:spPr>
            <a:xfrm>
              <a:off x="62799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4" y="625"/>
                    <a:pt x="625" y="486"/>
                    <a:pt x="625" y="313"/>
                  </a:cubicBezTo>
                  <a:cubicBezTo>
                    <a:pt x="625" y="140"/>
                    <a:pt x="484"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1" name="Google Shape;6321;p24"/>
            <p:cNvSpPr/>
            <p:nvPr/>
          </p:nvSpPr>
          <p:spPr>
            <a:xfrm>
              <a:off x="630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2" name="Google Shape;6322;p24"/>
            <p:cNvSpPr/>
            <p:nvPr/>
          </p:nvSpPr>
          <p:spPr>
            <a:xfrm>
              <a:off x="6323950" y="4391725"/>
              <a:ext cx="18300" cy="15675"/>
            </a:xfrm>
            <a:custGeom>
              <a:avLst/>
              <a:gdLst/>
              <a:ahLst/>
              <a:cxnLst/>
              <a:rect l="l" t="t" r="r" b="b"/>
              <a:pathLst>
                <a:path w="732" h="627" extrusionOk="0">
                  <a:moveTo>
                    <a:pt x="419" y="1"/>
                  </a:moveTo>
                  <a:cubicBezTo>
                    <a:pt x="140" y="1"/>
                    <a:pt x="1" y="337"/>
                    <a:pt x="198" y="534"/>
                  </a:cubicBezTo>
                  <a:cubicBezTo>
                    <a:pt x="261" y="598"/>
                    <a:pt x="340" y="627"/>
                    <a:pt x="416" y="627"/>
                  </a:cubicBezTo>
                  <a:cubicBezTo>
                    <a:pt x="577" y="627"/>
                    <a:pt x="731" y="502"/>
                    <a:pt x="731" y="313"/>
                  </a:cubicBezTo>
                  <a:cubicBezTo>
                    <a:pt x="731" y="140"/>
                    <a:pt x="592"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3" name="Google Shape;6323;p24"/>
            <p:cNvSpPr/>
            <p:nvPr/>
          </p:nvSpPr>
          <p:spPr>
            <a:xfrm>
              <a:off x="6349900" y="4391725"/>
              <a:ext cx="15650" cy="15650"/>
            </a:xfrm>
            <a:custGeom>
              <a:avLst/>
              <a:gdLst/>
              <a:ahLst/>
              <a:cxnLst/>
              <a:rect l="l" t="t" r="r" b="b"/>
              <a:pathLst>
                <a:path w="626" h="626" extrusionOk="0">
                  <a:moveTo>
                    <a:pt x="313" y="1"/>
                  </a:moveTo>
                  <a:cubicBezTo>
                    <a:pt x="142" y="1"/>
                    <a:pt x="1" y="140"/>
                    <a:pt x="1" y="313"/>
                  </a:cubicBezTo>
                  <a:cubicBezTo>
                    <a:pt x="1" y="486"/>
                    <a:pt x="142"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4" name="Google Shape;6324;p24"/>
            <p:cNvSpPr/>
            <p:nvPr/>
          </p:nvSpPr>
          <p:spPr>
            <a:xfrm>
              <a:off x="6373250" y="4391725"/>
              <a:ext cx="15650" cy="15650"/>
            </a:xfrm>
            <a:custGeom>
              <a:avLst/>
              <a:gdLst/>
              <a:ahLst/>
              <a:cxnLst/>
              <a:rect l="l" t="t" r="r" b="b"/>
              <a:pathLst>
                <a:path w="626" h="626" extrusionOk="0">
                  <a:moveTo>
                    <a:pt x="313" y="1"/>
                  </a:moveTo>
                  <a:cubicBezTo>
                    <a:pt x="140" y="1"/>
                    <a:pt x="1" y="140"/>
                    <a:pt x="1" y="313"/>
                  </a:cubicBezTo>
                  <a:cubicBezTo>
                    <a:pt x="1"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5" name="Google Shape;6325;p24"/>
            <p:cNvSpPr/>
            <p:nvPr/>
          </p:nvSpPr>
          <p:spPr>
            <a:xfrm>
              <a:off x="60933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6" name="Google Shape;6326;p24"/>
            <p:cNvSpPr/>
            <p:nvPr/>
          </p:nvSpPr>
          <p:spPr>
            <a:xfrm>
              <a:off x="61166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7" name="Google Shape;6327;p24"/>
            <p:cNvSpPr/>
            <p:nvPr/>
          </p:nvSpPr>
          <p:spPr>
            <a:xfrm>
              <a:off x="613997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8" name="Google Shape;6328;p24"/>
            <p:cNvSpPr/>
            <p:nvPr/>
          </p:nvSpPr>
          <p:spPr>
            <a:xfrm>
              <a:off x="6160650" y="4371750"/>
              <a:ext cx="18300" cy="15650"/>
            </a:xfrm>
            <a:custGeom>
              <a:avLst/>
              <a:gdLst/>
              <a:ahLst/>
              <a:cxnLst/>
              <a:rect l="l" t="t" r="r" b="b"/>
              <a:pathLst>
                <a:path w="732" h="626" extrusionOk="0">
                  <a:moveTo>
                    <a:pt x="422" y="1"/>
                  </a:moveTo>
                  <a:cubicBezTo>
                    <a:pt x="421" y="1"/>
                    <a:pt x="420" y="1"/>
                    <a:pt x="419" y="1"/>
                  </a:cubicBezTo>
                  <a:cubicBezTo>
                    <a:pt x="140" y="1"/>
                    <a:pt x="1" y="336"/>
                    <a:pt x="198" y="533"/>
                  </a:cubicBezTo>
                  <a:cubicBezTo>
                    <a:pt x="262" y="597"/>
                    <a:pt x="340" y="625"/>
                    <a:pt x="417" y="625"/>
                  </a:cubicBezTo>
                  <a:cubicBezTo>
                    <a:pt x="577" y="625"/>
                    <a:pt x="731" y="501"/>
                    <a:pt x="731" y="313"/>
                  </a:cubicBezTo>
                  <a:cubicBezTo>
                    <a:pt x="731" y="141"/>
                    <a:pt x="592" y="1"/>
                    <a:pt x="42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29" name="Google Shape;6329;p24"/>
            <p:cNvSpPr/>
            <p:nvPr/>
          </p:nvSpPr>
          <p:spPr>
            <a:xfrm>
              <a:off x="6186625" y="4371725"/>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0" name="Google Shape;6330;p24"/>
            <p:cNvSpPr/>
            <p:nvPr/>
          </p:nvSpPr>
          <p:spPr>
            <a:xfrm>
              <a:off x="6186625" y="441175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1" name="Google Shape;6331;p24"/>
            <p:cNvSpPr/>
            <p:nvPr/>
          </p:nvSpPr>
          <p:spPr>
            <a:xfrm>
              <a:off x="620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2" name="Google Shape;6332;p24"/>
            <p:cNvSpPr/>
            <p:nvPr/>
          </p:nvSpPr>
          <p:spPr>
            <a:xfrm>
              <a:off x="6233275" y="4411750"/>
              <a:ext cx="15625" cy="15625"/>
            </a:xfrm>
            <a:custGeom>
              <a:avLst/>
              <a:gdLst/>
              <a:ahLst/>
              <a:cxnLst/>
              <a:rect l="l" t="t" r="r" b="b"/>
              <a:pathLst>
                <a:path w="625" h="625" extrusionOk="0">
                  <a:moveTo>
                    <a:pt x="312" y="0"/>
                  </a:moveTo>
                  <a:cubicBezTo>
                    <a:pt x="141" y="0"/>
                    <a:pt x="0" y="140"/>
                    <a:pt x="0" y="312"/>
                  </a:cubicBezTo>
                  <a:cubicBezTo>
                    <a:pt x="0" y="485"/>
                    <a:pt x="141"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3" name="Google Shape;6333;p24"/>
            <p:cNvSpPr/>
            <p:nvPr/>
          </p:nvSpPr>
          <p:spPr>
            <a:xfrm>
              <a:off x="625660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4" name="Google Shape;6334;p24"/>
            <p:cNvSpPr/>
            <p:nvPr/>
          </p:nvSpPr>
          <p:spPr>
            <a:xfrm>
              <a:off x="62799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4" y="625"/>
                    <a:pt x="625" y="485"/>
                    <a:pt x="625" y="312"/>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5" name="Google Shape;6335;p24"/>
            <p:cNvSpPr/>
            <p:nvPr/>
          </p:nvSpPr>
          <p:spPr>
            <a:xfrm>
              <a:off x="6303250" y="4411750"/>
              <a:ext cx="15650" cy="15625"/>
            </a:xfrm>
            <a:custGeom>
              <a:avLst/>
              <a:gdLst/>
              <a:ahLst/>
              <a:cxnLst/>
              <a:rect l="l" t="t" r="r" b="b"/>
              <a:pathLst>
                <a:path w="626" h="625" extrusionOk="0">
                  <a:moveTo>
                    <a:pt x="313" y="0"/>
                  </a:moveTo>
                  <a:cubicBezTo>
                    <a:pt x="140" y="0"/>
                    <a:pt x="1" y="140"/>
                    <a:pt x="1" y="312"/>
                  </a:cubicBezTo>
                  <a:cubicBezTo>
                    <a:pt x="1"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6" name="Google Shape;6336;p24"/>
            <p:cNvSpPr/>
            <p:nvPr/>
          </p:nvSpPr>
          <p:spPr>
            <a:xfrm>
              <a:off x="6323950" y="4411750"/>
              <a:ext cx="18300" cy="15650"/>
            </a:xfrm>
            <a:custGeom>
              <a:avLst/>
              <a:gdLst/>
              <a:ahLst/>
              <a:cxnLst/>
              <a:rect l="l" t="t" r="r" b="b"/>
              <a:pathLst>
                <a:path w="732" h="626" extrusionOk="0">
                  <a:moveTo>
                    <a:pt x="419" y="0"/>
                  </a:moveTo>
                  <a:cubicBezTo>
                    <a:pt x="140" y="0"/>
                    <a:pt x="1" y="337"/>
                    <a:pt x="198" y="534"/>
                  </a:cubicBezTo>
                  <a:cubicBezTo>
                    <a:pt x="261" y="597"/>
                    <a:pt x="340" y="626"/>
                    <a:pt x="416" y="626"/>
                  </a:cubicBezTo>
                  <a:cubicBezTo>
                    <a:pt x="577" y="626"/>
                    <a:pt x="731" y="501"/>
                    <a:pt x="731" y="312"/>
                  </a:cubicBezTo>
                  <a:cubicBezTo>
                    <a:pt x="731" y="140"/>
                    <a:pt x="592" y="0"/>
                    <a:pt x="419"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7" name="Google Shape;6337;p24"/>
            <p:cNvSpPr/>
            <p:nvPr/>
          </p:nvSpPr>
          <p:spPr>
            <a:xfrm>
              <a:off x="620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8" name="Google Shape;6338;p24"/>
            <p:cNvSpPr/>
            <p:nvPr/>
          </p:nvSpPr>
          <p:spPr>
            <a:xfrm>
              <a:off x="6233275" y="4371725"/>
              <a:ext cx="15625" cy="15625"/>
            </a:xfrm>
            <a:custGeom>
              <a:avLst/>
              <a:gdLst/>
              <a:ahLst/>
              <a:cxnLst/>
              <a:rect l="l" t="t" r="r" b="b"/>
              <a:pathLst>
                <a:path w="625" h="625" extrusionOk="0">
                  <a:moveTo>
                    <a:pt x="312" y="0"/>
                  </a:moveTo>
                  <a:cubicBezTo>
                    <a:pt x="141" y="0"/>
                    <a:pt x="0" y="140"/>
                    <a:pt x="0" y="313"/>
                  </a:cubicBezTo>
                  <a:cubicBezTo>
                    <a:pt x="0" y="485"/>
                    <a:pt x="141"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39" name="Google Shape;6339;p24"/>
            <p:cNvSpPr/>
            <p:nvPr/>
          </p:nvSpPr>
          <p:spPr>
            <a:xfrm>
              <a:off x="62566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0" name="Google Shape;6340;p24"/>
            <p:cNvSpPr/>
            <p:nvPr/>
          </p:nvSpPr>
          <p:spPr>
            <a:xfrm>
              <a:off x="62799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1" name="Google Shape;6341;p24"/>
            <p:cNvSpPr/>
            <p:nvPr/>
          </p:nvSpPr>
          <p:spPr>
            <a:xfrm>
              <a:off x="630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2" name="Google Shape;6342;p24"/>
            <p:cNvSpPr/>
            <p:nvPr/>
          </p:nvSpPr>
          <p:spPr>
            <a:xfrm>
              <a:off x="6323950" y="4371750"/>
              <a:ext cx="18300" cy="15650"/>
            </a:xfrm>
            <a:custGeom>
              <a:avLst/>
              <a:gdLst/>
              <a:ahLst/>
              <a:cxnLst/>
              <a:rect l="l" t="t" r="r" b="b"/>
              <a:pathLst>
                <a:path w="732" h="626" extrusionOk="0">
                  <a:moveTo>
                    <a:pt x="422" y="1"/>
                  </a:moveTo>
                  <a:cubicBezTo>
                    <a:pt x="421" y="1"/>
                    <a:pt x="420" y="1"/>
                    <a:pt x="419" y="1"/>
                  </a:cubicBezTo>
                  <a:cubicBezTo>
                    <a:pt x="418" y="1"/>
                    <a:pt x="418" y="1"/>
                    <a:pt x="417" y="1"/>
                  </a:cubicBezTo>
                  <a:cubicBezTo>
                    <a:pt x="139" y="1"/>
                    <a:pt x="1" y="336"/>
                    <a:pt x="198" y="533"/>
                  </a:cubicBezTo>
                  <a:cubicBezTo>
                    <a:pt x="261" y="597"/>
                    <a:pt x="340" y="625"/>
                    <a:pt x="417" y="625"/>
                  </a:cubicBezTo>
                  <a:cubicBezTo>
                    <a:pt x="577" y="625"/>
                    <a:pt x="731" y="501"/>
                    <a:pt x="731" y="313"/>
                  </a:cubicBezTo>
                  <a:cubicBezTo>
                    <a:pt x="731" y="141"/>
                    <a:pt x="593" y="1"/>
                    <a:pt x="42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3" name="Google Shape;6343;p24"/>
            <p:cNvSpPr/>
            <p:nvPr/>
          </p:nvSpPr>
          <p:spPr>
            <a:xfrm>
              <a:off x="6349900" y="4371725"/>
              <a:ext cx="15650" cy="15625"/>
            </a:xfrm>
            <a:custGeom>
              <a:avLst/>
              <a:gdLst/>
              <a:ahLst/>
              <a:cxnLst/>
              <a:rect l="l" t="t" r="r" b="b"/>
              <a:pathLst>
                <a:path w="626" h="625" extrusionOk="0">
                  <a:moveTo>
                    <a:pt x="313" y="0"/>
                  </a:moveTo>
                  <a:cubicBezTo>
                    <a:pt x="142" y="0"/>
                    <a:pt x="1" y="140"/>
                    <a:pt x="1" y="313"/>
                  </a:cubicBezTo>
                  <a:cubicBezTo>
                    <a:pt x="1" y="485"/>
                    <a:pt x="142"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4" name="Google Shape;6344;p24"/>
            <p:cNvSpPr/>
            <p:nvPr/>
          </p:nvSpPr>
          <p:spPr>
            <a:xfrm>
              <a:off x="637325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5" name="Google Shape;6345;p24"/>
            <p:cNvSpPr/>
            <p:nvPr/>
          </p:nvSpPr>
          <p:spPr>
            <a:xfrm>
              <a:off x="6396600" y="4371725"/>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4" y="625"/>
                    <a:pt x="625" y="485"/>
                    <a:pt x="625" y="313"/>
                  </a:cubicBezTo>
                  <a:cubicBezTo>
                    <a:pt x="625" y="140"/>
                    <a:pt x="484"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6" name="Google Shape;6346;p24"/>
            <p:cNvSpPr/>
            <p:nvPr/>
          </p:nvSpPr>
          <p:spPr>
            <a:xfrm>
              <a:off x="6419900" y="4371725"/>
              <a:ext cx="15650" cy="15625"/>
            </a:xfrm>
            <a:custGeom>
              <a:avLst/>
              <a:gdLst/>
              <a:ahLst/>
              <a:cxnLst/>
              <a:rect l="l" t="t" r="r" b="b"/>
              <a:pathLst>
                <a:path w="626" h="625" extrusionOk="0">
                  <a:moveTo>
                    <a:pt x="313" y="0"/>
                  </a:moveTo>
                  <a:cubicBezTo>
                    <a:pt x="140" y="0"/>
                    <a:pt x="1" y="140"/>
                    <a:pt x="1" y="313"/>
                  </a:cubicBezTo>
                  <a:cubicBezTo>
                    <a:pt x="1"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7" name="Google Shape;6347;p24"/>
            <p:cNvSpPr/>
            <p:nvPr/>
          </p:nvSpPr>
          <p:spPr>
            <a:xfrm>
              <a:off x="6536550" y="4251675"/>
              <a:ext cx="15625" cy="15625"/>
            </a:xfrm>
            <a:custGeom>
              <a:avLst/>
              <a:gdLst/>
              <a:ahLst/>
              <a:cxnLst/>
              <a:rect l="l" t="t" r="r" b="b"/>
              <a:pathLst>
                <a:path w="625" h="625" extrusionOk="0">
                  <a:moveTo>
                    <a:pt x="313" y="0"/>
                  </a:moveTo>
                  <a:cubicBezTo>
                    <a:pt x="140" y="0"/>
                    <a:pt x="0" y="140"/>
                    <a:pt x="0" y="312"/>
                  </a:cubicBezTo>
                  <a:cubicBezTo>
                    <a:pt x="0" y="484"/>
                    <a:pt x="140" y="625"/>
                    <a:pt x="313" y="625"/>
                  </a:cubicBezTo>
                  <a:cubicBezTo>
                    <a:pt x="486" y="625"/>
                    <a:pt x="625" y="484"/>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8" name="Google Shape;6348;p24"/>
            <p:cNvSpPr/>
            <p:nvPr/>
          </p:nvSpPr>
          <p:spPr>
            <a:xfrm>
              <a:off x="6536550" y="423165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49" name="Google Shape;6349;p24"/>
            <p:cNvSpPr/>
            <p:nvPr/>
          </p:nvSpPr>
          <p:spPr>
            <a:xfrm>
              <a:off x="6536550" y="4211650"/>
              <a:ext cx="15625" cy="15600"/>
            </a:xfrm>
            <a:custGeom>
              <a:avLst/>
              <a:gdLst/>
              <a:ahLst/>
              <a:cxnLst/>
              <a:rect l="l" t="t" r="r" b="b"/>
              <a:pathLst>
                <a:path w="625" h="624" extrusionOk="0">
                  <a:moveTo>
                    <a:pt x="313" y="0"/>
                  </a:moveTo>
                  <a:cubicBezTo>
                    <a:pt x="140" y="0"/>
                    <a:pt x="0" y="140"/>
                    <a:pt x="0" y="313"/>
                  </a:cubicBezTo>
                  <a:cubicBezTo>
                    <a:pt x="0" y="484"/>
                    <a:pt x="140" y="623"/>
                    <a:pt x="313" y="623"/>
                  </a:cubicBezTo>
                  <a:cubicBezTo>
                    <a:pt x="486" y="623"/>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0" name="Google Shape;6350;p24"/>
            <p:cNvSpPr/>
            <p:nvPr/>
          </p:nvSpPr>
          <p:spPr>
            <a:xfrm>
              <a:off x="6559900" y="4211650"/>
              <a:ext cx="15625" cy="15600"/>
            </a:xfrm>
            <a:custGeom>
              <a:avLst/>
              <a:gdLst/>
              <a:ahLst/>
              <a:cxnLst/>
              <a:rect l="l" t="t" r="r" b="b"/>
              <a:pathLst>
                <a:path w="625" h="624" extrusionOk="0">
                  <a:moveTo>
                    <a:pt x="312" y="0"/>
                  </a:moveTo>
                  <a:cubicBezTo>
                    <a:pt x="140" y="0"/>
                    <a:pt x="0" y="140"/>
                    <a:pt x="0" y="313"/>
                  </a:cubicBezTo>
                  <a:cubicBezTo>
                    <a:pt x="0" y="484"/>
                    <a:pt x="140" y="623"/>
                    <a:pt x="312" y="623"/>
                  </a:cubicBezTo>
                  <a:cubicBezTo>
                    <a:pt x="485" y="623"/>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1" name="Google Shape;6351;p24"/>
            <p:cNvSpPr/>
            <p:nvPr/>
          </p:nvSpPr>
          <p:spPr>
            <a:xfrm>
              <a:off x="6536550" y="419160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2" name="Google Shape;6352;p24"/>
            <p:cNvSpPr/>
            <p:nvPr/>
          </p:nvSpPr>
          <p:spPr>
            <a:xfrm>
              <a:off x="6559900" y="4191600"/>
              <a:ext cx="15625" cy="15650"/>
            </a:xfrm>
            <a:custGeom>
              <a:avLst/>
              <a:gdLst/>
              <a:ahLst/>
              <a:cxnLst/>
              <a:rect l="l" t="t" r="r" b="b"/>
              <a:pathLst>
                <a:path w="625" h="626" extrusionOk="0">
                  <a:moveTo>
                    <a:pt x="312" y="1"/>
                  </a:moveTo>
                  <a:cubicBezTo>
                    <a:pt x="140" y="1"/>
                    <a:pt x="0" y="142"/>
                    <a:pt x="0" y="313"/>
                  </a:cubicBezTo>
                  <a:cubicBezTo>
                    <a:pt x="0" y="486"/>
                    <a:pt x="140" y="625"/>
                    <a:pt x="312" y="625"/>
                  </a:cubicBezTo>
                  <a:cubicBezTo>
                    <a:pt x="485" y="625"/>
                    <a:pt x="625" y="486"/>
                    <a:pt x="625" y="313"/>
                  </a:cubicBezTo>
                  <a:cubicBezTo>
                    <a:pt x="625" y="142"/>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3" name="Google Shape;6353;p24"/>
            <p:cNvSpPr/>
            <p:nvPr/>
          </p:nvSpPr>
          <p:spPr>
            <a:xfrm>
              <a:off x="6536550" y="4171600"/>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4" name="Google Shape;6354;p24"/>
            <p:cNvSpPr/>
            <p:nvPr/>
          </p:nvSpPr>
          <p:spPr>
            <a:xfrm>
              <a:off x="6559900" y="4171600"/>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5" name="Google Shape;6355;p24"/>
            <p:cNvSpPr/>
            <p:nvPr/>
          </p:nvSpPr>
          <p:spPr>
            <a:xfrm>
              <a:off x="6536550" y="415157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6" name="Google Shape;6356;p24"/>
            <p:cNvSpPr/>
            <p:nvPr/>
          </p:nvSpPr>
          <p:spPr>
            <a:xfrm>
              <a:off x="6559900" y="415157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7" name="Google Shape;6357;p24"/>
            <p:cNvSpPr/>
            <p:nvPr/>
          </p:nvSpPr>
          <p:spPr>
            <a:xfrm>
              <a:off x="6580575" y="4151575"/>
              <a:ext cx="18250" cy="15675"/>
            </a:xfrm>
            <a:custGeom>
              <a:avLst/>
              <a:gdLst/>
              <a:ahLst/>
              <a:cxnLst/>
              <a:rect l="l" t="t" r="r" b="b"/>
              <a:pathLst>
                <a:path w="730" h="627" extrusionOk="0">
                  <a:moveTo>
                    <a:pt x="418" y="1"/>
                  </a:moveTo>
                  <a:cubicBezTo>
                    <a:pt x="140" y="1"/>
                    <a:pt x="1" y="337"/>
                    <a:pt x="198" y="534"/>
                  </a:cubicBezTo>
                  <a:cubicBezTo>
                    <a:pt x="261" y="598"/>
                    <a:pt x="339" y="627"/>
                    <a:pt x="416" y="627"/>
                  </a:cubicBezTo>
                  <a:cubicBezTo>
                    <a:pt x="576" y="627"/>
                    <a:pt x="730" y="502"/>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8" name="Google Shape;6358;p24"/>
            <p:cNvSpPr/>
            <p:nvPr/>
          </p:nvSpPr>
          <p:spPr>
            <a:xfrm>
              <a:off x="6536550" y="4131575"/>
              <a:ext cx="15625" cy="15625"/>
            </a:xfrm>
            <a:custGeom>
              <a:avLst/>
              <a:gdLst/>
              <a:ahLst/>
              <a:cxnLst/>
              <a:rect l="l" t="t" r="r" b="b"/>
              <a:pathLst>
                <a:path w="625" h="625" extrusionOk="0">
                  <a:moveTo>
                    <a:pt x="313" y="0"/>
                  </a:moveTo>
                  <a:cubicBezTo>
                    <a:pt x="140" y="0"/>
                    <a:pt x="0" y="140"/>
                    <a:pt x="0" y="313"/>
                  </a:cubicBezTo>
                  <a:cubicBezTo>
                    <a:pt x="0" y="486"/>
                    <a:pt x="140" y="625"/>
                    <a:pt x="313" y="625"/>
                  </a:cubicBezTo>
                  <a:cubicBezTo>
                    <a:pt x="486" y="625"/>
                    <a:pt x="625" y="486"/>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59" name="Google Shape;6359;p24"/>
            <p:cNvSpPr/>
            <p:nvPr/>
          </p:nvSpPr>
          <p:spPr>
            <a:xfrm>
              <a:off x="6559900" y="4131575"/>
              <a:ext cx="15625" cy="15625"/>
            </a:xfrm>
            <a:custGeom>
              <a:avLst/>
              <a:gdLst/>
              <a:ahLst/>
              <a:cxnLst/>
              <a:rect l="l" t="t" r="r" b="b"/>
              <a:pathLst>
                <a:path w="625" h="625" extrusionOk="0">
                  <a:moveTo>
                    <a:pt x="312" y="0"/>
                  </a:moveTo>
                  <a:cubicBezTo>
                    <a:pt x="140" y="0"/>
                    <a:pt x="0" y="140"/>
                    <a:pt x="0" y="313"/>
                  </a:cubicBezTo>
                  <a:cubicBezTo>
                    <a:pt x="0" y="486"/>
                    <a:pt x="140" y="625"/>
                    <a:pt x="312" y="625"/>
                  </a:cubicBezTo>
                  <a:cubicBezTo>
                    <a:pt x="485" y="625"/>
                    <a:pt x="625" y="486"/>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0" name="Google Shape;6360;p24"/>
            <p:cNvSpPr/>
            <p:nvPr/>
          </p:nvSpPr>
          <p:spPr>
            <a:xfrm>
              <a:off x="6580575" y="413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3"/>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1" name="Google Shape;6361;p24"/>
            <p:cNvSpPr/>
            <p:nvPr/>
          </p:nvSpPr>
          <p:spPr>
            <a:xfrm>
              <a:off x="6536550" y="4111575"/>
              <a:ext cx="15625" cy="15625"/>
            </a:xfrm>
            <a:custGeom>
              <a:avLst/>
              <a:gdLst/>
              <a:ahLst/>
              <a:cxnLst/>
              <a:rect l="l" t="t" r="r" b="b"/>
              <a:pathLst>
                <a:path w="625" h="625" extrusionOk="0">
                  <a:moveTo>
                    <a:pt x="313" y="0"/>
                  </a:moveTo>
                  <a:cubicBezTo>
                    <a:pt x="140" y="0"/>
                    <a:pt x="0" y="140"/>
                    <a:pt x="0" y="312"/>
                  </a:cubicBezTo>
                  <a:cubicBezTo>
                    <a:pt x="0" y="485"/>
                    <a:pt x="140" y="625"/>
                    <a:pt x="313" y="625"/>
                  </a:cubicBezTo>
                  <a:cubicBezTo>
                    <a:pt x="486" y="625"/>
                    <a:pt x="625" y="485"/>
                    <a:pt x="625" y="312"/>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2" name="Google Shape;6362;p24"/>
            <p:cNvSpPr/>
            <p:nvPr/>
          </p:nvSpPr>
          <p:spPr>
            <a:xfrm>
              <a:off x="6559900" y="4111575"/>
              <a:ext cx="15625" cy="15625"/>
            </a:xfrm>
            <a:custGeom>
              <a:avLst/>
              <a:gdLst/>
              <a:ahLst/>
              <a:cxnLst/>
              <a:rect l="l" t="t" r="r" b="b"/>
              <a:pathLst>
                <a:path w="625" h="625" extrusionOk="0">
                  <a:moveTo>
                    <a:pt x="312" y="0"/>
                  </a:moveTo>
                  <a:cubicBezTo>
                    <a:pt x="140" y="0"/>
                    <a:pt x="0" y="140"/>
                    <a:pt x="0" y="312"/>
                  </a:cubicBezTo>
                  <a:cubicBezTo>
                    <a:pt x="0" y="485"/>
                    <a:pt x="140" y="625"/>
                    <a:pt x="312" y="625"/>
                  </a:cubicBezTo>
                  <a:cubicBezTo>
                    <a:pt x="485" y="625"/>
                    <a:pt x="625" y="485"/>
                    <a:pt x="625" y="312"/>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3" name="Google Shape;6363;p24"/>
            <p:cNvSpPr/>
            <p:nvPr/>
          </p:nvSpPr>
          <p:spPr>
            <a:xfrm>
              <a:off x="6580575" y="4111575"/>
              <a:ext cx="18250" cy="15650"/>
            </a:xfrm>
            <a:custGeom>
              <a:avLst/>
              <a:gdLst/>
              <a:ahLst/>
              <a:cxnLst/>
              <a:rect l="l" t="t" r="r" b="b"/>
              <a:pathLst>
                <a:path w="730" h="626" extrusionOk="0">
                  <a:moveTo>
                    <a:pt x="418" y="0"/>
                  </a:moveTo>
                  <a:cubicBezTo>
                    <a:pt x="140" y="0"/>
                    <a:pt x="1" y="337"/>
                    <a:pt x="198" y="534"/>
                  </a:cubicBezTo>
                  <a:cubicBezTo>
                    <a:pt x="261" y="597"/>
                    <a:pt x="339" y="626"/>
                    <a:pt x="416" y="626"/>
                  </a:cubicBezTo>
                  <a:cubicBezTo>
                    <a:pt x="576" y="626"/>
                    <a:pt x="730" y="501"/>
                    <a:pt x="730" y="312"/>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4" name="Google Shape;6364;p24"/>
            <p:cNvSpPr/>
            <p:nvPr/>
          </p:nvSpPr>
          <p:spPr>
            <a:xfrm>
              <a:off x="6536550" y="4091550"/>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5" name="Google Shape;6365;p24"/>
            <p:cNvSpPr/>
            <p:nvPr/>
          </p:nvSpPr>
          <p:spPr>
            <a:xfrm>
              <a:off x="6559900" y="4091550"/>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6" name="Google Shape;6366;p24"/>
            <p:cNvSpPr/>
            <p:nvPr/>
          </p:nvSpPr>
          <p:spPr>
            <a:xfrm>
              <a:off x="6580575" y="4091550"/>
              <a:ext cx="18250" cy="15650"/>
            </a:xfrm>
            <a:custGeom>
              <a:avLst/>
              <a:gdLst/>
              <a:ahLst/>
              <a:cxnLst/>
              <a:rect l="l" t="t" r="r" b="b"/>
              <a:pathLst>
                <a:path w="730" h="626" extrusionOk="0">
                  <a:moveTo>
                    <a:pt x="418" y="1"/>
                  </a:moveTo>
                  <a:cubicBezTo>
                    <a:pt x="140" y="1"/>
                    <a:pt x="1" y="337"/>
                    <a:pt x="198" y="534"/>
                  </a:cubicBezTo>
                  <a:cubicBezTo>
                    <a:pt x="261" y="598"/>
                    <a:pt x="339" y="626"/>
                    <a:pt x="416" y="626"/>
                  </a:cubicBezTo>
                  <a:cubicBezTo>
                    <a:pt x="576" y="626"/>
                    <a:pt x="730" y="502"/>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7" name="Google Shape;6367;p24"/>
            <p:cNvSpPr/>
            <p:nvPr/>
          </p:nvSpPr>
          <p:spPr>
            <a:xfrm>
              <a:off x="6536550" y="4071550"/>
              <a:ext cx="15625" cy="15625"/>
            </a:xfrm>
            <a:custGeom>
              <a:avLst/>
              <a:gdLst/>
              <a:ahLst/>
              <a:cxnLst/>
              <a:rect l="l" t="t" r="r" b="b"/>
              <a:pathLst>
                <a:path w="625" h="625" extrusionOk="0">
                  <a:moveTo>
                    <a:pt x="313" y="0"/>
                  </a:moveTo>
                  <a:cubicBezTo>
                    <a:pt x="140" y="0"/>
                    <a:pt x="0" y="140"/>
                    <a:pt x="0" y="313"/>
                  </a:cubicBezTo>
                  <a:cubicBezTo>
                    <a:pt x="0" y="485"/>
                    <a:pt x="140" y="625"/>
                    <a:pt x="313" y="625"/>
                  </a:cubicBezTo>
                  <a:cubicBezTo>
                    <a:pt x="486" y="625"/>
                    <a:pt x="625" y="485"/>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8" name="Google Shape;6368;p24"/>
            <p:cNvSpPr/>
            <p:nvPr/>
          </p:nvSpPr>
          <p:spPr>
            <a:xfrm>
              <a:off x="6559900" y="4071550"/>
              <a:ext cx="15625" cy="15625"/>
            </a:xfrm>
            <a:custGeom>
              <a:avLst/>
              <a:gdLst/>
              <a:ahLst/>
              <a:cxnLst/>
              <a:rect l="l" t="t" r="r" b="b"/>
              <a:pathLst>
                <a:path w="625" h="625" extrusionOk="0">
                  <a:moveTo>
                    <a:pt x="312" y="0"/>
                  </a:moveTo>
                  <a:cubicBezTo>
                    <a:pt x="140" y="0"/>
                    <a:pt x="0" y="140"/>
                    <a:pt x="0" y="313"/>
                  </a:cubicBezTo>
                  <a:cubicBezTo>
                    <a:pt x="0" y="485"/>
                    <a:pt x="140" y="625"/>
                    <a:pt x="312" y="625"/>
                  </a:cubicBezTo>
                  <a:cubicBezTo>
                    <a:pt x="485" y="625"/>
                    <a:pt x="625" y="485"/>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69" name="Google Shape;6369;p24"/>
            <p:cNvSpPr/>
            <p:nvPr/>
          </p:nvSpPr>
          <p:spPr>
            <a:xfrm>
              <a:off x="6580575" y="4071550"/>
              <a:ext cx="18250" cy="15625"/>
            </a:xfrm>
            <a:custGeom>
              <a:avLst/>
              <a:gdLst/>
              <a:ahLst/>
              <a:cxnLst/>
              <a:rect l="l" t="t" r="r" b="b"/>
              <a:pathLst>
                <a:path w="730" h="625" extrusionOk="0">
                  <a:moveTo>
                    <a:pt x="418" y="0"/>
                  </a:moveTo>
                  <a:cubicBezTo>
                    <a:pt x="140" y="0"/>
                    <a:pt x="1" y="337"/>
                    <a:pt x="198" y="532"/>
                  </a:cubicBezTo>
                  <a:cubicBezTo>
                    <a:pt x="261" y="596"/>
                    <a:pt x="339" y="625"/>
                    <a:pt x="416" y="625"/>
                  </a:cubicBezTo>
                  <a:cubicBezTo>
                    <a:pt x="576" y="625"/>
                    <a:pt x="730" y="500"/>
                    <a:pt x="730" y="313"/>
                  </a:cubicBezTo>
                  <a:cubicBezTo>
                    <a:pt x="730" y="140"/>
                    <a:pt x="591" y="0"/>
                    <a:pt x="418"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0" name="Google Shape;6370;p24"/>
            <p:cNvSpPr/>
            <p:nvPr/>
          </p:nvSpPr>
          <p:spPr>
            <a:xfrm>
              <a:off x="6536550" y="4051525"/>
              <a:ext cx="15625" cy="15650"/>
            </a:xfrm>
            <a:custGeom>
              <a:avLst/>
              <a:gdLst/>
              <a:ahLst/>
              <a:cxnLst/>
              <a:rect l="l" t="t" r="r" b="b"/>
              <a:pathLst>
                <a:path w="625" h="626" extrusionOk="0">
                  <a:moveTo>
                    <a:pt x="313" y="1"/>
                  </a:moveTo>
                  <a:cubicBezTo>
                    <a:pt x="140" y="1"/>
                    <a:pt x="0" y="140"/>
                    <a:pt x="0" y="313"/>
                  </a:cubicBezTo>
                  <a:cubicBezTo>
                    <a:pt x="0" y="486"/>
                    <a:pt x="140" y="626"/>
                    <a:pt x="313" y="626"/>
                  </a:cubicBezTo>
                  <a:cubicBezTo>
                    <a:pt x="486" y="626"/>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1" name="Google Shape;6371;p24"/>
            <p:cNvSpPr/>
            <p:nvPr/>
          </p:nvSpPr>
          <p:spPr>
            <a:xfrm>
              <a:off x="6559900" y="4051525"/>
              <a:ext cx="15625" cy="15650"/>
            </a:xfrm>
            <a:custGeom>
              <a:avLst/>
              <a:gdLst/>
              <a:ahLst/>
              <a:cxnLst/>
              <a:rect l="l" t="t" r="r" b="b"/>
              <a:pathLst>
                <a:path w="625" h="626" extrusionOk="0">
                  <a:moveTo>
                    <a:pt x="312" y="1"/>
                  </a:moveTo>
                  <a:cubicBezTo>
                    <a:pt x="140" y="1"/>
                    <a:pt x="0" y="140"/>
                    <a:pt x="0" y="313"/>
                  </a:cubicBezTo>
                  <a:cubicBezTo>
                    <a:pt x="0" y="486"/>
                    <a:pt x="140" y="626"/>
                    <a:pt x="312" y="626"/>
                  </a:cubicBezTo>
                  <a:cubicBezTo>
                    <a:pt x="485" y="626"/>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2" name="Google Shape;6372;p24"/>
            <p:cNvSpPr/>
            <p:nvPr/>
          </p:nvSpPr>
          <p:spPr>
            <a:xfrm>
              <a:off x="6580600" y="4051525"/>
              <a:ext cx="18225" cy="15650"/>
            </a:xfrm>
            <a:custGeom>
              <a:avLst/>
              <a:gdLst/>
              <a:ahLst/>
              <a:cxnLst/>
              <a:rect l="l" t="t" r="r" b="b"/>
              <a:pathLst>
                <a:path w="729" h="626" extrusionOk="0">
                  <a:moveTo>
                    <a:pt x="419" y="1"/>
                  </a:moveTo>
                  <a:cubicBezTo>
                    <a:pt x="419" y="1"/>
                    <a:pt x="418" y="1"/>
                    <a:pt x="417" y="1"/>
                  </a:cubicBezTo>
                  <a:cubicBezTo>
                    <a:pt x="416" y="1"/>
                    <a:pt x="415" y="1"/>
                    <a:pt x="415" y="1"/>
                  </a:cubicBezTo>
                  <a:cubicBezTo>
                    <a:pt x="139" y="1"/>
                    <a:pt x="0" y="336"/>
                    <a:pt x="197" y="533"/>
                  </a:cubicBezTo>
                  <a:cubicBezTo>
                    <a:pt x="260" y="597"/>
                    <a:pt x="338" y="625"/>
                    <a:pt x="415" y="625"/>
                  </a:cubicBezTo>
                  <a:cubicBezTo>
                    <a:pt x="575" y="625"/>
                    <a:pt x="729" y="501"/>
                    <a:pt x="729" y="313"/>
                  </a:cubicBezTo>
                  <a:cubicBezTo>
                    <a:pt x="729" y="141"/>
                    <a:pt x="591" y="1"/>
                    <a:pt x="419"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3" name="Google Shape;6373;p24"/>
            <p:cNvSpPr/>
            <p:nvPr/>
          </p:nvSpPr>
          <p:spPr>
            <a:xfrm>
              <a:off x="6536550" y="4031525"/>
              <a:ext cx="15625" cy="15650"/>
            </a:xfrm>
            <a:custGeom>
              <a:avLst/>
              <a:gdLst/>
              <a:ahLst/>
              <a:cxnLst/>
              <a:rect l="l" t="t" r="r" b="b"/>
              <a:pathLst>
                <a:path w="625" h="626" extrusionOk="0">
                  <a:moveTo>
                    <a:pt x="313" y="1"/>
                  </a:moveTo>
                  <a:cubicBezTo>
                    <a:pt x="140" y="1"/>
                    <a:pt x="0" y="140"/>
                    <a:pt x="0" y="313"/>
                  </a:cubicBezTo>
                  <a:cubicBezTo>
                    <a:pt x="0" y="486"/>
                    <a:pt x="140" y="625"/>
                    <a:pt x="313" y="625"/>
                  </a:cubicBezTo>
                  <a:cubicBezTo>
                    <a:pt x="486" y="625"/>
                    <a:pt x="625" y="486"/>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4" name="Google Shape;6374;p24"/>
            <p:cNvSpPr/>
            <p:nvPr/>
          </p:nvSpPr>
          <p:spPr>
            <a:xfrm>
              <a:off x="6559900" y="4031525"/>
              <a:ext cx="15625" cy="15650"/>
            </a:xfrm>
            <a:custGeom>
              <a:avLst/>
              <a:gdLst/>
              <a:ahLst/>
              <a:cxnLst/>
              <a:rect l="l" t="t" r="r" b="b"/>
              <a:pathLst>
                <a:path w="625" h="626" extrusionOk="0">
                  <a:moveTo>
                    <a:pt x="312" y="1"/>
                  </a:moveTo>
                  <a:cubicBezTo>
                    <a:pt x="140" y="1"/>
                    <a:pt x="0" y="140"/>
                    <a:pt x="0" y="313"/>
                  </a:cubicBezTo>
                  <a:cubicBezTo>
                    <a:pt x="0" y="486"/>
                    <a:pt x="140" y="625"/>
                    <a:pt x="312" y="625"/>
                  </a:cubicBezTo>
                  <a:cubicBezTo>
                    <a:pt x="485" y="625"/>
                    <a:pt x="625" y="486"/>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5" name="Google Shape;6375;p24"/>
            <p:cNvSpPr/>
            <p:nvPr/>
          </p:nvSpPr>
          <p:spPr>
            <a:xfrm>
              <a:off x="6580575" y="4031525"/>
              <a:ext cx="18250" cy="15625"/>
            </a:xfrm>
            <a:custGeom>
              <a:avLst/>
              <a:gdLst/>
              <a:ahLst/>
              <a:cxnLst/>
              <a:rect l="l" t="t" r="r" b="b"/>
              <a:pathLst>
                <a:path w="730" h="625" extrusionOk="0">
                  <a:moveTo>
                    <a:pt x="418" y="1"/>
                  </a:moveTo>
                  <a:cubicBezTo>
                    <a:pt x="140" y="1"/>
                    <a:pt x="1" y="337"/>
                    <a:pt x="198" y="533"/>
                  </a:cubicBezTo>
                  <a:cubicBezTo>
                    <a:pt x="261" y="596"/>
                    <a:pt x="339" y="625"/>
                    <a:pt x="416" y="625"/>
                  </a:cubicBezTo>
                  <a:cubicBezTo>
                    <a:pt x="576" y="625"/>
                    <a:pt x="730" y="500"/>
                    <a:pt x="730" y="313"/>
                  </a:cubicBezTo>
                  <a:cubicBezTo>
                    <a:pt x="730" y="140"/>
                    <a:pt x="591" y="1"/>
                    <a:pt x="418"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6" name="Google Shape;6376;p24"/>
            <p:cNvSpPr/>
            <p:nvPr/>
          </p:nvSpPr>
          <p:spPr>
            <a:xfrm>
              <a:off x="6536550" y="4011525"/>
              <a:ext cx="15625" cy="15625"/>
            </a:xfrm>
            <a:custGeom>
              <a:avLst/>
              <a:gdLst/>
              <a:ahLst/>
              <a:cxnLst/>
              <a:rect l="l" t="t" r="r" b="b"/>
              <a:pathLst>
                <a:path w="625" h="625" extrusionOk="0">
                  <a:moveTo>
                    <a:pt x="313" y="0"/>
                  </a:moveTo>
                  <a:cubicBezTo>
                    <a:pt x="140" y="0"/>
                    <a:pt x="0" y="140"/>
                    <a:pt x="0" y="313"/>
                  </a:cubicBezTo>
                  <a:cubicBezTo>
                    <a:pt x="0" y="484"/>
                    <a:pt x="140" y="625"/>
                    <a:pt x="313" y="625"/>
                  </a:cubicBezTo>
                  <a:cubicBezTo>
                    <a:pt x="486" y="625"/>
                    <a:pt x="625" y="484"/>
                    <a:pt x="625" y="313"/>
                  </a:cubicBezTo>
                  <a:cubicBezTo>
                    <a:pt x="625" y="140"/>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7" name="Google Shape;6377;p24"/>
            <p:cNvSpPr/>
            <p:nvPr/>
          </p:nvSpPr>
          <p:spPr>
            <a:xfrm>
              <a:off x="6559900" y="4011525"/>
              <a:ext cx="15625" cy="15625"/>
            </a:xfrm>
            <a:custGeom>
              <a:avLst/>
              <a:gdLst/>
              <a:ahLst/>
              <a:cxnLst/>
              <a:rect l="l" t="t" r="r" b="b"/>
              <a:pathLst>
                <a:path w="625" h="625" extrusionOk="0">
                  <a:moveTo>
                    <a:pt x="312" y="0"/>
                  </a:moveTo>
                  <a:cubicBezTo>
                    <a:pt x="140" y="0"/>
                    <a:pt x="0" y="140"/>
                    <a:pt x="0" y="313"/>
                  </a:cubicBezTo>
                  <a:cubicBezTo>
                    <a:pt x="0" y="484"/>
                    <a:pt x="140" y="625"/>
                    <a:pt x="312" y="625"/>
                  </a:cubicBezTo>
                  <a:cubicBezTo>
                    <a:pt x="485" y="625"/>
                    <a:pt x="625" y="484"/>
                    <a:pt x="625" y="313"/>
                  </a:cubicBezTo>
                  <a:cubicBezTo>
                    <a:pt x="625" y="140"/>
                    <a:pt x="485" y="0"/>
                    <a:pt x="312"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8" name="Google Shape;6378;p24"/>
            <p:cNvSpPr/>
            <p:nvPr/>
          </p:nvSpPr>
          <p:spPr>
            <a:xfrm>
              <a:off x="6536550" y="399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79" name="Google Shape;6379;p24"/>
            <p:cNvSpPr/>
            <p:nvPr/>
          </p:nvSpPr>
          <p:spPr>
            <a:xfrm>
              <a:off x="6559900" y="399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80" name="Google Shape;6380;p24"/>
            <p:cNvSpPr/>
            <p:nvPr/>
          </p:nvSpPr>
          <p:spPr>
            <a:xfrm>
              <a:off x="6536550" y="3971500"/>
              <a:ext cx="15625" cy="15650"/>
            </a:xfrm>
            <a:custGeom>
              <a:avLst/>
              <a:gdLst/>
              <a:ahLst/>
              <a:cxnLst/>
              <a:rect l="l" t="t" r="r" b="b"/>
              <a:pathLst>
                <a:path w="625" h="626" extrusionOk="0">
                  <a:moveTo>
                    <a:pt x="313" y="1"/>
                  </a:moveTo>
                  <a:cubicBezTo>
                    <a:pt x="140" y="1"/>
                    <a:pt x="0" y="140"/>
                    <a:pt x="0" y="313"/>
                  </a:cubicBezTo>
                  <a:cubicBezTo>
                    <a:pt x="0" y="484"/>
                    <a:pt x="140" y="625"/>
                    <a:pt x="313" y="625"/>
                  </a:cubicBezTo>
                  <a:cubicBezTo>
                    <a:pt x="486" y="625"/>
                    <a:pt x="625" y="484"/>
                    <a:pt x="625" y="313"/>
                  </a:cubicBezTo>
                  <a:cubicBezTo>
                    <a:pt x="625" y="140"/>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81" name="Google Shape;6381;p24"/>
            <p:cNvSpPr/>
            <p:nvPr/>
          </p:nvSpPr>
          <p:spPr>
            <a:xfrm>
              <a:off x="6559900" y="3971500"/>
              <a:ext cx="15625" cy="15650"/>
            </a:xfrm>
            <a:custGeom>
              <a:avLst/>
              <a:gdLst/>
              <a:ahLst/>
              <a:cxnLst/>
              <a:rect l="l" t="t" r="r" b="b"/>
              <a:pathLst>
                <a:path w="625" h="626" extrusionOk="0">
                  <a:moveTo>
                    <a:pt x="312" y="1"/>
                  </a:moveTo>
                  <a:cubicBezTo>
                    <a:pt x="140" y="1"/>
                    <a:pt x="0" y="140"/>
                    <a:pt x="0" y="313"/>
                  </a:cubicBezTo>
                  <a:cubicBezTo>
                    <a:pt x="0" y="484"/>
                    <a:pt x="140" y="625"/>
                    <a:pt x="312" y="625"/>
                  </a:cubicBezTo>
                  <a:cubicBezTo>
                    <a:pt x="485" y="625"/>
                    <a:pt x="625" y="484"/>
                    <a:pt x="625" y="313"/>
                  </a:cubicBezTo>
                  <a:cubicBezTo>
                    <a:pt x="625" y="140"/>
                    <a:pt x="485" y="1"/>
                    <a:pt x="312"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82" name="Google Shape;6382;p24"/>
            <p:cNvSpPr/>
            <p:nvPr/>
          </p:nvSpPr>
          <p:spPr>
            <a:xfrm>
              <a:off x="6536550" y="3951450"/>
              <a:ext cx="15625" cy="15650"/>
            </a:xfrm>
            <a:custGeom>
              <a:avLst/>
              <a:gdLst/>
              <a:ahLst/>
              <a:cxnLst/>
              <a:rect l="l" t="t" r="r" b="b"/>
              <a:pathLst>
                <a:path w="625" h="626" extrusionOk="0">
                  <a:moveTo>
                    <a:pt x="313" y="1"/>
                  </a:moveTo>
                  <a:cubicBezTo>
                    <a:pt x="140" y="1"/>
                    <a:pt x="0" y="142"/>
                    <a:pt x="0" y="313"/>
                  </a:cubicBezTo>
                  <a:cubicBezTo>
                    <a:pt x="0" y="486"/>
                    <a:pt x="140" y="625"/>
                    <a:pt x="313" y="625"/>
                  </a:cubicBezTo>
                  <a:cubicBezTo>
                    <a:pt x="486" y="625"/>
                    <a:pt x="625" y="486"/>
                    <a:pt x="625" y="313"/>
                  </a:cubicBezTo>
                  <a:cubicBezTo>
                    <a:pt x="625" y="142"/>
                    <a:pt x="486" y="1"/>
                    <a:pt x="313"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383" name="Google Shape;6383;p24"/>
            <p:cNvSpPr/>
            <p:nvPr/>
          </p:nvSpPr>
          <p:spPr>
            <a:xfrm>
              <a:off x="6536550" y="3931450"/>
              <a:ext cx="15625" cy="15625"/>
            </a:xfrm>
            <a:custGeom>
              <a:avLst/>
              <a:gdLst/>
              <a:ahLst/>
              <a:cxnLst/>
              <a:rect l="l" t="t" r="r" b="b"/>
              <a:pathLst>
                <a:path w="625" h="625" extrusionOk="0">
                  <a:moveTo>
                    <a:pt x="313" y="0"/>
                  </a:moveTo>
                  <a:cubicBezTo>
                    <a:pt x="140" y="0"/>
                    <a:pt x="0" y="141"/>
                    <a:pt x="0" y="313"/>
                  </a:cubicBezTo>
                  <a:cubicBezTo>
                    <a:pt x="0" y="485"/>
                    <a:pt x="140" y="625"/>
                    <a:pt x="313" y="625"/>
                  </a:cubicBezTo>
                  <a:cubicBezTo>
                    <a:pt x="486" y="625"/>
                    <a:pt x="625" y="485"/>
                    <a:pt x="625" y="313"/>
                  </a:cubicBezTo>
                  <a:cubicBezTo>
                    <a:pt x="625" y="141"/>
                    <a:pt x="486" y="0"/>
                    <a:pt x="313"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
        <p:nvSpPr>
          <p:cNvPr id="6384" name="Google Shape;6384;p24"/>
          <p:cNvSpPr txBox="1">
            <a:spLocks noGrp="1"/>
          </p:cNvSpPr>
          <p:nvPr>
            <p:ph type="title"/>
          </p:nvPr>
        </p:nvSpPr>
        <p:spPr>
          <a:xfrm>
            <a:off x="2267700" y="575203"/>
            <a:ext cx="7656800" cy="6376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a:latin typeface="Poppins Light" panose="00000400000000000000"/>
                <a:ea typeface="Poppins Light" panose="00000400000000000000"/>
                <a:cs typeface="Poppins Light" panose="00000400000000000000"/>
                <a:sym typeface="Poppins Light" panose="00000400000000000000"/>
              </a:defRPr>
            </a:lvl2pPr>
            <a:lvl3pPr lvl="2">
              <a:spcBef>
                <a:spcPts val="0"/>
              </a:spcBef>
              <a:spcAft>
                <a:spcPts val="0"/>
              </a:spcAft>
              <a:buSzPts val="1800"/>
              <a:buNone/>
              <a:defRPr>
                <a:latin typeface="Poppins Light" panose="00000400000000000000"/>
                <a:ea typeface="Poppins Light" panose="00000400000000000000"/>
                <a:cs typeface="Poppins Light" panose="00000400000000000000"/>
                <a:sym typeface="Poppins Light" panose="00000400000000000000"/>
              </a:defRPr>
            </a:lvl3pPr>
            <a:lvl4pPr lvl="3">
              <a:spcBef>
                <a:spcPts val="0"/>
              </a:spcBef>
              <a:spcAft>
                <a:spcPts val="0"/>
              </a:spcAft>
              <a:buSzPts val="1800"/>
              <a:buNone/>
              <a:defRPr>
                <a:latin typeface="Poppins Light" panose="00000400000000000000"/>
                <a:ea typeface="Poppins Light" panose="00000400000000000000"/>
                <a:cs typeface="Poppins Light" panose="00000400000000000000"/>
                <a:sym typeface="Poppins Light" panose="00000400000000000000"/>
              </a:defRPr>
            </a:lvl4pPr>
            <a:lvl5pPr lvl="4">
              <a:spcBef>
                <a:spcPts val="0"/>
              </a:spcBef>
              <a:spcAft>
                <a:spcPts val="0"/>
              </a:spcAft>
              <a:buSzPts val="1800"/>
              <a:buNone/>
              <a:defRPr>
                <a:latin typeface="Poppins Light" panose="00000400000000000000"/>
                <a:ea typeface="Poppins Light" panose="00000400000000000000"/>
                <a:cs typeface="Poppins Light" panose="00000400000000000000"/>
                <a:sym typeface="Poppins Light" panose="00000400000000000000"/>
              </a:defRPr>
            </a:lvl5pPr>
            <a:lvl6pPr lvl="5">
              <a:spcBef>
                <a:spcPts val="0"/>
              </a:spcBef>
              <a:spcAft>
                <a:spcPts val="0"/>
              </a:spcAft>
              <a:buSzPts val="1800"/>
              <a:buNone/>
              <a:defRPr>
                <a:latin typeface="Poppins Light" panose="00000400000000000000"/>
                <a:ea typeface="Poppins Light" panose="00000400000000000000"/>
                <a:cs typeface="Poppins Light" panose="00000400000000000000"/>
                <a:sym typeface="Poppins Light" panose="00000400000000000000"/>
              </a:defRPr>
            </a:lvl6pPr>
            <a:lvl7pPr lvl="6">
              <a:spcBef>
                <a:spcPts val="0"/>
              </a:spcBef>
              <a:spcAft>
                <a:spcPts val="0"/>
              </a:spcAft>
              <a:buSzPts val="1800"/>
              <a:buNone/>
              <a:defRPr>
                <a:latin typeface="Poppins Light" panose="00000400000000000000"/>
                <a:ea typeface="Poppins Light" panose="00000400000000000000"/>
                <a:cs typeface="Poppins Light" panose="00000400000000000000"/>
                <a:sym typeface="Poppins Light" panose="00000400000000000000"/>
              </a:defRPr>
            </a:lvl7pPr>
            <a:lvl8pPr lvl="7">
              <a:spcBef>
                <a:spcPts val="0"/>
              </a:spcBef>
              <a:spcAft>
                <a:spcPts val="0"/>
              </a:spcAft>
              <a:buSzPts val="1800"/>
              <a:buNone/>
              <a:defRPr>
                <a:latin typeface="Poppins Light" panose="00000400000000000000"/>
                <a:ea typeface="Poppins Light" panose="00000400000000000000"/>
                <a:cs typeface="Poppins Light" panose="00000400000000000000"/>
                <a:sym typeface="Poppins Light" panose="00000400000000000000"/>
              </a:defRPr>
            </a:lvl8pPr>
            <a:lvl9pPr lvl="8">
              <a:spcBef>
                <a:spcPts val="0"/>
              </a:spcBef>
              <a:spcAft>
                <a:spcPts val="0"/>
              </a:spcAft>
              <a:buSzPts val="1800"/>
              <a:buNone/>
              <a:defRPr>
                <a:latin typeface="Poppins Light" panose="00000400000000000000"/>
                <a:ea typeface="Poppins Light" panose="00000400000000000000"/>
                <a:cs typeface="Poppins Light" panose="00000400000000000000"/>
                <a:sym typeface="Poppins Light" panose="00000400000000000000"/>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570"/>
        <p:cNvGrpSpPr/>
        <p:nvPr/>
      </p:nvGrpSpPr>
      <p:grpSpPr>
        <a:xfrm>
          <a:off x="0" y="0"/>
          <a:ext cx="0" cy="0"/>
          <a:chOff x="0" y="0"/>
          <a:chExt cx="0" cy="0"/>
        </a:xfrm>
      </p:grpSpPr>
      <p:sp>
        <p:nvSpPr>
          <p:cNvPr id="3571" name="Google Shape;3571;p8"/>
          <p:cNvSpPr txBox="1">
            <a:spLocks noGrp="1"/>
          </p:cNvSpPr>
          <p:nvPr>
            <p:ph type="title"/>
          </p:nvPr>
        </p:nvSpPr>
        <p:spPr>
          <a:xfrm>
            <a:off x="1144433" y="1922100"/>
            <a:ext cx="9903200" cy="2929600"/>
          </a:xfrm>
          <a:prstGeom prst="rect">
            <a:avLst/>
          </a:prstGeom>
        </p:spPr>
        <p:txBody>
          <a:bodyPr spcFirstLastPara="1" wrap="square" lIns="91425" tIns="91425" rIns="91425" bIns="91425" anchor="ctr" anchorCtr="0">
            <a:noAutofit/>
          </a:bodyPr>
          <a:lstStyle>
            <a:lvl1pPr lvl="0">
              <a:spcBef>
                <a:spcPts val="0"/>
              </a:spcBef>
              <a:spcAft>
                <a:spcPts val="0"/>
              </a:spcAft>
              <a:buClr>
                <a:schemeClr val="accent1"/>
              </a:buClr>
              <a:buSzPts val="4800"/>
              <a:buFont typeface="Poppins SemiBold" panose="00000700000000000000"/>
              <a:buNone/>
              <a:defRPr sz="8000" b="0">
                <a:solidFill>
                  <a:schemeClr val="accent1"/>
                </a:solidFill>
                <a:latin typeface="Poppins SemiBold" panose="00000700000000000000"/>
                <a:ea typeface="Poppins SemiBold" panose="00000700000000000000"/>
                <a:cs typeface="Poppins SemiBold" panose="00000700000000000000"/>
                <a:sym typeface="Poppins SemiBold" panose="00000700000000000000"/>
              </a:defRPr>
            </a:lvl1pPr>
            <a:lvl2pPr lvl="1">
              <a:spcBef>
                <a:spcPts val="0"/>
              </a:spcBef>
              <a:spcAft>
                <a:spcPts val="0"/>
              </a:spcAft>
              <a:buSzPts val="4800"/>
              <a:buNone/>
              <a:defRPr sz="6400"/>
            </a:lvl2pPr>
            <a:lvl3pPr lvl="2">
              <a:spcBef>
                <a:spcPts val="0"/>
              </a:spcBef>
              <a:spcAft>
                <a:spcPts val="0"/>
              </a:spcAft>
              <a:buSzPts val="4800"/>
              <a:buNone/>
              <a:defRPr sz="6400"/>
            </a:lvl3pPr>
            <a:lvl4pPr lvl="3">
              <a:spcBef>
                <a:spcPts val="0"/>
              </a:spcBef>
              <a:spcAft>
                <a:spcPts val="0"/>
              </a:spcAft>
              <a:buSzPts val="4800"/>
              <a:buNone/>
              <a:defRPr sz="6400"/>
            </a:lvl4pPr>
            <a:lvl5pPr lvl="4">
              <a:spcBef>
                <a:spcPts val="0"/>
              </a:spcBef>
              <a:spcAft>
                <a:spcPts val="0"/>
              </a:spcAft>
              <a:buSzPts val="4800"/>
              <a:buNone/>
              <a:defRPr sz="6400"/>
            </a:lvl5pPr>
            <a:lvl6pPr lvl="5">
              <a:spcBef>
                <a:spcPts val="0"/>
              </a:spcBef>
              <a:spcAft>
                <a:spcPts val="0"/>
              </a:spcAft>
              <a:buSzPts val="4800"/>
              <a:buNone/>
              <a:defRPr sz="6400"/>
            </a:lvl6pPr>
            <a:lvl7pPr lvl="6">
              <a:spcBef>
                <a:spcPts val="0"/>
              </a:spcBef>
              <a:spcAft>
                <a:spcPts val="0"/>
              </a:spcAft>
              <a:buSzPts val="4800"/>
              <a:buNone/>
              <a:defRPr sz="6400"/>
            </a:lvl7pPr>
            <a:lvl8pPr lvl="7">
              <a:spcBef>
                <a:spcPts val="0"/>
              </a:spcBef>
              <a:spcAft>
                <a:spcPts val="0"/>
              </a:spcAft>
              <a:buSzPts val="4800"/>
              <a:buNone/>
              <a:defRPr sz="6400"/>
            </a:lvl8pPr>
            <a:lvl9pPr lvl="8">
              <a:spcBef>
                <a:spcPts val="0"/>
              </a:spcBef>
              <a:spcAft>
                <a:spcPts val="0"/>
              </a:spcAft>
              <a:buSzPts val="4800"/>
              <a:buNone/>
              <a:defRPr sz="6400"/>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1">
    <p:spTree>
      <p:nvGrpSpPr>
        <p:cNvPr id="1" name="Shape 506"/>
        <p:cNvGrpSpPr/>
        <p:nvPr/>
      </p:nvGrpSpPr>
      <p:grpSpPr>
        <a:xfrm>
          <a:off x="0" y="0"/>
          <a:ext cx="0" cy="0"/>
          <a:chOff x="0" y="0"/>
          <a:chExt cx="0" cy="0"/>
        </a:xfrm>
      </p:grpSpPr>
      <p:sp>
        <p:nvSpPr>
          <p:cNvPr id="507" name="Google Shape;507;p19"/>
          <p:cNvSpPr txBox="1">
            <a:spLocks noGrp="1"/>
          </p:cNvSpPr>
          <p:nvPr>
            <p:ph type="title"/>
          </p:nvPr>
        </p:nvSpPr>
        <p:spPr>
          <a:xfrm>
            <a:off x="951100" y="719600"/>
            <a:ext cx="4699600" cy="637200"/>
          </a:xfrm>
          <a:prstGeom prst="rect">
            <a:avLst/>
          </a:prstGeom>
        </p:spPr>
        <p:txBody>
          <a:bodyPr spcFirstLastPara="1" wrap="square" lIns="91425" tIns="91425" rIns="91425" bIns="91425" anchor="ctr" anchorCtr="0">
            <a:noAutofit/>
          </a:bodyPr>
          <a:lstStyle>
            <a:lvl1pPr lvl="0" rtl="0">
              <a:spcBef>
                <a:spcPts val="0"/>
              </a:spcBef>
              <a:spcAft>
                <a:spcPts val="0"/>
              </a:spcAft>
              <a:buSzPts val="2700"/>
              <a:buNone/>
              <a:defRPr/>
            </a:lvl1pPr>
            <a:lvl2pPr lvl="1" algn="ctr" rtl="0">
              <a:spcBef>
                <a:spcPts val="0"/>
              </a:spcBef>
              <a:spcAft>
                <a:spcPts val="0"/>
              </a:spcAft>
              <a:buSzPts val="2500"/>
              <a:buNone/>
              <a:defRPr/>
            </a:lvl2pPr>
            <a:lvl3pPr lvl="2" algn="ctr" rtl="0">
              <a:spcBef>
                <a:spcPts val="0"/>
              </a:spcBef>
              <a:spcAft>
                <a:spcPts val="0"/>
              </a:spcAft>
              <a:buSzPts val="2500"/>
              <a:buNone/>
              <a:defRPr/>
            </a:lvl3pPr>
            <a:lvl4pPr lvl="3" algn="ctr" rtl="0">
              <a:spcBef>
                <a:spcPts val="0"/>
              </a:spcBef>
              <a:spcAft>
                <a:spcPts val="0"/>
              </a:spcAft>
              <a:buSzPts val="2500"/>
              <a:buNone/>
              <a:defRPr/>
            </a:lvl4pPr>
            <a:lvl5pPr lvl="4" algn="ctr" rtl="0">
              <a:spcBef>
                <a:spcPts val="0"/>
              </a:spcBef>
              <a:spcAft>
                <a:spcPts val="0"/>
              </a:spcAft>
              <a:buSzPts val="2500"/>
              <a:buNone/>
              <a:defRPr/>
            </a:lvl5pPr>
            <a:lvl6pPr lvl="5" algn="ctr" rtl="0">
              <a:spcBef>
                <a:spcPts val="0"/>
              </a:spcBef>
              <a:spcAft>
                <a:spcPts val="0"/>
              </a:spcAft>
              <a:buSzPts val="2500"/>
              <a:buNone/>
              <a:defRPr/>
            </a:lvl6pPr>
            <a:lvl7pPr lvl="6" algn="ctr" rtl="0">
              <a:spcBef>
                <a:spcPts val="0"/>
              </a:spcBef>
              <a:spcAft>
                <a:spcPts val="0"/>
              </a:spcAft>
              <a:buSzPts val="2500"/>
              <a:buNone/>
              <a:defRPr/>
            </a:lvl7pPr>
            <a:lvl8pPr lvl="7" algn="ctr" rtl="0">
              <a:spcBef>
                <a:spcPts val="0"/>
              </a:spcBef>
              <a:spcAft>
                <a:spcPts val="0"/>
              </a:spcAft>
              <a:buSzPts val="2500"/>
              <a:buNone/>
              <a:defRPr/>
            </a:lvl8pPr>
            <a:lvl9pPr lvl="8" algn="ctr" rtl="0">
              <a:spcBef>
                <a:spcPts val="0"/>
              </a:spcBef>
              <a:spcAft>
                <a:spcPts val="0"/>
              </a:spcAft>
              <a:buSzPts val="2500"/>
              <a:buNone/>
              <a:defRPr/>
            </a:lvl9pPr>
          </a:lstStyle>
          <a:p>
            <a:endParaRPr/>
          </a:p>
        </p:txBody>
      </p:sp>
      <p:grpSp>
        <p:nvGrpSpPr>
          <p:cNvPr id="508" name="Google Shape;508;p19"/>
          <p:cNvGrpSpPr/>
          <p:nvPr/>
        </p:nvGrpSpPr>
        <p:grpSpPr>
          <a:xfrm>
            <a:off x="8695233" y="-45088"/>
            <a:ext cx="3803509" cy="1007831"/>
            <a:chOff x="6521425" y="153500"/>
            <a:chExt cx="2852632" cy="755873"/>
          </a:xfrm>
        </p:grpSpPr>
        <p:grpSp>
          <p:nvGrpSpPr>
            <p:cNvPr id="509" name="Google Shape;509;p19"/>
            <p:cNvGrpSpPr/>
            <p:nvPr/>
          </p:nvGrpSpPr>
          <p:grpSpPr>
            <a:xfrm>
              <a:off x="6521425" y="153500"/>
              <a:ext cx="2257381" cy="391400"/>
              <a:chOff x="6521425" y="153500"/>
              <a:chExt cx="2257381" cy="391400"/>
            </a:xfrm>
          </p:grpSpPr>
          <p:sp>
            <p:nvSpPr>
              <p:cNvPr id="510" name="Google Shape;510;p19"/>
              <p:cNvSpPr/>
              <p:nvPr/>
            </p:nvSpPr>
            <p:spPr>
              <a:xfrm>
                <a:off x="6623375" y="153500"/>
                <a:ext cx="2155431" cy="342293"/>
              </a:xfrm>
              <a:custGeom>
                <a:avLst/>
                <a:gdLst/>
                <a:ahLst/>
                <a:cxnLst/>
                <a:rect l="l" t="t" r="r" b="b"/>
                <a:pathLst>
                  <a:path w="49394" h="7844" extrusionOk="0">
                    <a:moveTo>
                      <a:pt x="41551" y="1"/>
                    </a:moveTo>
                    <a:lnTo>
                      <a:pt x="41369" y="31"/>
                    </a:lnTo>
                    <a:lnTo>
                      <a:pt x="34104" y="7235"/>
                    </a:lnTo>
                    <a:lnTo>
                      <a:pt x="0" y="7235"/>
                    </a:lnTo>
                    <a:lnTo>
                      <a:pt x="0" y="7843"/>
                    </a:lnTo>
                    <a:lnTo>
                      <a:pt x="34287" y="7843"/>
                    </a:lnTo>
                    <a:lnTo>
                      <a:pt x="34347" y="7813"/>
                    </a:lnTo>
                    <a:cubicBezTo>
                      <a:pt x="34378" y="7813"/>
                      <a:pt x="34439" y="7782"/>
                      <a:pt x="34469" y="7721"/>
                    </a:cubicBezTo>
                    <a:lnTo>
                      <a:pt x="41642" y="578"/>
                    </a:lnTo>
                    <a:lnTo>
                      <a:pt x="49393" y="578"/>
                    </a:lnTo>
                    <a:lnTo>
                      <a:pt x="49393" y="1"/>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1" name="Google Shape;511;p19"/>
              <p:cNvSpPr/>
              <p:nvPr/>
            </p:nvSpPr>
            <p:spPr>
              <a:xfrm>
                <a:off x="6521425" y="42710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512" name="Google Shape;512;p19"/>
            <p:cNvGrpSpPr/>
            <p:nvPr/>
          </p:nvGrpSpPr>
          <p:grpSpPr>
            <a:xfrm>
              <a:off x="6826225" y="326868"/>
              <a:ext cx="2547832" cy="405548"/>
              <a:chOff x="6826225" y="344423"/>
              <a:chExt cx="2547832" cy="405548"/>
            </a:xfrm>
          </p:grpSpPr>
          <p:sp>
            <p:nvSpPr>
              <p:cNvPr id="513" name="Google Shape;513;p19"/>
              <p:cNvSpPr/>
              <p:nvPr/>
            </p:nvSpPr>
            <p:spPr>
              <a:xfrm>
                <a:off x="6928175" y="344423"/>
                <a:ext cx="2445882" cy="350889"/>
              </a:xfrm>
              <a:custGeom>
                <a:avLst/>
                <a:gdLst/>
                <a:ahLst/>
                <a:cxnLst/>
                <a:rect l="l" t="t" r="r" b="b"/>
                <a:pathLst>
                  <a:path w="56050" h="8041" extrusionOk="0">
                    <a:moveTo>
                      <a:pt x="43369" y="1"/>
                    </a:moveTo>
                    <a:cubicBezTo>
                      <a:pt x="43113" y="1"/>
                      <a:pt x="42857" y="119"/>
                      <a:pt x="42706" y="320"/>
                    </a:cubicBezTo>
                    <a:lnTo>
                      <a:pt x="35837" y="7190"/>
                    </a:lnTo>
                    <a:cubicBezTo>
                      <a:pt x="35776" y="7220"/>
                      <a:pt x="35746" y="7281"/>
                      <a:pt x="35685" y="7342"/>
                    </a:cubicBezTo>
                    <a:cubicBezTo>
                      <a:pt x="35654" y="7372"/>
                      <a:pt x="35624" y="7403"/>
                      <a:pt x="35594" y="7433"/>
                    </a:cubicBezTo>
                    <a:lnTo>
                      <a:pt x="0" y="7433"/>
                    </a:lnTo>
                    <a:lnTo>
                      <a:pt x="0" y="8041"/>
                    </a:lnTo>
                    <a:lnTo>
                      <a:pt x="35624" y="8041"/>
                    </a:lnTo>
                    <a:cubicBezTo>
                      <a:pt x="35806" y="8041"/>
                      <a:pt x="35989" y="7919"/>
                      <a:pt x="36141" y="7767"/>
                    </a:cubicBezTo>
                    <a:cubicBezTo>
                      <a:pt x="36171" y="7706"/>
                      <a:pt x="36202" y="7676"/>
                      <a:pt x="36232" y="7646"/>
                    </a:cubicBezTo>
                    <a:lnTo>
                      <a:pt x="43162" y="715"/>
                    </a:lnTo>
                    <a:lnTo>
                      <a:pt x="43193" y="655"/>
                    </a:lnTo>
                    <a:cubicBezTo>
                      <a:pt x="43223" y="594"/>
                      <a:pt x="43253" y="594"/>
                      <a:pt x="43497" y="594"/>
                    </a:cubicBezTo>
                    <a:lnTo>
                      <a:pt x="56050" y="594"/>
                    </a:lnTo>
                    <a:lnTo>
                      <a:pt x="56050" y="16"/>
                    </a:lnTo>
                    <a:lnTo>
                      <a:pt x="43527" y="16"/>
                    </a:lnTo>
                    <a:cubicBezTo>
                      <a:pt x="43475" y="6"/>
                      <a:pt x="43422" y="1"/>
                      <a:pt x="43369" y="1"/>
                    </a:cubicBezTo>
                    <a:close/>
                  </a:path>
                </a:pathLst>
              </a:custGeom>
              <a:solidFill>
                <a:schemeClr val="accent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4" name="Google Shape;514;p19"/>
              <p:cNvSpPr/>
              <p:nvPr/>
            </p:nvSpPr>
            <p:spPr>
              <a:xfrm>
                <a:off x="6826225" y="632170"/>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solidFill>
                <a:schemeClr val="accent2"/>
              </a:solidFill>
              <a:ln w="28575" cap="flat" cmpd="sng">
                <a:solidFill>
                  <a:schemeClr val="accent2"/>
                </a:solidFill>
                <a:prstDash val="solid"/>
                <a:miter lim="3039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
          <p:nvSpPr>
            <p:cNvPr id="515" name="Google Shape;515;p19"/>
            <p:cNvSpPr/>
            <p:nvPr/>
          </p:nvSpPr>
          <p:spPr>
            <a:xfrm>
              <a:off x="6775775" y="828445"/>
              <a:ext cx="2424560" cy="26575"/>
            </a:xfrm>
            <a:custGeom>
              <a:avLst/>
              <a:gdLst/>
              <a:ahLst/>
              <a:cxnLst/>
              <a:rect l="l" t="t" r="r" b="b"/>
              <a:pathLst>
                <a:path w="39150" h="609" extrusionOk="0">
                  <a:moveTo>
                    <a:pt x="0" y="0"/>
                  </a:moveTo>
                  <a:lnTo>
                    <a:pt x="0" y="608"/>
                  </a:lnTo>
                  <a:lnTo>
                    <a:pt x="39150" y="608"/>
                  </a:lnTo>
                  <a:lnTo>
                    <a:pt x="39150" y="0"/>
                  </a:ln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16" name="Google Shape;516;p19"/>
            <p:cNvSpPr/>
            <p:nvPr/>
          </p:nvSpPr>
          <p:spPr>
            <a:xfrm>
              <a:off x="6673825" y="791573"/>
              <a:ext cx="118575" cy="117800"/>
            </a:xfrm>
            <a:custGeom>
              <a:avLst/>
              <a:gdLst/>
              <a:ahLst/>
              <a:cxnLst/>
              <a:rect l="l" t="t" r="r" b="b"/>
              <a:pathLst>
                <a:path w="4743" h="4712" fill="none" extrusionOk="0">
                  <a:moveTo>
                    <a:pt x="1" y="2007"/>
                  </a:moveTo>
                  <a:cubicBezTo>
                    <a:pt x="1" y="3830"/>
                    <a:pt x="2189" y="4712"/>
                    <a:pt x="3466" y="3466"/>
                  </a:cubicBezTo>
                  <a:cubicBezTo>
                    <a:pt x="4742" y="2189"/>
                    <a:pt x="3830" y="1"/>
                    <a:pt x="2037" y="1"/>
                  </a:cubicBezTo>
                  <a:cubicBezTo>
                    <a:pt x="912" y="1"/>
                    <a:pt x="1" y="912"/>
                    <a:pt x="1" y="2007"/>
                  </a:cubicBezTo>
                  <a:close/>
                </a:path>
              </a:pathLst>
            </a:custGeom>
            <a:noFill/>
            <a:ln w="28575" cap="flat" cmpd="sng">
              <a:solidFill>
                <a:schemeClr val="dk1"/>
              </a:solidFill>
              <a:prstDash val="solid"/>
              <a:miter lim="30395"/>
              <a:headEnd type="none" w="sm" len="sm"/>
              <a:tailEnd type="none" w="sm" len="sm"/>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4">
  <p:cSld name="CUSTOM_17">
    <p:spTree>
      <p:nvGrpSpPr>
        <p:cNvPr id="1" name="Shape 1288"/>
        <p:cNvGrpSpPr/>
        <p:nvPr/>
      </p:nvGrpSpPr>
      <p:grpSpPr>
        <a:xfrm>
          <a:off x="0" y="0"/>
          <a:ext cx="0" cy="0"/>
          <a:chOff x="0" y="0"/>
          <a:chExt cx="0" cy="0"/>
        </a:xfrm>
      </p:grpSpPr>
      <p:sp>
        <p:nvSpPr>
          <p:cNvPr id="1289" name="Google Shape;1289;p26"/>
          <p:cNvSpPr txBox="1">
            <a:spLocks noGrp="1"/>
          </p:cNvSpPr>
          <p:nvPr>
            <p:ph type="title"/>
          </p:nvPr>
        </p:nvSpPr>
        <p:spPr>
          <a:xfrm>
            <a:off x="965000" y="702567"/>
            <a:ext cx="10262000" cy="763600"/>
          </a:xfrm>
          <a:prstGeom prst="rect">
            <a:avLst/>
          </a:prstGeom>
        </p:spPr>
        <p:txBody>
          <a:bodyPr spcFirstLastPara="1" wrap="square" lIns="91425" tIns="91425" rIns="91425" bIns="91425" anchor="t" anchorCtr="0">
            <a:noAutofit/>
          </a:bodyPr>
          <a:lstStyle>
            <a:lvl1pPr lvl="0" algn="ctr">
              <a:spcBef>
                <a:spcPts val="0"/>
              </a:spcBef>
              <a:spcAft>
                <a:spcPts val="0"/>
              </a:spcAft>
              <a:buNone/>
              <a:defRPr/>
            </a:lvl1pPr>
            <a:lvl2pPr lvl="1">
              <a:spcBef>
                <a:spcPts val="0"/>
              </a:spcBef>
              <a:spcAft>
                <a:spcPts val="0"/>
              </a:spcAft>
              <a:buNone/>
              <a:defRPr/>
            </a:lvl2pPr>
            <a:lvl3pPr lvl="2">
              <a:spcBef>
                <a:spcPts val="0"/>
              </a:spcBef>
              <a:spcAft>
                <a:spcPts val="0"/>
              </a:spcAft>
              <a:buNone/>
              <a:defRPr/>
            </a:lvl3pPr>
            <a:lvl4pPr lvl="3">
              <a:spcBef>
                <a:spcPts val="0"/>
              </a:spcBef>
              <a:spcAft>
                <a:spcPts val="0"/>
              </a:spcAft>
              <a:buNone/>
              <a:defRPr/>
            </a:lvl4pPr>
            <a:lvl5pPr lvl="4">
              <a:spcBef>
                <a:spcPts val="0"/>
              </a:spcBef>
              <a:spcAft>
                <a:spcPts val="0"/>
              </a:spcAft>
              <a:buNone/>
              <a:defRPr/>
            </a:lvl5pPr>
            <a:lvl6pPr lvl="5">
              <a:spcBef>
                <a:spcPts val="0"/>
              </a:spcBef>
              <a:spcAft>
                <a:spcPts val="0"/>
              </a:spcAft>
              <a:buNone/>
              <a:defRPr/>
            </a:lvl6pPr>
            <a:lvl7pPr lvl="6">
              <a:spcBef>
                <a:spcPts val="0"/>
              </a:spcBef>
              <a:spcAft>
                <a:spcPts val="0"/>
              </a:spcAft>
              <a:buNone/>
              <a:defRPr/>
            </a:lvl7pPr>
            <a:lvl8pPr lvl="7">
              <a:spcBef>
                <a:spcPts val="0"/>
              </a:spcBef>
              <a:spcAft>
                <a:spcPts val="0"/>
              </a:spcAft>
              <a:buNone/>
              <a:defRPr/>
            </a:lvl8pPr>
            <a:lvl9pPr lvl="8">
              <a:spcBef>
                <a:spcPts val="0"/>
              </a:spcBef>
              <a:spcAft>
                <a:spcPts val="0"/>
              </a:spcAft>
              <a:buNone/>
              <a:defRPr/>
            </a:lvl9pPr>
          </a:lstStyle>
          <a:p>
            <a:endParaRPr/>
          </a:p>
        </p:txBody>
      </p:sp>
      <p:cxnSp>
        <p:nvCxnSpPr>
          <p:cNvPr id="1290" name="Google Shape;1290;p26"/>
          <p:cNvCxnSpPr/>
          <p:nvPr/>
        </p:nvCxnSpPr>
        <p:spPr>
          <a:xfrm rot="10800000">
            <a:off x="10812000" y="668367"/>
            <a:ext cx="983600" cy="983600"/>
          </a:xfrm>
          <a:prstGeom prst="straightConnector1">
            <a:avLst/>
          </a:prstGeom>
          <a:noFill/>
          <a:ln w="9525" cap="flat" cmpd="sng">
            <a:solidFill>
              <a:schemeClr val="dk2"/>
            </a:solidFill>
            <a:prstDash val="solid"/>
            <a:round/>
            <a:headEnd type="none" w="med" len="med"/>
            <a:tailEnd type="none" w="med" len="med"/>
          </a:ln>
        </p:spPr>
      </p:cxnSp>
      <p:cxnSp>
        <p:nvCxnSpPr>
          <p:cNvPr id="1291" name="Google Shape;1291;p26"/>
          <p:cNvCxnSpPr/>
          <p:nvPr/>
        </p:nvCxnSpPr>
        <p:spPr>
          <a:xfrm>
            <a:off x="776633" y="376251"/>
            <a:ext cx="1617200" cy="563600"/>
          </a:xfrm>
          <a:prstGeom prst="straightConnector1">
            <a:avLst/>
          </a:prstGeom>
          <a:noFill/>
          <a:ln w="9525" cap="flat" cmpd="sng">
            <a:solidFill>
              <a:schemeClr val="dk2"/>
            </a:solidFill>
            <a:prstDash val="solid"/>
            <a:round/>
            <a:headEnd type="none" w="med" len="med"/>
            <a:tailEnd type="none" w="med" len="med"/>
          </a:ln>
        </p:spPr>
      </p:cxnSp>
      <p:cxnSp>
        <p:nvCxnSpPr>
          <p:cNvPr id="1292" name="Google Shape;1292;p26"/>
          <p:cNvCxnSpPr/>
          <p:nvPr/>
        </p:nvCxnSpPr>
        <p:spPr>
          <a:xfrm rot="10800000" flipH="1">
            <a:off x="0" y="365584"/>
            <a:ext cx="776800" cy="872400"/>
          </a:xfrm>
          <a:prstGeom prst="straightConnector1">
            <a:avLst/>
          </a:prstGeom>
          <a:noFill/>
          <a:ln w="9525" cap="flat" cmpd="sng">
            <a:solidFill>
              <a:schemeClr val="dk2"/>
            </a:solidFill>
            <a:prstDash val="solid"/>
            <a:round/>
            <a:headEnd type="none" w="med" len="med"/>
            <a:tailEnd type="none" w="med" len="med"/>
          </a:ln>
        </p:spPr>
      </p:cxnSp>
      <p:grpSp>
        <p:nvGrpSpPr>
          <p:cNvPr id="1293" name="Google Shape;1293;p26"/>
          <p:cNvGrpSpPr/>
          <p:nvPr/>
        </p:nvGrpSpPr>
        <p:grpSpPr>
          <a:xfrm flipH="1">
            <a:off x="565000" y="167151"/>
            <a:ext cx="389367" cy="390100"/>
            <a:chOff x="7353050" y="316275"/>
            <a:chExt cx="292025" cy="292575"/>
          </a:xfrm>
        </p:grpSpPr>
        <p:sp>
          <p:nvSpPr>
            <p:cNvPr id="1294" name="Google Shape;1294;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5" name="Google Shape;1295;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6" name="Google Shape;1296;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97" name="Google Shape;1297;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298" name="Google Shape;1298;p26"/>
          <p:cNvGrpSpPr/>
          <p:nvPr/>
        </p:nvGrpSpPr>
        <p:grpSpPr>
          <a:xfrm>
            <a:off x="2184985" y="744217"/>
            <a:ext cx="390815" cy="391184"/>
            <a:chOff x="3164039" y="430875"/>
            <a:chExt cx="293111" cy="293388"/>
          </a:xfrm>
        </p:grpSpPr>
        <p:sp>
          <p:nvSpPr>
            <p:cNvPr id="1299" name="Google Shape;1299;p26"/>
            <p:cNvSpPr/>
            <p:nvPr/>
          </p:nvSpPr>
          <p:spPr>
            <a:xfrm flipH="1">
              <a:off x="3166281" y="433407"/>
              <a:ext cx="288614" cy="288337"/>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0" name="Google Shape;1300;p26"/>
            <p:cNvSpPr/>
            <p:nvPr/>
          </p:nvSpPr>
          <p:spPr>
            <a:xfrm flipH="1">
              <a:off x="3164039" y="430875"/>
              <a:ext cx="293111" cy="293388"/>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1" name="Google Shape;1301;p26"/>
            <p:cNvSpPr/>
            <p:nvPr/>
          </p:nvSpPr>
          <p:spPr>
            <a:xfrm flipH="1">
              <a:off x="3202780" y="469909"/>
              <a:ext cx="215626" cy="215337"/>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2" name="Google Shape;1302;p26"/>
            <p:cNvSpPr/>
            <p:nvPr/>
          </p:nvSpPr>
          <p:spPr>
            <a:xfrm flipH="1">
              <a:off x="3200525" y="467377"/>
              <a:ext cx="220123" cy="220400"/>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3" name="Google Shape;1303;p26"/>
            <p:cNvSpPr/>
            <p:nvPr/>
          </p:nvSpPr>
          <p:spPr>
            <a:xfrm flipH="1">
              <a:off x="3242641" y="509484"/>
              <a:ext cx="136177" cy="136177"/>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4" name="Google Shape;1304;p26"/>
            <p:cNvSpPr/>
            <p:nvPr/>
          </p:nvSpPr>
          <p:spPr>
            <a:xfrm flipH="1">
              <a:off x="3240109" y="507242"/>
              <a:ext cx="140951" cy="140674"/>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305" name="Google Shape;1305;p26"/>
          <p:cNvGrpSpPr/>
          <p:nvPr/>
        </p:nvGrpSpPr>
        <p:grpSpPr>
          <a:xfrm>
            <a:off x="2122333" y="483467"/>
            <a:ext cx="233351" cy="36000"/>
            <a:chOff x="5662375" y="212375"/>
            <a:chExt cx="175013" cy="27000"/>
          </a:xfrm>
        </p:grpSpPr>
        <p:sp>
          <p:nvSpPr>
            <p:cNvPr id="1306" name="Google Shape;1306;p26"/>
            <p:cNvSpPr/>
            <p:nvPr/>
          </p:nvSpPr>
          <p:spPr>
            <a:xfrm>
              <a:off x="5662375"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7" name="Google Shape;1307;p26"/>
            <p:cNvSpPr/>
            <p:nvPr/>
          </p:nvSpPr>
          <p:spPr>
            <a:xfrm>
              <a:off x="5736381"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08" name="Google Shape;1308;p26"/>
            <p:cNvSpPr/>
            <p:nvPr/>
          </p:nvSpPr>
          <p:spPr>
            <a:xfrm>
              <a:off x="5810388"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cxnSp>
        <p:nvCxnSpPr>
          <p:cNvPr id="1309" name="Google Shape;1309;p26"/>
          <p:cNvCxnSpPr/>
          <p:nvPr/>
        </p:nvCxnSpPr>
        <p:spPr>
          <a:xfrm flipH="1">
            <a:off x="10868433" y="9167"/>
            <a:ext cx="1336800" cy="659200"/>
          </a:xfrm>
          <a:prstGeom prst="straightConnector1">
            <a:avLst/>
          </a:prstGeom>
          <a:noFill/>
          <a:ln w="9525" cap="flat" cmpd="sng">
            <a:solidFill>
              <a:schemeClr val="dk2"/>
            </a:solidFill>
            <a:prstDash val="solid"/>
            <a:round/>
            <a:headEnd type="none" w="med" len="med"/>
            <a:tailEnd type="none" w="med" len="med"/>
          </a:ln>
        </p:spPr>
      </p:cxnSp>
      <p:grpSp>
        <p:nvGrpSpPr>
          <p:cNvPr id="1310" name="Google Shape;1310;p26"/>
          <p:cNvGrpSpPr/>
          <p:nvPr/>
        </p:nvGrpSpPr>
        <p:grpSpPr>
          <a:xfrm>
            <a:off x="10431833" y="269833"/>
            <a:ext cx="775733" cy="776467"/>
            <a:chOff x="8064275" y="887850"/>
            <a:chExt cx="581800" cy="582350"/>
          </a:xfrm>
        </p:grpSpPr>
        <p:sp>
          <p:nvSpPr>
            <p:cNvPr id="1311" name="Google Shape;1311;p26"/>
            <p:cNvSpPr/>
            <p:nvPr/>
          </p:nvSpPr>
          <p:spPr>
            <a:xfrm>
              <a:off x="8068750" y="892875"/>
              <a:ext cx="572875" cy="572325"/>
            </a:xfrm>
            <a:custGeom>
              <a:avLst/>
              <a:gdLst/>
              <a:ahLst/>
              <a:cxnLst/>
              <a:rect l="l" t="t" r="r" b="b"/>
              <a:pathLst>
                <a:path w="22915" h="22893" extrusionOk="0">
                  <a:moveTo>
                    <a:pt x="11457" y="0"/>
                  </a:moveTo>
                  <a:cubicBezTo>
                    <a:pt x="5127" y="0"/>
                    <a:pt x="0" y="5127"/>
                    <a:pt x="0" y="11435"/>
                  </a:cubicBezTo>
                  <a:cubicBezTo>
                    <a:pt x="0" y="17766"/>
                    <a:pt x="5127" y="22892"/>
                    <a:pt x="11457" y="22892"/>
                  </a:cubicBezTo>
                  <a:cubicBezTo>
                    <a:pt x="17788" y="22892"/>
                    <a:pt x="22914" y="17766"/>
                    <a:pt x="22914" y="11435"/>
                  </a:cubicBezTo>
                  <a:cubicBezTo>
                    <a:pt x="22914" y="5127"/>
                    <a:pt x="17788" y="0"/>
                    <a:pt x="11457" y="0"/>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2" name="Google Shape;1312;p26"/>
            <p:cNvSpPr/>
            <p:nvPr/>
          </p:nvSpPr>
          <p:spPr>
            <a:xfrm>
              <a:off x="8064275" y="887850"/>
              <a:ext cx="581800" cy="582350"/>
            </a:xfrm>
            <a:custGeom>
              <a:avLst/>
              <a:gdLst/>
              <a:ahLst/>
              <a:cxnLst/>
              <a:rect l="l" t="t" r="r" b="b"/>
              <a:pathLst>
                <a:path w="23272" h="23294" extrusionOk="0">
                  <a:moveTo>
                    <a:pt x="11636" y="380"/>
                  </a:moveTo>
                  <a:cubicBezTo>
                    <a:pt x="14757" y="380"/>
                    <a:pt x="17566" y="1628"/>
                    <a:pt x="19594" y="3679"/>
                  </a:cubicBezTo>
                  <a:cubicBezTo>
                    <a:pt x="21645" y="5707"/>
                    <a:pt x="22893" y="8538"/>
                    <a:pt x="22893" y="11636"/>
                  </a:cubicBezTo>
                  <a:cubicBezTo>
                    <a:pt x="22893" y="14757"/>
                    <a:pt x="21645" y="17565"/>
                    <a:pt x="19594" y="19616"/>
                  </a:cubicBezTo>
                  <a:cubicBezTo>
                    <a:pt x="17566" y="21644"/>
                    <a:pt x="14757" y="22915"/>
                    <a:pt x="11636" y="22915"/>
                  </a:cubicBezTo>
                  <a:cubicBezTo>
                    <a:pt x="8516" y="22915"/>
                    <a:pt x="5707" y="21644"/>
                    <a:pt x="3657" y="19616"/>
                  </a:cubicBezTo>
                  <a:cubicBezTo>
                    <a:pt x="1628" y="17565"/>
                    <a:pt x="358" y="14757"/>
                    <a:pt x="358" y="11636"/>
                  </a:cubicBezTo>
                  <a:cubicBezTo>
                    <a:pt x="358" y="8538"/>
                    <a:pt x="1628" y="5707"/>
                    <a:pt x="3657" y="3679"/>
                  </a:cubicBezTo>
                  <a:cubicBezTo>
                    <a:pt x="5707" y="1628"/>
                    <a:pt x="8516" y="380"/>
                    <a:pt x="11636" y="380"/>
                  </a:cubicBezTo>
                  <a:close/>
                  <a:moveTo>
                    <a:pt x="11636" y="1"/>
                  </a:moveTo>
                  <a:cubicBezTo>
                    <a:pt x="5217" y="1"/>
                    <a:pt x="1" y="5217"/>
                    <a:pt x="1" y="11636"/>
                  </a:cubicBezTo>
                  <a:cubicBezTo>
                    <a:pt x="1" y="18078"/>
                    <a:pt x="5217" y="23294"/>
                    <a:pt x="11636" y="23294"/>
                  </a:cubicBezTo>
                  <a:cubicBezTo>
                    <a:pt x="18056" y="23294"/>
                    <a:pt x="23272" y="18078"/>
                    <a:pt x="23272" y="11636"/>
                  </a:cubicBezTo>
                  <a:cubicBezTo>
                    <a:pt x="23272" y="5217"/>
                    <a:pt x="18056" y="1"/>
                    <a:pt x="11636"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3" name="Google Shape;1313;p26"/>
            <p:cNvSpPr/>
            <p:nvPr/>
          </p:nvSpPr>
          <p:spPr>
            <a:xfrm>
              <a:off x="8141175" y="965325"/>
              <a:ext cx="428000" cy="427425"/>
            </a:xfrm>
            <a:custGeom>
              <a:avLst/>
              <a:gdLst/>
              <a:ahLst/>
              <a:cxnLst/>
              <a:rect l="l" t="t" r="r" b="b"/>
              <a:pathLst>
                <a:path w="17120" h="17097" extrusionOk="0">
                  <a:moveTo>
                    <a:pt x="8560" y="0"/>
                  </a:moveTo>
                  <a:cubicBezTo>
                    <a:pt x="3835" y="0"/>
                    <a:pt x="1" y="3812"/>
                    <a:pt x="1" y="8537"/>
                  </a:cubicBezTo>
                  <a:cubicBezTo>
                    <a:pt x="1" y="13263"/>
                    <a:pt x="3835" y="17097"/>
                    <a:pt x="8560" y="17097"/>
                  </a:cubicBezTo>
                  <a:cubicBezTo>
                    <a:pt x="13286" y="17097"/>
                    <a:pt x="17120" y="13263"/>
                    <a:pt x="17120" y="8537"/>
                  </a:cubicBezTo>
                  <a:cubicBezTo>
                    <a:pt x="17120" y="3812"/>
                    <a:pt x="13286" y="0"/>
                    <a:pt x="8560" y="0"/>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4" name="Google Shape;1314;p26"/>
            <p:cNvSpPr/>
            <p:nvPr/>
          </p:nvSpPr>
          <p:spPr>
            <a:xfrm>
              <a:off x="8136725" y="960300"/>
              <a:ext cx="436925" cy="437475"/>
            </a:xfrm>
            <a:custGeom>
              <a:avLst/>
              <a:gdLst/>
              <a:ahLst/>
              <a:cxnLst/>
              <a:rect l="l" t="t" r="r" b="b"/>
              <a:pathLst>
                <a:path w="17477" h="17499" extrusionOk="0">
                  <a:moveTo>
                    <a:pt x="8738" y="379"/>
                  </a:moveTo>
                  <a:cubicBezTo>
                    <a:pt x="11057" y="379"/>
                    <a:pt x="13130" y="1316"/>
                    <a:pt x="14645" y="2831"/>
                  </a:cubicBezTo>
                  <a:cubicBezTo>
                    <a:pt x="16161" y="4347"/>
                    <a:pt x="17097" y="6442"/>
                    <a:pt x="17097" y="8738"/>
                  </a:cubicBezTo>
                  <a:cubicBezTo>
                    <a:pt x="17097" y="11056"/>
                    <a:pt x="16161" y="13152"/>
                    <a:pt x="14645" y="14667"/>
                  </a:cubicBezTo>
                  <a:cubicBezTo>
                    <a:pt x="13130" y="16183"/>
                    <a:pt x="11057" y="17119"/>
                    <a:pt x="8738" y="17119"/>
                  </a:cubicBezTo>
                  <a:cubicBezTo>
                    <a:pt x="6420" y="17119"/>
                    <a:pt x="4325" y="16183"/>
                    <a:pt x="2809" y="14667"/>
                  </a:cubicBezTo>
                  <a:cubicBezTo>
                    <a:pt x="1293" y="13152"/>
                    <a:pt x="357" y="11056"/>
                    <a:pt x="357" y="8738"/>
                  </a:cubicBezTo>
                  <a:cubicBezTo>
                    <a:pt x="357" y="6442"/>
                    <a:pt x="1293" y="4347"/>
                    <a:pt x="2809" y="2831"/>
                  </a:cubicBezTo>
                  <a:cubicBezTo>
                    <a:pt x="4325" y="1316"/>
                    <a:pt x="6420" y="379"/>
                    <a:pt x="8738" y="379"/>
                  </a:cubicBezTo>
                  <a:close/>
                  <a:moveTo>
                    <a:pt x="8738" y="0"/>
                  </a:moveTo>
                  <a:cubicBezTo>
                    <a:pt x="3901" y="0"/>
                    <a:pt x="1" y="3924"/>
                    <a:pt x="1" y="8738"/>
                  </a:cubicBezTo>
                  <a:cubicBezTo>
                    <a:pt x="1" y="13575"/>
                    <a:pt x="3901" y="17498"/>
                    <a:pt x="8738" y="17498"/>
                  </a:cubicBezTo>
                  <a:cubicBezTo>
                    <a:pt x="13553" y="17498"/>
                    <a:pt x="17476" y="13575"/>
                    <a:pt x="17476" y="8738"/>
                  </a:cubicBezTo>
                  <a:cubicBezTo>
                    <a:pt x="17476" y="3924"/>
                    <a:pt x="13553" y="0"/>
                    <a:pt x="8738"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5" name="Google Shape;1315;p26"/>
            <p:cNvSpPr/>
            <p:nvPr/>
          </p:nvSpPr>
          <p:spPr>
            <a:xfrm>
              <a:off x="8219750" y="1043875"/>
              <a:ext cx="270300" cy="270300"/>
            </a:xfrm>
            <a:custGeom>
              <a:avLst/>
              <a:gdLst/>
              <a:ahLst/>
              <a:cxnLst/>
              <a:rect l="l" t="t" r="r" b="b"/>
              <a:pathLst>
                <a:path w="10812" h="10812" extrusionOk="0">
                  <a:moveTo>
                    <a:pt x="5417" y="1"/>
                  </a:moveTo>
                  <a:cubicBezTo>
                    <a:pt x="2430" y="1"/>
                    <a:pt x="1" y="2431"/>
                    <a:pt x="1" y="5395"/>
                  </a:cubicBezTo>
                  <a:cubicBezTo>
                    <a:pt x="1" y="8382"/>
                    <a:pt x="2430" y="10812"/>
                    <a:pt x="5417" y="10812"/>
                  </a:cubicBezTo>
                  <a:cubicBezTo>
                    <a:pt x="8404" y="10812"/>
                    <a:pt x="10812" y="8382"/>
                    <a:pt x="10812" y="5395"/>
                  </a:cubicBezTo>
                  <a:cubicBezTo>
                    <a:pt x="10812" y="2431"/>
                    <a:pt x="8404" y="1"/>
                    <a:pt x="5417"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6" name="Google Shape;1316;p26"/>
            <p:cNvSpPr/>
            <p:nvPr/>
          </p:nvSpPr>
          <p:spPr>
            <a:xfrm>
              <a:off x="8215300" y="1039425"/>
              <a:ext cx="279775" cy="279225"/>
            </a:xfrm>
            <a:custGeom>
              <a:avLst/>
              <a:gdLst/>
              <a:ahLst/>
              <a:cxnLst/>
              <a:rect l="l" t="t" r="r" b="b"/>
              <a:pathLst>
                <a:path w="11191" h="11169" extrusionOk="0">
                  <a:moveTo>
                    <a:pt x="5595" y="357"/>
                  </a:moveTo>
                  <a:cubicBezTo>
                    <a:pt x="7044" y="357"/>
                    <a:pt x="8337" y="937"/>
                    <a:pt x="9273" y="1895"/>
                  </a:cubicBezTo>
                  <a:cubicBezTo>
                    <a:pt x="10232" y="2832"/>
                    <a:pt x="10811" y="4147"/>
                    <a:pt x="10811" y="5573"/>
                  </a:cubicBezTo>
                  <a:cubicBezTo>
                    <a:pt x="10811" y="7022"/>
                    <a:pt x="10232" y="8337"/>
                    <a:pt x="9273" y="9273"/>
                  </a:cubicBezTo>
                  <a:cubicBezTo>
                    <a:pt x="8337" y="10210"/>
                    <a:pt x="7044" y="10789"/>
                    <a:pt x="5595" y="10789"/>
                  </a:cubicBezTo>
                  <a:cubicBezTo>
                    <a:pt x="4147" y="10789"/>
                    <a:pt x="2854" y="10210"/>
                    <a:pt x="1895" y="9273"/>
                  </a:cubicBezTo>
                  <a:cubicBezTo>
                    <a:pt x="959" y="8337"/>
                    <a:pt x="379" y="7022"/>
                    <a:pt x="379" y="5573"/>
                  </a:cubicBezTo>
                  <a:cubicBezTo>
                    <a:pt x="379" y="4147"/>
                    <a:pt x="959" y="2832"/>
                    <a:pt x="1895" y="1895"/>
                  </a:cubicBezTo>
                  <a:cubicBezTo>
                    <a:pt x="2854" y="937"/>
                    <a:pt x="4147" y="357"/>
                    <a:pt x="5595" y="357"/>
                  </a:cubicBezTo>
                  <a:close/>
                  <a:moveTo>
                    <a:pt x="5595" y="1"/>
                  </a:moveTo>
                  <a:cubicBezTo>
                    <a:pt x="2497" y="1"/>
                    <a:pt x="1" y="2497"/>
                    <a:pt x="1" y="5573"/>
                  </a:cubicBezTo>
                  <a:cubicBezTo>
                    <a:pt x="1" y="8672"/>
                    <a:pt x="2497" y="11168"/>
                    <a:pt x="5595" y="11168"/>
                  </a:cubicBezTo>
                  <a:cubicBezTo>
                    <a:pt x="8671" y="11168"/>
                    <a:pt x="11190" y="8672"/>
                    <a:pt x="11190" y="5573"/>
                  </a:cubicBezTo>
                  <a:cubicBezTo>
                    <a:pt x="11190" y="2497"/>
                    <a:pt x="8671" y="1"/>
                    <a:pt x="5595"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317" name="Google Shape;1317;p26"/>
          <p:cNvGrpSpPr/>
          <p:nvPr/>
        </p:nvGrpSpPr>
        <p:grpSpPr>
          <a:xfrm flipH="1">
            <a:off x="11598200" y="1489984"/>
            <a:ext cx="389367" cy="390100"/>
            <a:chOff x="7353050" y="316275"/>
            <a:chExt cx="292025" cy="292575"/>
          </a:xfrm>
        </p:grpSpPr>
        <p:sp>
          <p:nvSpPr>
            <p:cNvPr id="1318" name="Google Shape;1318;p26"/>
            <p:cNvSpPr/>
            <p:nvPr/>
          </p:nvSpPr>
          <p:spPr>
            <a:xfrm>
              <a:off x="7358075" y="321275"/>
              <a:ext cx="282550" cy="282550"/>
            </a:xfrm>
            <a:custGeom>
              <a:avLst/>
              <a:gdLst/>
              <a:ahLst/>
              <a:cxnLst/>
              <a:rect l="l" t="t" r="r" b="b"/>
              <a:pathLst>
                <a:path w="11302" h="11302" extrusionOk="0">
                  <a:moveTo>
                    <a:pt x="5640" y="1"/>
                  </a:moveTo>
                  <a:cubicBezTo>
                    <a:pt x="2519" y="1"/>
                    <a:pt x="0" y="2520"/>
                    <a:pt x="0" y="5640"/>
                  </a:cubicBezTo>
                  <a:cubicBezTo>
                    <a:pt x="0" y="8783"/>
                    <a:pt x="2519" y="11302"/>
                    <a:pt x="5640" y="11302"/>
                  </a:cubicBezTo>
                  <a:cubicBezTo>
                    <a:pt x="8783" y="11302"/>
                    <a:pt x="11301" y="8783"/>
                    <a:pt x="11301" y="5640"/>
                  </a:cubicBezTo>
                  <a:cubicBezTo>
                    <a:pt x="11301" y="2520"/>
                    <a:pt x="8783" y="1"/>
                    <a:pt x="5640" y="1"/>
                  </a:cubicBezTo>
                  <a:close/>
                </a:path>
              </a:pathLst>
            </a:custGeom>
            <a:solidFill>
              <a:srgbClr val="FFFFFF"/>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19" name="Google Shape;1319;p26"/>
            <p:cNvSpPr/>
            <p:nvPr/>
          </p:nvSpPr>
          <p:spPr>
            <a:xfrm>
              <a:off x="7353050" y="316275"/>
              <a:ext cx="292025" cy="292575"/>
            </a:xfrm>
            <a:custGeom>
              <a:avLst/>
              <a:gdLst/>
              <a:ahLst/>
              <a:cxnLst/>
              <a:rect l="l" t="t" r="r" b="b"/>
              <a:pathLst>
                <a:path w="11681" h="11703" extrusionOk="0">
                  <a:moveTo>
                    <a:pt x="5841" y="379"/>
                  </a:moveTo>
                  <a:cubicBezTo>
                    <a:pt x="7356" y="379"/>
                    <a:pt x="8716" y="981"/>
                    <a:pt x="9719" y="1984"/>
                  </a:cubicBezTo>
                  <a:cubicBezTo>
                    <a:pt x="10700" y="2965"/>
                    <a:pt x="11324" y="4347"/>
                    <a:pt x="11324" y="5840"/>
                  </a:cubicBezTo>
                  <a:cubicBezTo>
                    <a:pt x="11324" y="7356"/>
                    <a:pt x="10700" y="8738"/>
                    <a:pt x="9719" y="9719"/>
                  </a:cubicBezTo>
                  <a:cubicBezTo>
                    <a:pt x="8716" y="10699"/>
                    <a:pt x="7356" y="11324"/>
                    <a:pt x="5841" y="11324"/>
                  </a:cubicBezTo>
                  <a:cubicBezTo>
                    <a:pt x="4347" y="11324"/>
                    <a:pt x="2965" y="10699"/>
                    <a:pt x="1984" y="9719"/>
                  </a:cubicBezTo>
                  <a:cubicBezTo>
                    <a:pt x="981" y="8738"/>
                    <a:pt x="380" y="7356"/>
                    <a:pt x="380" y="5840"/>
                  </a:cubicBezTo>
                  <a:cubicBezTo>
                    <a:pt x="380" y="4347"/>
                    <a:pt x="981" y="2965"/>
                    <a:pt x="1984" y="1984"/>
                  </a:cubicBezTo>
                  <a:cubicBezTo>
                    <a:pt x="2965" y="981"/>
                    <a:pt x="4347" y="379"/>
                    <a:pt x="5841" y="379"/>
                  </a:cubicBezTo>
                  <a:close/>
                  <a:moveTo>
                    <a:pt x="5841" y="0"/>
                  </a:moveTo>
                  <a:cubicBezTo>
                    <a:pt x="2631" y="0"/>
                    <a:pt x="1" y="2630"/>
                    <a:pt x="1" y="5840"/>
                  </a:cubicBezTo>
                  <a:cubicBezTo>
                    <a:pt x="1" y="9072"/>
                    <a:pt x="2631" y="11703"/>
                    <a:pt x="5841" y="11703"/>
                  </a:cubicBezTo>
                  <a:cubicBezTo>
                    <a:pt x="9073" y="11703"/>
                    <a:pt x="11681" y="9072"/>
                    <a:pt x="11681" y="5840"/>
                  </a:cubicBezTo>
                  <a:cubicBezTo>
                    <a:pt x="11681" y="2630"/>
                    <a:pt x="9073" y="0"/>
                    <a:pt x="5841" y="0"/>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0" name="Google Shape;1320;p26"/>
            <p:cNvSpPr/>
            <p:nvPr/>
          </p:nvSpPr>
          <p:spPr>
            <a:xfrm>
              <a:off x="7419925" y="383125"/>
              <a:ext cx="158275" cy="158300"/>
            </a:xfrm>
            <a:custGeom>
              <a:avLst/>
              <a:gdLst/>
              <a:ahLst/>
              <a:cxnLst/>
              <a:rect l="l" t="t" r="r" b="b"/>
              <a:pathLst>
                <a:path w="6331" h="6332" extrusionOk="0">
                  <a:moveTo>
                    <a:pt x="3166" y="1"/>
                  </a:moveTo>
                  <a:cubicBezTo>
                    <a:pt x="1427" y="1"/>
                    <a:pt x="0" y="1428"/>
                    <a:pt x="0" y="3166"/>
                  </a:cubicBezTo>
                  <a:cubicBezTo>
                    <a:pt x="0" y="4927"/>
                    <a:pt x="1427" y="6331"/>
                    <a:pt x="3166" y="6331"/>
                  </a:cubicBezTo>
                  <a:cubicBezTo>
                    <a:pt x="4927" y="6331"/>
                    <a:pt x="6331" y="4927"/>
                    <a:pt x="6331" y="3166"/>
                  </a:cubicBezTo>
                  <a:cubicBezTo>
                    <a:pt x="6331" y="1428"/>
                    <a:pt x="4927" y="1"/>
                    <a:pt x="3166" y="1"/>
                  </a:cubicBezTo>
                  <a:close/>
                </a:path>
              </a:pathLst>
            </a:custGeom>
            <a:solidFill>
              <a:schemeClr val="accent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1" name="Google Shape;1321;p26"/>
            <p:cNvSpPr/>
            <p:nvPr/>
          </p:nvSpPr>
          <p:spPr>
            <a:xfrm>
              <a:off x="7415475" y="378675"/>
              <a:ext cx="167750" cy="167775"/>
            </a:xfrm>
            <a:custGeom>
              <a:avLst/>
              <a:gdLst/>
              <a:ahLst/>
              <a:cxnLst/>
              <a:rect l="l" t="t" r="r" b="b"/>
              <a:pathLst>
                <a:path w="6710" h="6711" extrusionOk="0">
                  <a:moveTo>
                    <a:pt x="3344" y="380"/>
                  </a:moveTo>
                  <a:cubicBezTo>
                    <a:pt x="4168" y="380"/>
                    <a:pt x="4926" y="714"/>
                    <a:pt x="5461" y="1249"/>
                  </a:cubicBezTo>
                  <a:cubicBezTo>
                    <a:pt x="5996" y="1784"/>
                    <a:pt x="6330" y="2519"/>
                    <a:pt x="6330" y="3344"/>
                  </a:cubicBezTo>
                  <a:cubicBezTo>
                    <a:pt x="6330" y="4169"/>
                    <a:pt x="5996" y="4927"/>
                    <a:pt x="5461" y="5462"/>
                  </a:cubicBezTo>
                  <a:cubicBezTo>
                    <a:pt x="4926" y="5997"/>
                    <a:pt x="4168" y="6331"/>
                    <a:pt x="3344" y="6331"/>
                  </a:cubicBezTo>
                  <a:cubicBezTo>
                    <a:pt x="2519" y="6331"/>
                    <a:pt x="1783" y="5997"/>
                    <a:pt x="1248" y="5462"/>
                  </a:cubicBezTo>
                  <a:cubicBezTo>
                    <a:pt x="713" y="4927"/>
                    <a:pt x="379" y="4169"/>
                    <a:pt x="379" y="3344"/>
                  </a:cubicBezTo>
                  <a:cubicBezTo>
                    <a:pt x="379" y="2519"/>
                    <a:pt x="713" y="1784"/>
                    <a:pt x="1248" y="1249"/>
                  </a:cubicBezTo>
                  <a:cubicBezTo>
                    <a:pt x="1783" y="714"/>
                    <a:pt x="2519" y="380"/>
                    <a:pt x="3344" y="380"/>
                  </a:cubicBezTo>
                  <a:close/>
                  <a:moveTo>
                    <a:pt x="3344" y="1"/>
                  </a:moveTo>
                  <a:cubicBezTo>
                    <a:pt x="1494" y="1"/>
                    <a:pt x="0" y="1494"/>
                    <a:pt x="0" y="3344"/>
                  </a:cubicBezTo>
                  <a:cubicBezTo>
                    <a:pt x="0" y="5194"/>
                    <a:pt x="1494" y="6710"/>
                    <a:pt x="3344" y="6710"/>
                  </a:cubicBezTo>
                  <a:cubicBezTo>
                    <a:pt x="5194" y="6710"/>
                    <a:pt x="6709" y="5194"/>
                    <a:pt x="6709" y="3344"/>
                  </a:cubicBezTo>
                  <a:cubicBezTo>
                    <a:pt x="6709" y="1494"/>
                    <a:pt x="5194" y="1"/>
                    <a:pt x="3344" y="1"/>
                  </a:cubicBezTo>
                  <a:close/>
                </a:path>
              </a:pathLst>
            </a:custGeom>
            <a:solidFill>
              <a:schemeClr val="dk1"/>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1322" name="Google Shape;1322;p26"/>
          <p:cNvGrpSpPr/>
          <p:nvPr/>
        </p:nvGrpSpPr>
        <p:grpSpPr>
          <a:xfrm>
            <a:off x="11571133" y="2109067"/>
            <a:ext cx="233351" cy="36000"/>
            <a:chOff x="5662375" y="212375"/>
            <a:chExt cx="175013" cy="27000"/>
          </a:xfrm>
        </p:grpSpPr>
        <p:sp>
          <p:nvSpPr>
            <p:cNvPr id="1323" name="Google Shape;1323;p26"/>
            <p:cNvSpPr/>
            <p:nvPr/>
          </p:nvSpPr>
          <p:spPr>
            <a:xfrm>
              <a:off x="5662375"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4" name="Google Shape;1324;p26"/>
            <p:cNvSpPr/>
            <p:nvPr/>
          </p:nvSpPr>
          <p:spPr>
            <a:xfrm>
              <a:off x="5736381"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25" name="Google Shape;1325;p26"/>
            <p:cNvSpPr/>
            <p:nvPr/>
          </p:nvSpPr>
          <p:spPr>
            <a:xfrm>
              <a:off x="5810388" y="212375"/>
              <a:ext cx="27000" cy="27000"/>
            </a:xfrm>
            <a:prstGeom prst="ellipse">
              <a:avLst/>
            </a:prstGeom>
            <a:solidFill>
              <a:schemeClr val="dk2"/>
            </a:solid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ED403-EABC-87BC-9AD7-8FA3DAD22BD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A866402-4610-1A3E-B1E6-CA47AD28AB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730566B-B002-9C40-C393-BDE9DCA90E0E}"/>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5" name="Footer Placeholder 4">
            <a:extLst>
              <a:ext uri="{FF2B5EF4-FFF2-40B4-BE49-F238E27FC236}">
                <a16:creationId xmlns:a16="http://schemas.microsoft.com/office/drawing/2014/main" id="{51629B21-4688-0BE1-406C-B4A82DA209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65D7D0-97F8-A032-451D-CF899E4F9B19}"/>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3797535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78F95B-B174-FDFB-A34C-34F8AC945C9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EFAC4C4-8CDA-5CF5-1A47-2B7B6A0C22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82223-0AB9-8A63-4A35-87BE5E1B264D}"/>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5" name="Footer Placeholder 4">
            <a:extLst>
              <a:ext uri="{FF2B5EF4-FFF2-40B4-BE49-F238E27FC236}">
                <a16:creationId xmlns:a16="http://schemas.microsoft.com/office/drawing/2014/main" id="{26ECA011-972D-6715-7ECC-5D9EDC6544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3019C8-ACFE-2FE8-242C-939A8B580E5C}"/>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266857009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69A14-128D-B296-4020-7B0E3BC4370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03A1FB4-4B8A-B456-87D5-72DE6F66407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4C37825-67A8-5878-B85A-2E96A4B13690}"/>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5" name="Footer Placeholder 4">
            <a:extLst>
              <a:ext uri="{FF2B5EF4-FFF2-40B4-BE49-F238E27FC236}">
                <a16:creationId xmlns:a16="http://schemas.microsoft.com/office/drawing/2014/main" id="{9CD6C856-6891-C592-F84F-F2833B5BD1A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2E9E8D-8E2C-E48D-4D4E-830899B54F2F}"/>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2005569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25639-522F-B2E1-82BD-E1D211C805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ADA431F-654D-71C8-F1E0-8955A78F86A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7458106-8DEE-CAF6-497B-C42F16DD4BD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72E265F0-4DB0-9666-D273-D997C1EA41EC}"/>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6" name="Footer Placeholder 5">
            <a:extLst>
              <a:ext uri="{FF2B5EF4-FFF2-40B4-BE49-F238E27FC236}">
                <a16:creationId xmlns:a16="http://schemas.microsoft.com/office/drawing/2014/main" id="{2CAB5B40-D973-29C6-3492-F6AE3CB913D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75E856-420E-256E-AD58-DB57E4FE3C17}"/>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194072386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ED459-0D1E-6CA3-C3B0-69DA66F91E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557A6F-D7CF-1AD7-958C-71E301AAE37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4CD58B-BB8A-85A8-7ABE-22FC55084B8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555C3E0-68CC-F2B2-BB3D-855A6CDEB1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0817C5-3A79-A63A-56FA-305886A4E6A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6CCC8AF-11E6-67CE-47F3-54099094136C}"/>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8" name="Footer Placeholder 7">
            <a:extLst>
              <a:ext uri="{FF2B5EF4-FFF2-40B4-BE49-F238E27FC236}">
                <a16:creationId xmlns:a16="http://schemas.microsoft.com/office/drawing/2014/main" id="{D0BC89B9-5036-8732-A487-620ECEA1BD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ECDAB64-99AE-88F9-2B62-4F2A5D2D23A7}"/>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96551833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7B0090-9211-FFB1-ACC6-D77741EBBD5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F10B1E-BF2F-2AD9-793A-85171F8A34FE}"/>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4" name="Footer Placeholder 3">
            <a:extLst>
              <a:ext uri="{FF2B5EF4-FFF2-40B4-BE49-F238E27FC236}">
                <a16:creationId xmlns:a16="http://schemas.microsoft.com/office/drawing/2014/main" id="{741AF13A-22EB-AC9F-1EA5-09E8D4B309C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7F3EADC-6778-747B-1800-2C6D643AA1A1}"/>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2809011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9089C8F-353D-C459-136B-2BF22593EEAA}"/>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3" name="Footer Placeholder 2">
            <a:extLst>
              <a:ext uri="{FF2B5EF4-FFF2-40B4-BE49-F238E27FC236}">
                <a16:creationId xmlns:a16="http://schemas.microsoft.com/office/drawing/2014/main" id="{E71DF0D1-4445-D854-71B4-E88D1D7C27D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999A7E3-6853-CCC6-3826-FDD15EA3D89F}"/>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155562649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69917-D280-DB20-0E7B-329644EC822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7F20AE7-F5C4-F7F5-F85F-C64DBA6684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F61B49B-A231-835C-E3E5-AFE58D3F5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1B3842-56CA-3A3D-D8C6-A92C6542F3B5}"/>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6" name="Footer Placeholder 5">
            <a:extLst>
              <a:ext uri="{FF2B5EF4-FFF2-40B4-BE49-F238E27FC236}">
                <a16:creationId xmlns:a16="http://schemas.microsoft.com/office/drawing/2014/main" id="{03A0422F-A978-4718-65B0-52F93064BF6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A2F814C-8BB9-DC7D-5B30-E5DE0C975B8B}"/>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421909509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81E164-C738-56F5-470C-A419FC144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F5F648C-BFB3-8F7A-7C66-F7024EB563C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D4499A9-CC24-3D3E-2EDD-E4A90050D5D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047E89-B91C-D2C5-D75B-042217DB938D}"/>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6" name="Footer Placeholder 5">
            <a:extLst>
              <a:ext uri="{FF2B5EF4-FFF2-40B4-BE49-F238E27FC236}">
                <a16:creationId xmlns:a16="http://schemas.microsoft.com/office/drawing/2014/main" id="{1C7A8B9B-6AFE-0282-A53F-4B45B35A3DB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DA05EDA-DC4D-45DE-8546-CD036E9AB8BB}"/>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190598772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FCAB41-E52F-0D9B-07D0-9BF2BBDF51C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09C70D-066C-0D3E-A09D-ADD685F1C9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310B48-A107-26D2-16C7-1C4061736744}"/>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5" name="Footer Placeholder 4">
            <a:extLst>
              <a:ext uri="{FF2B5EF4-FFF2-40B4-BE49-F238E27FC236}">
                <a16:creationId xmlns:a16="http://schemas.microsoft.com/office/drawing/2014/main" id="{7928FC74-482B-4FE1-C381-32FE224398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8B929DC-5DA3-CC73-E5F5-61C3382A33BD}"/>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519359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C28759A-E1CC-F1E6-EAE8-55B0DB2DACD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288C64-84C0-0070-2E44-D776031B867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9856CFA-5665-2141-FE68-9B31B0A4B2E6}"/>
              </a:ext>
            </a:extLst>
          </p:cNvPr>
          <p:cNvSpPr>
            <a:spLocks noGrp="1"/>
          </p:cNvSpPr>
          <p:nvPr>
            <p:ph type="dt" sz="half" idx="10"/>
          </p:nvPr>
        </p:nvSpPr>
        <p:spPr/>
        <p:txBody>
          <a:bodyPr/>
          <a:lstStyle/>
          <a:p>
            <a:fld id="{A7C04089-87F5-48CF-9FB9-B8335D73DFDB}" type="datetimeFigureOut">
              <a:rPr lang="en-US" smtClean="0"/>
              <a:t>3/7/2025</a:t>
            </a:fld>
            <a:endParaRPr lang="en-US"/>
          </a:p>
        </p:txBody>
      </p:sp>
      <p:sp>
        <p:nvSpPr>
          <p:cNvPr id="5" name="Footer Placeholder 4">
            <a:extLst>
              <a:ext uri="{FF2B5EF4-FFF2-40B4-BE49-F238E27FC236}">
                <a16:creationId xmlns:a16="http://schemas.microsoft.com/office/drawing/2014/main" id="{F358C99B-C727-99CF-67B8-3B6FEFBC99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BA923F-8A07-AB6F-C72F-07AED19D2E9D}"/>
              </a:ext>
            </a:extLst>
          </p:cNvPr>
          <p:cNvSpPr>
            <a:spLocks noGrp="1"/>
          </p:cNvSpPr>
          <p:nvPr>
            <p:ph type="sldNum" sz="quarter" idx="12"/>
          </p:nvPr>
        </p:nvSpPr>
        <p:spPr/>
        <p:txBody>
          <a:bodyPr/>
          <a:lstStyle/>
          <a:p>
            <a:fld id="{A5C5405A-F659-4B23-8A51-B2A81192D0BB}" type="slidenum">
              <a:rPr lang="en-US" smtClean="0"/>
              <a:t>‹#›</a:t>
            </a:fld>
            <a:endParaRPr lang="en-US"/>
          </a:p>
        </p:txBody>
      </p:sp>
    </p:spTree>
    <p:extLst>
      <p:ext uri="{BB962C8B-B14F-4D97-AF65-F5344CB8AC3E}">
        <p14:creationId xmlns:p14="http://schemas.microsoft.com/office/powerpoint/2010/main" val="81644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3/7/2025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3/7/2025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3/7/2025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3/7/2025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3/7/2025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png"/><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theme" Target="../theme/theme2.xml"/><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3/7/2025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3" r:id="rId14"/>
    <p:sldLayoutId id="2147483664" r:id="rId15"/>
    <p:sldLayoutId id="2147483665"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DB72F5-9074-2D1A-3CA3-48DEBEED73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2B795A0-305F-0442-85CE-4E7EA3A346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2C46BE-AAF3-1CC6-9A93-88B327295AF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7C04089-87F5-48CF-9FB9-B8335D73DFDB}" type="datetimeFigureOut">
              <a:rPr lang="en-US" smtClean="0"/>
              <a:t>3/7/2025</a:t>
            </a:fld>
            <a:endParaRPr lang="en-US"/>
          </a:p>
        </p:txBody>
      </p:sp>
      <p:sp>
        <p:nvSpPr>
          <p:cNvPr id="5" name="Footer Placeholder 4">
            <a:extLst>
              <a:ext uri="{FF2B5EF4-FFF2-40B4-BE49-F238E27FC236}">
                <a16:creationId xmlns:a16="http://schemas.microsoft.com/office/drawing/2014/main" id="{FE0CB6E0-FC13-1A1E-4301-F2D5118B215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61C86BA-7B8F-257C-400D-7752F9D30A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5C5405A-F659-4B23-8A51-B2A81192D0BB}" type="slidenum">
              <a:rPr lang="en-US" smtClean="0"/>
              <a:t>‹#›</a:t>
            </a:fld>
            <a:endParaRPr lang="en-US"/>
          </a:p>
        </p:txBody>
      </p:sp>
    </p:spTree>
    <p:extLst>
      <p:ext uri="{BB962C8B-B14F-4D97-AF65-F5344CB8AC3E}">
        <p14:creationId xmlns:p14="http://schemas.microsoft.com/office/powerpoint/2010/main" val="3867316586"/>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7.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em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F254CBD9-DB7A-0B09-B247-5C78A943AA1D}"/>
              </a:ext>
            </a:extLst>
          </p:cNvPr>
          <p:cNvSpPr txBox="1"/>
          <p:nvPr/>
        </p:nvSpPr>
        <p:spPr>
          <a:xfrm>
            <a:off x="3557452" y="0"/>
            <a:ext cx="5077096" cy="369332"/>
          </a:xfrm>
          <a:prstGeom prst="rect">
            <a:avLst/>
          </a:prstGeom>
          <a:noFill/>
        </p:spPr>
        <p:txBody>
          <a:bodyPr wrap="non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In the name of Allah, Most Gracious, Most Merciful.</a:t>
            </a:r>
          </a:p>
        </p:txBody>
      </p:sp>
      <p:pic>
        <p:nvPicPr>
          <p:cNvPr id="10" name="Picture 9">
            <a:extLst>
              <a:ext uri="{FF2B5EF4-FFF2-40B4-BE49-F238E27FC236}">
                <a16:creationId xmlns:a16="http://schemas.microsoft.com/office/drawing/2014/main" id="{C1419CB9-EFB1-DB81-226E-E4877481DC1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353059" y="526075"/>
            <a:ext cx="1485883" cy="1568349"/>
          </a:xfrm>
          <a:prstGeom prst="rect">
            <a:avLst/>
          </a:prstGeom>
        </p:spPr>
      </p:pic>
      <p:sp>
        <p:nvSpPr>
          <p:cNvPr id="11" name="TextBox 10">
            <a:extLst>
              <a:ext uri="{FF2B5EF4-FFF2-40B4-BE49-F238E27FC236}">
                <a16:creationId xmlns:a16="http://schemas.microsoft.com/office/drawing/2014/main" id="{4F3B3312-E845-72EF-96D6-11706AB90614}"/>
              </a:ext>
            </a:extLst>
          </p:cNvPr>
          <p:cNvSpPr txBox="1"/>
          <p:nvPr/>
        </p:nvSpPr>
        <p:spPr>
          <a:xfrm>
            <a:off x="3067768" y="6112283"/>
            <a:ext cx="6056465" cy="58477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1" u="sng"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Department of Computer Science and Engineering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International Islamic University Chittagong</a:t>
            </a:r>
          </a:p>
        </p:txBody>
      </p:sp>
      <p:sp>
        <p:nvSpPr>
          <p:cNvPr id="17" name="Rectangle 16">
            <a:extLst>
              <a:ext uri="{FF2B5EF4-FFF2-40B4-BE49-F238E27FC236}">
                <a16:creationId xmlns:a16="http://schemas.microsoft.com/office/drawing/2014/main" id="{9BBC55F4-3498-023C-3FC2-FD10B898EC04}"/>
              </a:ext>
            </a:extLst>
          </p:cNvPr>
          <p:cNvSpPr/>
          <p:nvPr/>
        </p:nvSpPr>
        <p:spPr>
          <a:xfrm>
            <a:off x="993058" y="3913239"/>
            <a:ext cx="11198942" cy="865616"/>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124723E1-3239-105C-F567-D2FB1247B00F}"/>
              </a:ext>
            </a:extLst>
          </p:cNvPr>
          <p:cNvSpPr txBox="1"/>
          <p:nvPr/>
        </p:nvSpPr>
        <p:spPr>
          <a:xfrm>
            <a:off x="5342032" y="3978433"/>
            <a:ext cx="3561141" cy="1200329"/>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1" u="sng"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Supervis</a:t>
            </a:r>
            <a:r>
              <a:rPr lang="en-US" b="1" i="1" u="sng" dirty="0">
                <a:solidFill>
                  <a:prstClr val="black"/>
                </a:solidFill>
                <a:latin typeface="Times New Roman" panose="02020603050405020304" pitchFamily="18" charset="0"/>
                <a:cs typeface="Times New Roman" panose="02020603050405020304" pitchFamily="18" charset="0"/>
              </a:rPr>
              <a:t>or</a:t>
            </a:r>
            <a:r>
              <a:rPr kumimoji="0" lang="en-US" sz="1800" b="1" i="1"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br>
              <a:rPr lang="en-US" b="0" dirty="0">
                <a:effectLst/>
              </a:rPr>
            </a:br>
            <a:r>
              <a:rPr lang="en-US" sz="1800" b="1" i="0" u="none" strike="noStrike" dirty="0">
                <a:solidFill>
                  <a:srgbClr val="000000"/>
                </a:solidFill>
                <a:effectLst/>
                <a:latin typeface="Times" panose="02020603050405020304" pitchFamily="18" charset="0"/>
              </a:rPr>
              <a:t>Mohammad </a:t>
            </a:r>
            <a:r>
              <a:rPr lang="en-US" sz="1800" b="1" i="0" u="none" strike="noStrike" dirty="0" err="1">
                <a:solidFill>
                  <a:srgbClr val="000000"/>
                </a:solidFill>
                <a:effectLst/>
                <a:latin typeface="Times" panose="02020603050405020304" pitchFamily="18" charset="0"/>
              </a:rPr>
              <a:t>Mahadi</a:t>
            </a:r>
            <a:r>
              <a:rPr lang="en-US" sz="1800" b="1" i="0" u="none" strike="noStrike" dirty="0">
                <a:solidFill>
                  <a:srgbClr val="000000"/>
                </a:solidFill>
                <a:effectLst/>
                <a:latin typeface="Times" panose="02020603050405020304" pitchFamily="18" charset="0"/>
              </a:rPr>
              <a:t> Hassan</a:t>
            </a:r>
            <a:endParaRPr kumimoji="0" lang="it-IT" sz="18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it-IT" sz="18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Assistant Professor,</a:t>
            </a:r>
          </a:p>
          <a:p>
            <a:pPr marL="0" marR="0" lvl="0" indent="0" defTabSz="914400" rtl="0" eaLnBrk="1" fontAlgn="auto" latinLnBrk="0" hangingPunct="1">
              <a:lnSpc>
                <a:spcPct val="100000"/>
              </a:lnSpc>
              <a:spcBef>
                <a:spcPts val="0"/>
              </a:spcBef>
              <a:spcAft>
                <a:spcPts val="0"/>
              </a:spcAft>
              <a:buClrTx/>
              <a:buSzTx/>
              <a:buFontTx/>
              <a:buNone/>
              <a:tabLst/>
              <a:defRPr/>
            </a:pPr>
            <a:r>
              <a:rPr kumimoji="0" lang="it-IT" sz="18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Dept. of CSE, IIUC</a:t>
            </a:r>
          </a:p>
        </p:txBody>
      </p:sp>
      <p:sp>
        <p:nvSpPr>
          <p:cNvPr id="13" name="TextBox 12">
            <a:extLst>
              <a:ext uri="{FF2B5EF4-FFF2-40B4-BE49-F238E27FC236}">
                <a16:creationId xmlns:a16="http://schemas.microsoft.com/office/drawing/2014/main" id="{383FA47F-3BD5-0162-4E64-CEDDF31B579D}"/>
              </a:ext>
            </a:extLst>
          </p:cNvPr>
          <p:cNvSpPr txBox="1"/>
          <p:nvPr/>
        </p:nvSpPr>
        <p:spPr>
          <a:xfrm>
            <a:off x="1672524" y="3968241"/>
            <a:ext cx="3995742" cy="1200329"/>
          </a:xfrm>
          <a:prstGeom prst="rect">
            <a:avLst/>
          </a:prstGeom>
          <a:noFill/>
          <a:ln>
            <a:noFill/>
          </a:ln>
        </p:spPr>
        <p:txBody>
          <a:bodyPr wrap="square">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1"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Submitted By</a:t>
            </a:r>
            <a:endParaRPr kumimoji="0" lang="en-US" sz="1100" b="0" i="1"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b="1" i="0" u="none" strike="noStrike" dirty="0" err="1">
                <a:solidFill>
                  <a:srgbClr val="000000"/>
                </a:solidFill>
                <a:effectLst/>
                <a:latin typeface="Times" panose="02020603050405020304" pitchFamily="18" charset="0"/>
              </a:rPr>
              <a:t>Shirajul</a:t>
            </a:r>
            <a:r>
              <a:rPr lang="en-US" b="1" i="0" u="none" strike="noStrike" dirty="0">
                <a:solidFill>
                  <a:srgbClr val="000000"/>
                </a:solidFill>
                <a:effectLst/>
                <a:latin typeface="Times" panose="02020603050405020304" pitchFamily="18" charset="0"/>
              </a:rPr>
              <a:t> Islam Shakur </a:t>
            </a:r>
            <a:r>
              <a:rPr lang="en-US" dirty="0">
                <a:solidFill>
                  <a:prstClr val="black"/>
                </a:solidFill>
                <a:latin typeface="Times New Roman" panose="02020603050405020304" pitchFamily="18" charset="0"/>
                <a:cs typeface="Times New Roman" panose="02020603050405020304" pitchFamily="18" charset="0"/>
              </a:rPr>
              <a:t>(</a:t>
            </a:r>
            <a:r>
              <a:rPr kumimoji="0" lang="en-US" b="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C213040</a:t>
            </a:r>
            <a:r>
              <a:rPr lang="en-US" dirty="0">
                <a:solidFill>
                  <a:prstClr val="black"/>
                </a:solidFill>
                <a:latin typeface="Times New Roman" panose="02020603050405020304" pitchFamily="18" charset="0"/>
                <a:cs typeface="Times New Roman" panose="02020603050405020304" pitchFamily="18" charset="0"/>
              </a:rPr>
              <a:t>)</a:t>
            </a:r>
            <a:endParaRPr kumimoji="0" lang="en-US" b="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000000"/>
                </a:solidFill>
                <a:effectLst/>
                <a:latin typeface="Times" panose="02020603050405020304" pitchFamily="18" charset="0"/>
              </a:rPr>
              <a:t>Alfaz Uddin Emon </a:t>
            </a:r>
            <a:r>
              <a:rPr lang="en-US" dirty="0">
                <a:solidFill>
                  <a:prstClr val="black"/>
                </a:solidFill>
                <a:latin typeface="Times New Roman" panose="02020603050405020304" pitchFamily="18" charset="0"/>
                <a:cs typeface="Times New Roman" panose="02020603050405020304" pitchFamily="18" charset="0"/>
              </a:rPr>
              <a:t>(</a:t>
            </a:r>
            <a:r>
              <a:rPr kumimoji="0" lang="en-US" b="1"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C2</a:t>
            </a:r>
            <a:r>
              <a:rPr lang="en-US" b="1" dirty="0">
                <a:solidFill>
                  <a:prstClr val="black"/>
                </a:solidFill>
                <a:latin typeface="Times New Roman" panose="02020603050405020304" pitchFamily="18" charset="0"/>
                <a:cs typeface="Times New Roman" panose="02020603050405020304" pitchFamily="18" charset="0"/>
              </a:rPr>
              <a:t>13057</a:t>
            </a:r>
            <a:r>
              <a:rPr lang="en-US" dirty="0">
                <a:solidFill>
                  <a:prstClr val="black"/>
                </a:solidFill>
                <a:latin typeface="Times New Roman" panose="02020603050405020304" pitchFamily="18" charset="0"/>
                <a:cs typeface="Times New Roman" panose="02020603050405020304" pitchFamily="18" charset="0"/>
              </a:rPr>
              <a:t>)</a:t>
            </a:r>
            <a:endParaRPr kumimoji="0" lang="en-US" b="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lang="en-US" b="1" i="0" u="none" strike="noStrike" dirty="0">
                <a:solidFill>
                  <a:srgbClr val="000000"/>
                </a:solidFill>
                <a:effectLst/>
                <a:latin typeface="Times" panose="02020603050405020304" pitchFamily="18" charset="0"/>
              </a:rPr>
              <a:t>Md. </a:t>
            </a:r>
            <a:r>
              <a:rPr lang="en-US" b="1" i="0" u="none" strike="noStrike" dirty="0" err="1">
                <a:solidFill>
                  <a:srgbClr val="000000"/>
                </a:solidFill>
                <a:effectLst/>
                <a:latin typeface="Times" panose="02020603050405020304" pitchFamily="18" charset="0"/>
              </a:rPr>
              <a:t>Mohaiminul</a:t>
            </a:r>
            <a:r>
              <a:rPr lang="en-US" b="1" i="0" u="none" strike="noStrike" dirty="0">
                <a:solidFill>
                  <a:srgbClr val="000000"/>
                </a:solidFill>
                <a:effectLst/>
                <a:latin typeface="Times" panose="02020603050405020304" pitchFamily="18" charset="0"/>
              </a:rPr>
              <a:t> Islam</a:t>
            </a:r>
            <a:r>
              <a:rPr lang="en-US" b="0" i="0" u="none" strike="noStrike" dirty="0">
                <a:solidFill>
                  <a:srgbClr val="000000"/>
                </a:solidFill>
                <a:effectLst/>
                <a:latin typeface="Times" panose="02020603050405020304" pitchFamily="18" charset="0"/>
              </a:rPr>
              <a:t> (</a:t>
            </a:r>
            <a:r>
              <a:rPr lang="en-US" b="1" u="none" strike="noStrike" dirty="0">
                <a:solidFill>
                  <a:srgbClr val="000000"/>
                </a:solidFill>
                <a:effectLst/>
                <a:latin typeface="Times" panose="02020603050405020304" pitchFamily="18" charset="0"/>
              </a:rPr>
              <a:t>C213067</a:t>
            </a:r>
            <a:r>
              <a:rPr lang="en-US" dirty="0">
                <a:solidFill>
                  <a:srgbClr val="000000"/>
                </a:solidFill>
                <a:latin typeface="Times" panose="02020603050405020304" pitchFamily="18" charset="0"/>
              </a:rPr>
              <a:t>)</a:t>
            </a:r>
            <a:endParaRPr kumimoji="0" lang="en-US" b="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4B511CA1-E1F7-F09F-5B2B-8D5BF5C6269F}"/>
              </a:ext>
            </a:extLst>
          </p:cNvPr>
          <p:cNvSpPr txBox="1"/>
          <p:nvPr/>
        </p:nvSpPr>
        <p:spPr>
          <a:xfrm>
            <a:off x="998953" y="2572994"/>
            <a:ext cx="10194095" cy="646331"/>
          </a:xfrm>
          <a:prstGeom prst="rect">
            <a:avLst/>
          </a:prstGeom>
          <a:noFill/>
          <a:ln>
            <a:no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i="0" u="none" strike="noStrike" dirty="0">
                <a:solidFill>
                  <a:srgbClr val="1F4E79"/>
                </a:solidFill>
                <a:effectLst/>
                <a:latin typeface="Times" panose="02020603050405020304" pitchFamily="18" charset="0"/>
              </a:rPr>
              <a:t>ENHANCED HUMAN POSE ESTIMATION UNDER OCCLUSION USING GRAPH-BASED OPTIMIZATION TECHNIQUES: A STUDY WITH G2O FRAMEWORK</a:t>
            </a:r>
            <a:endParaRPr kumimoji="0" lang="en-US" sz="28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 name="TextBox 1">
            <a:extLst>
              <a:ext uri="{FF2B5EF4-FFF2-40B4-BE49-F238E27FC236}">
                <a16:creationId xmlns:a16="http://schemas.microsoft.com/office/drawing/2014/main" id="{3E9C8233-D21C-1EA3-3506-BDF597A35C27}"/>
              </a:ext>
            </a:extLst>
          </p:cNvPr>
          <p:cNvSpPr txBox="1"/>
          <p:nvPr/>
        </p:nvSpPr>
        <p:spPr>
          <a:xfrm>
            <a:off x="8576939" y="3961688"/>
            <a:ext cx="3893574" cy="1200329"/>
          </a:xfrm>
          <a:prstGeom prst="rect">
            <a:avLst/>
          </a:prstGeom>
          <a:noFill/>
          <a:ln>
            <a:noFill/>
          </a:ln>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800" b="1" i="1"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Co - </a:t>
            </a:r>
            <a:r>
              <a:rPr kumimoji="0" lang="en-US" sz="1800" b="1" i="1" u="sng" strike="noStrike" kern="1200" cap="none" spc="0" normalizeH="0" baseline="0" noProof="0" dirty="0" err="1">
                <a:ln>
                  <a:noFill/>
                </a:ln>
                <a:solidFill>
                  <a:prstClr val="black"/>
                </a:solidFill>
                <a:effectLst/>
                <a:uLnTx/>
                <a:uFillTx/>
                <a:latin typeface="Times New Roman" panose="02020603050405020304" pitchFamily="18" charset="0"/>
                <a:ea typeface="+mn-ea"/>
                <a:cs typeface="Times New Roman" panose="02020603050405020304" pitchFamily="18" charset="0"/>
              </a:rPr>
              <a:t>Supervis</a:t>
            </a:r>
            <a:r>
              <a:rPr lang="en-US" b="1" i="1" u="sng" dirty="0">
                <a:solidFill>
                  <a:prstClr val="black"/>
                </a:solidFill>
                <a:latin typeface="Times New Roman" panose="02020603050405020304" pitchFamily="18" charset="0"/>
                <a:cs typeface="Times New Roman" panose="02020603050405020304" pitchFamily="18" charset="0"/>
              </a:rPr>
              <a:t>or</a:t>
            </a:r>
            <a:r>
              <a:rPr kumimoji="0" lang="en-US" sz="1800" b="1" i="1"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a:t>
            </a:r>
            <a:endParaRPr kumimoji="0" lang="en-US" sz="1100" b="1" i="1"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tabLst/>
              <a:defRPr/>
            </a:pPr>
            <a:r>
              <a:rPr kumimoji="0" lang="it-IT" sz="1800" b="1" i="0" u="none" strike="noStrike" kern="1200" cap="none" spc="0" normalizeH="0" baseline="0" noProof="0" dirty="0">
                <a:ln>
                  <a:noFill/>
                </a:ln>
                <a:solidFill>
                  <a:schemeClr val="bg2">
                    <a:lumMod val="10000"/>
                  </a:schemeClr>
                </a:solidFill>
                <a:effectLst/>
                <a:uLnTx/>
                <a:uFillTx/>
                <a:latin typeface="Times New Roman" panose="02020603050405020304" pitchFamily="18" charset="0"/>
                <a:ea typeface="+mn-ea"/>
                <a:cs typeface="Times New Roman" panose="02020603050405020304" pitchFamily="18" charset="0"/>
              </a:rPr>
              <a:t>Md. Khaliluzzaman</a:t>
            </a:r>
          </a:p>
          <a:p>
            <a:pPr marL="0" marR="0" lvl="0" indent="0" defTabSz="914400" rtl="0" eaLnBrk="1" fontAlgn="auto" latinLnBrk="0" hangingPunct="1">
              <a:lnSpc>
                <a:spcPct val="100000"/>
              </a:lnSpc>
              <a:spcBef>
                <a:spcPts val="0"/>
              </a:spcBef>
              <a:spcAft>
                <a:spcPts val="0"/>
              </a:spcAft>
              <a:buClrTx/>
              <a:buSzTx/>
              <a:buFontTx/>
              <a:buNone/>
              <a:tabLst/>
              <a:defRPr/>
            </a:pPr>
            <a:r>
              <a:rPr kumimoji="0" lang="it-IT" sz="18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Assistant Professor,</a:t>
            </a:r>
          </a:p>
          <a:p>
            <a:pPr marL="0" marR="0" lvl="0" indent="0" defTabSz="914400" rtl="0" eaLnBrk="1" fontAlgn="auto" latinLnBrk="0" hangingPunct="1">
              <a:lnSpc>
                <a:spcPct val="100000"/>
              </a:lnSpc>
              <a:spcBef>
                <a:spcPts val="0"/>
              </a:spcBef>
              <a:spcAft>
                <a:spcPts val="0"/>
              </a:spcAft>
              <a:buClrTx/>
              <a:buSzTx/>
              <a:buFontTx/>
              <a:buNone/>
              <a:tabLst/>
              <a:defRPr/>
            </a:pPr>
            <a:r>
              <a:rPr kumimoji="0" lang="it-IT" sz="180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rPr>
              <a:t>Dept. of CSE, IIUC</a:t>
            </a:r>
          </a:p>
        </p:txBody>
      </p:sp>
      <p:pic>
        <p:nvPicPr>
          <p:cNvPr id="3" name="Picture 2" descr="Iiuc-logo_new">
            <a:extLst>
              <a:ext uri="{FF2B5EF4-FFF2-40B4-BE49-F238E27FC236}">
                <a16:creationId xmlns:a16="http://schemas.microsoft.com/office/drawing/2014/main" id="{46382491-F29F-A6B4-752B-793AF1F8298B}"/>
              </a:ext>
            </a:extLst>
          </p:cNvPr>
          <p:cNvPicPr>
            <a:picLocks noChangeAspect="1"/>
          </p:cNvPicPr>
          <p:nvPr/>
        </p:nvPicPr>
        <p:blipFill>
          <a:blip r:embed="rId4"/>
          <a:stretch>
            <a:fillRect/>
          </a:stretch>
        </p:blipFill>
        <p:spPr>
          <a:xfrm>
            <a:off x="232410" y="6273513"/>
            <a:ext cx="401320" cy="423545"/>
          </a:xfrm>
          <a:prstGeom prst="rect">
            <a:avLst/>
          </a:prstGeom>
        </p:spPr>
      </p:pic>
    </p:spTree>
    <p:extLst>
      <p:ext uri="{BB962C8B-B14F-4D97-AF65-F5344CB8AC3E}">
        <p14:creationId xmlns:p14="http://schemas.microsoft.com/office/powerpoint/2010/main" val="40098264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37"/>
          <p:cNvSpPr txBox="1"/>
          <p:nvPr/>
        </p:nvSpPr>
        <p:spPr>
          <a:xfrm>
            <a:off x="1208509" y="18288"/>
            <a:ext cx="7089654" cy="706755"/>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Challenges </a:t>
            </a:r>
          </a:p>
        </p:txBody>
      </p:sp>
      <p:pic>
        <p:nvPicPr>
          <p:cNvPr id="4" name="Picture 3" descr="Iiuc-logo_new">
            <a:extLst>
              <a:ext uri="{FF2B5EF4-FFF2-40B4-BE49-F238E27FC236}">
                <a16:creationId xmlns:a16="http://schemas.microsoft.com/office/drawing/2014/main" id="{AE7D39FF-725A-9653-7230-AF52C0F95827}"/>
              </a:ext>
            </a:extLst>
          </p:cNvPr>
          <p:cNvPicPr>
            <a:picLocks noChangeAspect="1"/>
          </p:cNvPicPr>
          <p:nvPr/>
        </p:nvPicPr>
        <p:blipFill>
          <a:blip r:embed="rId2"/>
          <a:stretch>
            <a:fillRect/>
          </a:stretch>
        </p:blipFill>
        <p:spPr>
          <a:xfrm>
            <a:off x="232410" y="6342698"/>
            <a:ext cx="401320" cy="423545"/>
          </a:xfrm>
          <a:prstGeom prst="rect">
            <a:avLst/>
          </a:prstGeom>
        </p:spPr>
      </p:pic>
      <p:pic>
        <p:nvPicPr>
          <p:cNvPr id="8" name="Picture 7">
            <a:extLst>
              <a:ext uri="{FF2B5EF4-FFF2-40B4-BE49-F238E27FC236}">
                <a16:creationId xmlns:a16="http://schemas.microsoft.com/office/drawing/2014/main" id="{D1D9191A-4ED4-3912-B3C3-1CBC06E3A32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98162" y="3396003"/>
            <a:ext cx="2910119" cy="2910119"/>
          </a:xfrm>
          <a:prstGeom prst="rect">
            <a:avLst/>
          </a:prstGeom>
        </p:spPr>
      </p:pic>
      <p:pic>
        <p:nvPicPr>
          <p:cNvPr id="11" name="Picture 10">
            <a:extLst>
              <a:ext uri="{FF2B5EF4-FFF2-40B4-BE49-F238E27FC236}">
                <a16:creationId xmlns:a16="http://schemas.microsoft.com/office/drawing/2014/main" id="{DD8D4FB1-2C67-09A2-CAA6-2F6D0708D11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947734" y="3538727"/>
            <a:ext cx="3227516" cy="3227516"/>
          </a:xfrm>
          <a:prstGeom prst="rect">
            <a:avLst/>
          </a:prstGeom>
        </p:spPr>
      </p:pic>
      <p:sp>
        <p:nvSpPr>
          <p:cNvPr id="13" name="TextBox 12">
            <a:extLst>
              <a:ext uri="{FF2B5EF4-FFF2-40B4-BE49-F238E27FC236}">
                <a16:creationId xmlns:a16="http://schemas.microsoft.com/office/drawing/2014/main" id="{6DD880B0-5B54-981C-D33C-61B293096A2F}"/>
              </a:ext>
            </a:extLst>
          </p:cNvPr>
          <p:cNvSpPr txBox="1"/>
          <p:nvPr/>
        </p:nvSpPr>
        <p:spPr>
          <a:xfrm>
            <a:off x="8711379" y="1660741"/>
            <a:ext cx="2991035" cy="1754326"/>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Generalization Across Datasets:</a:t>
            </a:r>
            <a:r>
              <a:rPr lang="en-US" dirty="0">
                <a:latin typeface="Times New Roman" panose="02020603050405020304" pitchFamily="18" charset="0"/>
                <a:cs typeface="Times New Roman" panose="02020603050405020304" pitchFamily="18" charset="0"/>
              </a:rPr>
              <a:t> Variations in camera angles, lighting, and body shapes can impact the accuracy of the model.</a:t>
            </a:r>
          </a:p>
        </p:txBody>
      </p:sp>
      <p:sp>
        <p:nvSpPr>
          <p:cNvPr id="15" name="TextBox 14">
            <a:extLst>
              <a:ext uri="{FF2B5EF4-FFF2-40B4-BE49-F238E27FC236}">
                <a16:creationId xmlns:a16="http://schemas.microsoft.com/office/drawing/2014/main" id="{C2121DC1-66A5-6F28-9CEE-BE07204EF01D}"/>
              </a:ext>
            </a:extLst>
          </p:cNvPr>
          <p:cNvSpPr txBox="1"/>
          <p:nvPr/>
        </p:nvSpPr>
        <p:spPr>
          <a:xfrm>
            <a:off x="4941242" y="1625639"/>
            <a:ext cx="2910119" cy="1754326"/>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Tx/>
              <a:buSzTx/>
              <a:buFont typeface="Wingdings" panose="05000000000000000000" pitchFamily="2" charset="2"/>
              <a:buChar char="q"/>
              <a:tabLst/>
              <a:defRPr/>
            </a:pPr>
            <a:r>
              <a:rPr lang="en-US" b="1" dirty="0">
                <a:latin typeface="Times New Roman" panose="02020603050405020304" pitchFamily="18" charset="0"/>
                <a:cs typeface="Times New Roman" panose="02020603050405020304" pitchFamily="18" charset="0"/>
              </a:rPr>
              <a:t>Unreliable Predictions in Videos:</a:t>
            </a:r>
            <a:r>
              <a:rPr lang="en-US" dirty="0">
                <a:latin typeface="Times New Roman" panose="02020603050405020304" pitchFamily="18" charset="0"/>
                <a:cs typeface="Times New Roman" panose="02020603050405020304" pitchFamily="18" charset="0"/>
              </a:rPr>
              <a:t> When people move and some body parts are hidden, the model often gives wrong  results.</a:t>
            </a:r>
            <a:endParaRPr lang="en-US" sz="1800" b="1"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17" name="TextBox 16">
            <a:extLst>
              <a:ext uri="{FF2B5EF4-FFF2-40B4-BE49-F238E27FC236}">
                <a16:creationId xmlns:a16="http://schemas.microsoft.com/office/drawing/2014/main" id="{0A4008AD-6F51-5CEC-94A1-35BB327CE8C8}"/>
              </a:ext>
            </a:extLst>
          </p:cNvPr>
          <p:cNvSpPr txBox="1"/>
          <p:nvPr/>
        </p:nvSpPr>
        <p:spPr>
          <a:xfrm>
            <a:off x="1470815" y="1660741"/>
            <a:ext cx="2635045" cy="1477328"/>
          </a:xfrm>
          <a:prstGeom prst="rect">
            <a:avLst/>
          </a:prstGeom>
          <a:noFill/>
        </p:spPr>
        <p:txBody>
          <a:bodyPr wrap="square">
            <a:spAutoFit/>
          </a:bodyPr>
          <a:lstStyle/>
          <a:p>
            <a:pPr marL="285750" indent="-285750">
              <a:buFont typeface="Wingdings" panose="05000000000000000000" pitchFamily="2" charset="2"/>
              <a:buChar char="q"/>
            </a:pPr>
            <a:r>
              <a:rPr lang="en-US" b="1" dirty="0">
                <a:latin typeface="Times New Roman" panose="02020603050405020304" pitchFamily="18" charset="0"/>
                <a:cs typeface="Times New Roman" panose="02020603050405020304" pitchFamily="18" charset="0"/>
              </a:rPr>
              <a:t>Handling Occlusions:</a:t>
            </a:r>
            <a:r>
              <a:rPr lang="en-US" dirty="0">
                <a:latin typeface="Times New Roman" panose="02020603050405020304" pitchFamily="18" charset="0"/>
                <a:cs typeface="Times New Roman" panose="02020603050405020304" pitchFamily="18" charset="0"/>
              </a:rPr>
              <a:t>  When body parts are hidden, current models struggle to estimate poses accurately.</a:t>
            </a:r>
          </a:p>
        </p:txBody>
      </p:sp>
      <p:pic>
        <p:nvPicPr>
          <p:cNvPr id="19" name="Picture 18">
            <a:extLst>
              <a:ext uri="{FF2B5EF4-FFF2-40B4-BE49-F238E27FC236}">
                <a16:creationId xmlns:a16="http://schemas.microsoft.com/office/drawing/2014/main" id="{BF062586-5D25-FF4A-D3D6-AA59AC0EE2D5}"/>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1208509" y="2922842"/>
            <a:ext cx="3383280" cy="3383280"/>
          </a:xfrm>
          <a:prstGeom prst="rect">
            <a:avLst/>
          </a:prstGeom>
        </p:spPr>
      </p:pic>
      <p:sp>
        <p:nvSpPr>
          <p:cNvPr id="2" name="Rectangles 38">
            <a:extLst>
              <a:ext uri="{FF2B5EF4-FFF2-40B4-BE49-F238E27FC236}">
                <a16:creationId xmlns:a16="http://schemas.microsoft.com/office/drawing/2014/main" id="{DDCE67C3-304C-AFF7-1F9A-CE59E27A4EF0}"/>
              </a:ext>
            </a:extLst>
          </p:cNvPr>
          <p:cNvSpPr/>
          <p:nvPr/>
        </p:nvSpPr>
        <p:spPr>
          <a:xfrm>
            <a:off x="1234965" y="803350"/>
            <a:ext cx="100584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3226871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flipH="1">
            <a:off x="11702415" y="6425565"/>
            <a:ext cx="367665" cy="368300"/>
          </a:xfrm>
          <a:prstGeom prst="rect">
            <a:avLst/>
          </a:prstGeom>
          <a:noFill/>
        </p:spPr>
        <p:txBody>
          <a:bodyPr wrap="square" rtlCol="0">
            <a:spAutoFit/>
          </a:bodyPr>
          <a:lstStyle/>
          <a:p>
            <a:pPr algn="ctr"/>
            <a:r>
              <a:rPr lang="en-US" dirty="0">
                <a:solidFill>
                  <a:schemeClr val="bg2">
                    <a:lumMod val="50000"/>
                  </a:schemeClr>
                </a:solidFill>
                <a:latin typeface="Bahnschrift" panose="020B0502040204020203" charset="0"/>
                <a:cs typeface="Bahnschrift" panose="020B0502040204020203" charset="0"/>
              </a:rPr>
              <a:t>11</a:t>
            </a:r>
          </a:p>
        </p:txBody>
      </p:sp>
      <p:sp>
        <p:nvSpPr>
          <p:cNvPr id="38" name="Text Box 37"/>
          <p:cNvSpPr txBox="1"/>
          <p:nvPr/>
        </p:nvSpPr>
        <p:spPr>
          <a:xfrm>
            <a:off x="1524000" y="17157"/>
            <a:ext cx="8393532"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Conclusion</a:t>
            </a:r>
          </a:p>
        </p:txBody>
      </p:sp>
      <p:sp>
        <p:nvSpPr>
          <p:cNvPr id="39" name="Rectangles 38"/>
          <p:cNvSpPr/>
          <p:nvPr/>
        </p:nvSpPr>
        <p:spPr>
          <a:xfrm>
            <a:off x="1524000" y="706755"/>
            <a:ext cx="91440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C36A2889-4D9E-5FC2-5CF0-4DF4B81AFD89}"/>
              </a:ext>
            </a:extLst>
          </p:cNvPr>
          <p:cNvSpPr txBox="1"/>
          <p:nvPr/>
        </p:nvSpPr>
        <p:spPr>
          <a:xfrm>
            <a:off x="1524000" y="1247998"/>
            <a:ext cx="9519234" cy="2296654"/>
          </a:xfrm>
          <a:prstGeom prst="rect">
            <a:avLst/>
          </a:prstGeom>
          <a:noFill/>
        </p:spPr>
        <p:txBody>
          <a:bodyPr wrap="square">
            <a:spAutoFit/>
          </a:bodyPr>
          <a:lstStyle/>
          <a:p>
            <a:pPr marL="10160" marR="0" indent="-6350" algn="just">
              <a:lnSpc>
                <a:spcPct val="115000"/>
              </a:lnSpc>
              <a:spcBef>
                <a:spcPts val="0"/>
              </a:spcBef>
              <a:spcAft>
                <a:spcPts val="0"/>
              </a:spcAft>
            </a:pPr>
            <a:r>
              <a:rPr lang="en-US" sz="18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This research highlights the advantages of General Graph Optimization (G2O) in human pose estimation. By addressing key challenges such as occlusion and noisy data, G2O enhances accuracy and robustness. The proposed approach ensures that estimated key points adhere to spatial and temporal constraints, resulting in more coherent pose estimations. Additionally, the ability to handle multi-person scenarios and adapt to diverse input conditions expands its applicability across various fields. With reduced computational complexity, the framework is suitable for real-time applications, making it a valuable contribution to the field of computer vision.</a:t>
            </a:r>
          </a:p>
        </p:txBody>
      </p:sp>
      <p:pic>
        <p:nvPicPr>
          <p:cNvPr id="2" name="Picture 1" descr="Iiuc-logo_new">
            <a:extLst>
              <a:ext uri="{FF2B5EF4-FFF2-40B4-BE49-F238E27FC236}">
                <a16:creationId xmlns:a16="http://schemas.microsoft.com/office/drawing/2014/main" id="{CD3D56BD-C7E1-7E0B-840C-8409B1E7A1A3}"/>
              </a:ext>
            </a:extLst>
          </p:cNvPr>
          <p:cNvPicPr>
            <a:picLocks noChangeAspect="1"/>
          </p:cNvPicPr>
          <p:nvPr/>
        </p:nvPicPr>
        <p:blipFill>
          <a:blip r:embed="rId2"/>
          <a:stretch>
            <a:fillRect/>
          </a:stretch>
        </p:blipFill>
        <p:spPr>
          <a:xfrm>
            <a:off x="232410" y="6342698"/>
            <a:ext cx="401320" cy="423545"/>
          </a:xfrm>
          <a:prstGeom prst="rect">
            <a:avLst/>
          </a:prstGeom>
        </p:spPr>
      </p:pic>
    </p:spTree>
    <p:extLst>
      <p:ext uri="{BB962C8B-B14F-4D97-AF65-F5344CB8AC3E}">
        <p14:creationId xmlns:p14="http://schemas.microsoft.com/office/powerpoint/2010/main" val="657417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8"/>
          <p:cNvSpPr txBox="1"/>
          <p:nvPr/>
        </p:nvSpPr>
        <p:spPr>
          <a:xfrm flipH="1">
            <a:off x="11702414" y="6425565"/>
            <a:ext cx="489585" cy="369332"/>
          </a:xfrm>
          <a:prstGeom prst="rect">
            <a:avLst/>
          </a:prstGeom>
          <a:noFill/>
        </p:spPr>
        <p:txBody>
          <a:bodyPr wrap="square" rtlCol="0">
            <a:spAutoFit/>
          </a:bodyPr>
          <a:lstStyle/>
          <a:p>
            <a:pPr algn="ctr"/>
            <a:r>
              <a:rPr lang="en-US" dirty="0">
                <a:solidFill>
                  <a:schemeClr val="bg2">
                    <a:lumMod val="50000"/>
                  </a:schemeClr>
                </a:solidFill>
                <a:latin typeface="Times New Roman" panose="02020603050405020304" pitchFamily="18" charset="0"/>
                <a:cs typeface="Times New Roman" panose="02020603050405020304" pitchFamily="18" charset="0"/>
              </a:rPr>
              <a:t>12</a:t>
            </a:r>
          </a:p>
        </p:txBody>
      </p:sp>
      <p:sp>
        <p:nvSpPr>
          <p:cNvPr id="38" name="Text Box 37"/>
          <p:cNvSpPr txBox="1"/>
          <p:nvPr/>
        </p:nvSpPr>
        <p:spPr>
          <a:xfrm>
            <a:off x="1524000" y="0"/>
            <a:ext cx="8768766"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References</a:t>
            </a:r>
          </a:p>
        </p:txBody>
      </p:sp>
      <p:sp>
        <p:nvSpPr>
          <p:cNvPr id="39" name="Rectangles 38"/>
          <p:cNvSpPr/>
          <p:nvPr/>
        </p:nvSpPr>
        <p:spPr>
          <a:xfrm>
            <a:off x="1524000" y="706755"/>
            <a:ext cx="91440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latin typeface="Times New Roman" panose="02020603050405020304" pitchFamily="18" charset="0"/>
              <a:cs typeface="Times New Roman" panose="02020603050405020304" pitchFamily="18" charset="0"/>
            </a:endParaRPr>
          </a:p>
        </p:txBody>
      </p:sp>
      <p:pic>
        <p:nvPicPr>
          <p:cNvPr id="2" name="Picture 1" descr="Iiuc-logo_new">
            <a:extLst>
              <a:ext uri="{FF2B5EF4-FFF2-40B4-BE49-F238E27FC236}">
                <a16:creationId xmlns:a16="http://schemas.microsoft.com/office/drawing/2014/main" id="{E2C36954-8E02-D78A-44F9-8AF381BA5025}"/>
              </a:ext>
            </a:extLst>
          </p:cNvPr>
          <p:cNvPicPr>
            <a:picLocks noChangeAspect="1"/>
          </p:cNvPicPr>
          <p:nvPr/>
        </p:nvPicPr>
        <p:blipFill>
          <a:blip r:embed="rId2"/>
          <a:stretch>
            <a:fillRect/>
          </a:stretch>
        </p:blipFill>
        <p:spPr>
          <a:xfrm>
            <a:off x="232410" y="6342698"/>
            <a:ext cx="401320" cy="423545"/>
          </a:xfrm>
          <a:prstGeom prst="rect">
            <a:avLst/>
          </a:prstGeom>
        </p:spPr>
      </p:pic>
      <p:sp>
        <p:nvSpPr>
          <p:cNvPr id="4" name="TextBox 3">
            <a:extLst>
              <a:ext uri="{FF2B5EF4-FFF2-40B4-BE49-F238E27FC236}">
                <a16:creationId xmlns:a16="http://schemas.microsoft.com/office/drawing/2014/main" id="{5F0D6BB2-1565-9B1A-2C37-AEFC14C6472A}"/>
              </a:ext>
            </a:extLst>
          </p:cNvPr>
          <p:cNvSpPr txBox="1"/>
          <p:nvPr/>
        </p:nvSpPr>
        <p:spPr>
          <a:xfrm>
            <a:off x="1524000" y="1418107"/>
            <a:ext cx="9385739" cy="4278094"/>
          </a:xfrm>
          <a:prstGeom prst="rect">
            <a:avLst/>
          </a:prstGeom>
          <a:noFill/>
        </p:spPr>
        <p:txBody>
          <a:bodyPr wrap="square">
            <a:spAutoFit/>
          </a:bodyPr>
          <a:lstStyle/>
          <a:p>
            <a:pPr algn="just" rtl="0"/>
            <a:r>
              <a:rPr lang="en-US" sz="1600" b="1" i="0" u="none" strike="noStrike" dirty="0">
                <a:solidFill>
                  <a:srgbClr val="000000"/>
                </a:solidFill>
                <a:effectLst/>
                <a:latin typeface="Times New Roman" panose="02020603050405020304" pitchFamily="18" charset="0"/>
                <a:cs typeface="Times New Roman" panose="02020603050405020304" pitchFamily="18" charset="0"/>
              </a:rPr>
              <a:t>[1]</a:t>
            </a:r>
            <a:r>
              <a:rPr lang="en-US" sz="1600" dirty="0">
                <a:solidFill>
                  <a:srgbClr val="000000"/>
                </a:solidFill>
                <a:latin typeface="Times New Roman" panose="02020603050405020304" pitchFamily="18" charset="0"/>
                <a:cs typeface="Times New Roman" panose="02020603050405020304" pitchFamily="18" charset="0"/>
              </a:rPr>
              <a:t>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F. Wang, M. Cheng, X. Liu, and J. Luo, “</a:t>
            </a:r>
            <a:r>
              <a:rPr lang="en-US" sz="1600" b="1" i="1" u="none" strike="noStrike" dirty="0">
                <a:solidFill>
                  <a:srgbClr val="000000"/>
                </a:solidFill>
                <a:effectLst/>
                <a:latin typeface="Times New Roman" panose="02020603050405020304" pitchFamily="18" charset="0"/>
                <a:cs typeface="Times New Roman" panose="02020603050405020304" pitchFamily="18" charset="0"/>
              </a:rPr>
              <a:t>Occlusion-aware human pose estimation using graph-based optimization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Proceedings of the IEEE Conference on Computer Vision and Pattern Recognition (CVPR), 2022, pp. 401–412. </a:t>
            </a:r>
            <a:endParaRPr lang="en-US" sz="1600" b="0" dirty="0">
              <a:effectLst/>
              <a:latin typeface="Times New Roman" panose="02020603050405020304" pitchFamily="18" charset="0"/>
              <a:cs typeface="Times New Roman" panose="02020603050405020304" pitchFamily="18" charset="0"/>
            </a:endParaRPr>
          </a:p>
          <a:p>
            <a:pPr algn="just" rtl="0"/>
            <a:r>
              <a:rPr lang="en-US" sz="1600" b="1" i="0" u="none" strike="noStrike" dirty="0">
                <a:solidFill>
                  <a:srgbClr val="000000"/>
                </a:solidFill>
                <a:effectLst/>
                <a:latin typeface="Times New Roman" panose="02020603050405020304" pitchFamily="18" charset="0"/>
                <a:cs typeface="Times New Roman" panose="02020603050405020304" pitchFamily="18" charset="0"/>
              </a:rPr>
              <a:t>[2]</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R.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Kümmerle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G.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Grisetti</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H.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Strasdat</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K.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Konolige</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W. Burgard, “</a:t>
            </a:r>
            <a:r>
              <a:rPr lang="en-US" sz="1600" b="1" i="1" u="none" strike="noStrike" dirty="0">
                <a:solidFill>
                  <a:srgbClr val="000000"/>
                </a:solidFill>
                <a:effectLst/>
                <a:latin typeface="Times New Roman" panose="02020603050405020304" pitchFamily="18" charset="0"/>
                <a:cs typeface="Times New Roman" panose="02020603050405020304" pitchFamily="18" charset="0"/>
              </a:rPr>
              <a:t>G2O: A general framework for graph optimization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Proceedings of the IEEE International Conference on Robotics and Automation (ICRA), pp. 3607–3613, 2011. </a:t>
            </a:r>
            <a:endParaRPr lang="en-US" sz="1600" b="0" dirty="0">
              <a:effectLst/>
              <a:latin typeface="Times New Roman" panose="02020603050405020304" pitchFamily="18" charset="0"/>
              <a:cs typeface="Times New Roman" panose="02020603050405020304" pitchFamily="18" charset="0"/>
            </a:endParaRPr>
          </a:p>
          <a:p>
            <a:pPr algn="just" rtl="0"/>
            <a:r>
              <a:rPr lang="en-US" sz="1600" b="1" i="0" u="none" strike="noStrike" dirty="0">
                <a:solidFill>
                  <a:srgbClr val="000000"/>
                </a:solidFill>
                <a:effectLst/>
                <a:latin typeface="Times New Roman" panose="02020603050405020304" pitchFamily="18" charset="0"/>
                <a:cs typeface="Times New Roman" panose="02020603050405020304" pitchFamily="18" charset="0"/>
              </a:rPr>
              <a:t>[3]</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J. Martinez, R. Hossain, J. Romero, and J. J. Little, “</a:t>
            </a:r>
            <a:r>
              <a:rPr lang="en-US" sz="1600" b="1" i="1" u="none" strike="noStrike" dirty="0">
                <a:solidFill>
                  <a:srgbClr val="000000"/>
                </a:solidFill>
                <a:effectLst/>
                <a:latin typeface="Times New Roman" panose="02020603050405020304" pitchFamily="18" charset="0"/>
                <a:cs typeface="Times New Roman" panose="02020603050405020304" pitchFamily="18" charset="0"/>
              </a:rPr>
              <a:t>A simple yet effective baseline for 3D human pose estimation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Proceedings of the IEEE International Conference on Computer Vision (ICCV), 2017, pp. 2659–2668. </a:t>
            </a:r>
            <a:endParaRPr lang="en-US" sz="1600" b="0" dirty="0">
              <a:effectLst/>
              <a:latin typeface="Times New Roman" panose="02020603050405020304" pitchFamily="18" charset="0"/>
              <a:cs typeface="Times New Roman" panose="02020603050405020304" pitchFamily="18" charset="0"/>
            </a:endParaRPr>
          </a:p>
          <a:p>
            <a:r>
              <a:rPr lang="en-US" sz="1600" b="1" i="0" u="none" strike="noStrike" dirty="0">
                <a:solidFill>
                  <a:srgbClr val="000000"/>
                </a:solidFill>
                <a:effectLst/>
                <a:latin typeface="Times New Roman" panose="02020603050405020304" pitchFamily="18" charset="0"/>
                <a:cs typeface="Times New Roman" panose="02020603050405020304" pitchFamily="18" charset="0"/>
              </a:rPr>
              <a:t>[4]</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X. Zhou, M. Zhu, Z. Deng, and X. Yuan, “</a:t>
            </a:r>
            <a:r>
              <a:rPr lang="en-US" sz="1600" b="1" i="1" u="none" strike="noStrike" dirty="0">
                <a:solidFill>
                  <a:srgbClr val="000000"/>
                </a:solidFill>
                <a:effectLst/>
                <a:latin typeface="Times New Roman" panose="02020603050405020304" pitchFamily="18" charset="0"/>
                <a:cs typeface="Times New Roman" panose="02020603050405020304" pitchFamily="18" charset="0"/>
              </a:rPr>
              <a:t>G2O-based optimization for monocular human pose estimation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IEEE Transactions on Image Processing, vol. 31, pp. 1235 1248, 2022. </a:t>
            </a:r>
            <a:br>
              <a:rPr lang="en-US" sz="1600" b="0" i="0" u="none" strike="noStrike" dirty="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[5]</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ZheCao</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Gines Hidalgo, Tomas Simon, Shih-</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EnWei</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and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YaserSheikh</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a:t>
            </a:r>
            <a:r>
              <a:rPr lang="en-US" sz="1600" b="1" i="1" u="none" strike="noStrike" dirty="0" err="1">
                <a:solidFill>
                  <a:srgbClr val="000000"/>
                </a:solidFill>
                <a:effectLst/>
                <a:latin typeface="Times New Roman" panose="02020603050405020304" pitchFamily="18" charset="0"/>
                <a:cs typeface="Times New Roman" panose="02020603050405020304" pitchFamily="18" charset="0"/>
              </a:rPr>
              <a:t>OpenPose</a:t>
            </a:r>
            <a:r>
              <a:rPr lang="en-US" sz="1600" b="1" i="1" u="none" strike="noStrike" dirty="0">
                <a:solidFill>
                  <a:srgbClr val="000000"/>
                </a:solidFill>
                <a:effectLst/>
                <a:latin typeface="Times New Roman" panose="02020603050405020304" pitchFamily="18" charset="0"/>
                <a:cs typeface="Times New Roman" panose="02020603050405020304" pitchFamily="18" charset="0"/>
              </a:rPr>
              <a:t>: Realtime Multi-Person 2D Pose Estimation using Part Affinity Fields</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IEEE Transaction on Pattern Analysis and Machine Intelligence,arXiv:1812.08008v2 [cs.CV] 30 May 2019 </a:t>
            </a:r>
            <a:br>
              <a:rPr lang="en-US" sz="1600" b="0" i="0" u="none" strike="noStrike" dirty="0">
                <a:solidFill>
                  <a:srgbClr val="000000"/>
                </a:solidFill>
                <a:effectLst/>
                <a:latin typeface="Times New Roman" panose="02020603050405020304" pitchFamily="18" charset="0"/>
                <a:cs typeface="Times New Roman" panose="02020603050405020304" pitchFamily="18" charset="0"/>
              </a:rPr>
            </a:br>
            <a:r>
              <a:rPr lang="en-US" sz="1600" b="1" i="0" u="none" strike="noStrike" dirty="0">
                <a:solidFill>
                  <a:srgbClr val="000000"/>
                </a:solidFill>
                <a:effectLst/>
                <a:latin typeface="Times New Roman" panose="02020603050405020304" pitchFamily="18" charset="0"/>
                <a:cs typeface="Times New Roman" panose="02020603050405020304" pitchFamily="18" charset="0"/>
              </a:rPr>
              <a:t>[6] </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Anran Zhao,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Jingli</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Li,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Hongtao</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Zeng, </a:t>
            </a:r>
            <a:r>
              <a:rPr lang="en-US" sz="1600" b="0" i="0" u="none" strike="noStrike" dirty="0" err="1">
                <a:solidFill>
                  <a:srgbClr val="000000"/>
                </a:solidFill>
                <a:effectLst/>
                <a:latin typeface="Times New Roman" panose="02020603050405020304" pitchFamily="18" charset="0"/>
                <a:cs typeface="Times New Roman" panose="02020603050405020304" pitchFamily="18" charset="0"/>
              </a:rPr>
              <a:t>Hongren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Cheng, and Liangshan Dong,” </a:t>
            </a:r>
            <a:r>
              <a:rPr lang="en-US" sz="1600" b="1" i="1" u="none" strike="noStrike" dirty="0" err="1">
                <a:solidFill>
                  <a:srgbClr val="000000"/>
                </a:solidFill>
                <a:effectLst/>
                <a:latin typeface="Times New Roman" panose="02020603050405020304" pitchFamily="18" charset="0"/>
                <a:cs typeface="Times New Roman" panose="02020603050405020304" pitchFamily="18" charset="0"/>
              </a:rPr>
              <a:t>DSPose</a:t>
            </a:r>
            <a:r>
              <a:rPr lang="en-US" sz="1600" b="1" i="1" u="none" strike="noStrike" dirty="0">
                <a:solidFill>
                  <a:srgbClr val="000000"/>
                </a:solidFill>
                <a:effectLst/>
                <a:latin typeface="Times New Roman" panose="02020603050405020304" pitchFamily="18" charset="0"/>
                <a:cs typeface="Times New Roman" panose="02020603050405020304" pitchFamily="18" charset="0"/>
              </a:rPr>
              <a:t>: Dual-Space-Driven </a:t>
            </a:r>
            <a:r>
              <a:rPr lang="en-US" sz="1600" b="1" i="1" u="none" strike="noStrike" dirty="0" err="1">
                <a:solidFill>
                  <a:srgbClr val="000000"/>
                </a:solidFill>
                <a:effectLst/>
                <a:latin typeface="Times New Roman" panose="02020603050405020304" pitchFamily="18" charset="0"/>
                <a:cs typeface="Times New Roman" panose="02020603050405020304" pitchFamily="18" charset="0"/>
              </a:rPr>
              <a:t>Keypoint</a:t>
            </a:r>
            <a:r>
              <a:rPr lang="en-US" sz="1600" b="1" i="1" u="none" strike="noStrike" dirty="0">
                <a:solidFill>
                  <a:srgbClr val="000000"/>
                </a:solidFill>
                <a:effectLst/>
                <a:latin typeface="Times New Roman" panose="02020603050405020304" pitchFamily="18" charset="0"/>
                <a:cs typeface="Times New Roman" panose="02020603050405020304" pitchFamily="18" charset="0"/>
              </a:rPr>
              <a:t> Topology Modeling for </a:t>
            </a:r>
            <a:r>
              <a:rPr lang="en-US" sz="1600" b="1" i="1" u="none" strike="noStrike" dirty="0" err="1">
                <a:solidFill>
                  <a:srgbClr val="000000"/>
                </a:solidFill>
                <a:effectLst/>
                <a:latin typeface="Times New Roman" panose="02020603050405020304" pitchFamily="18" charset="0"/>
                <a:cs typeface="Times New Roman" panose="02020603050405020304" pitchFamily="18" charset="0"/>
              </a:rPr>
              <a:t>HumanPoseEstimation</a:t>
            </a:r>
            <a:r>
              <a:rPr lang="en-US" sz="1600" b="0" i="0" u="none" strike="noStrike" dirty="0">
                <a:solidFill>
                  <a:srgbClr val="000000"/>
                </a:solidFill>
                <a:effectLst/>
                <a:latin typeface="Times New Roman" panose="02020603050405020304" pitchFamily="18" charset="0"/>
                <a:cs typeface="Times New Roman" panose="02020603050405020304" pitchFamily="18" charset="0"/>
              </a:rPr>
              <a:t> ”, Received: 27 July 2023 Revised: 27 August 2023 Accepted: 1 September 2023 Published: 3 September 2023</a:t>
            </a:r>
            <a:endParaRPr lang="en-US" sz="16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651247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96"/>
        <p:cNvGrpSpPr/>
        <p:nvPr/>
      </p:nvGrpSpPr>
      <p:grpSpPr>
        <a:xfrm>
          <a:off x="0" y="0"/>
          <a:ext cx="0" cy="0"/>
          <a:chOff x="0" y="0"/>
          <a:chExt cx="0" cy="0"/>
        </a:xfrm>
      </p:grpSpPr>
      <p:sp>
        <p:nvSpPr>
          <p:cNvPr id="13298" name="Google Shape;13298;p75"/>
          <p:cNvSpPr txBox="1">
            <a:spLocks noGrp="1"/>
          </p:cNvSpPr>
          <p:nvPr>
            <p:ph type="title"/>
          </p:nvPr>
        </p:nvSpPr>
        <p:spPr>
          <a:xfrm>
            <a:off x="1664919" y="1964200"/>
            <a:ext cx="9903200" cy="2929600"/>
          </a:xfrm>
          <a:prstGeom prst="rect">
            <a:avLst/>
          </a:prstGeom>
        </p:spPr>
        <p:txBody>
          <a:bodyPr spcFirstLastPara="1" wrap="square" lIns="121900" tIns="121900" rIns="121900" bIns="121900" anchor="ctr" anchorCtr="0">
            <a:noAutofit/>
            <a:scene3d>
              <a:camera prst="orthographicFront"/>
              <a:lightRig rig="threePt" dir="t"/>
            </a:scene3d>
          </a:bodyPr>
          <a:lstStyle/>
          <a:p>
            <a:pPr marL="0" lvl="0" indent="0" algn="ctr" rtl="0">
              <a:spcBef>
                <a:spcPts val="0"/>
              </a:spcBef>
              <a:spcAft>
                <a:spcPts val="0"/>
              </a:spcAft>
              <a:buNone/>
            </a:pPr>
            <a:r>
              <a:rPr lang="en-GB" sz="9600"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Assalamu</a:t>
            </a:r>
            <a:r>
              <a:rPr lang="en-GB" sz="96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 </a:t>
            </a:r>
            <a:r>
              <a:rPr lang="en-GB" sz="9600" dirty="0" err="1">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Alikum</a:t>
            </a:r>
            <a:endParaRPr lang="en-GB" sz="9600" dirty="0">
              <a:solidFill>
                <a:schemeClr val="tx1"/>
              </a:solidFill>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p:txBody>
      </p:sp>
      <p:grpSp>
        <p:nvGrpSpPr>
          <p:cNvPr id="13315" name="Google Shape;13315;p75"/>
          <p:cNvGrpSpPr/>
          <p:nvPr/>
        </p:nvGrpSpPr>
        <p:grpSpPr>
          <a:xfrm rot="5400000">
            <a:off x="10286360" y="-344657"/>
            <a:ext cx="466725" cy="2736850"/>
            <a:chOff x="1037125" y="2236325"/>
            <a:chExt cx="149100" cy="874475"/>
          </a:xfrm>
          <a:solidFill>
            <a:schemeClr val="accent6">
              <a:lumMod val="60000"/>
              <a:lumOff val="40000"/>
            </a:schemeClr>
          </a:solidFill>
        </p:grpSpPr>
        <p:sp>
          <p:nvSpPr>
            <p:cNvPr id="13316" name="Google Shape;13316;p75"/>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17" name="Google Shape;13317;p75"/>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18" name="Google Shape;13318;p75"/>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19" name="Google Shape;13319;p75"/>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0" name="Google Shape;13320;p75"/>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1" name="Google Shape;13321;p75"/>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2" name="Google Shape;13322;p75"/>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3" name="Google Shape;13323;p75"/>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4" name="Google Shape;13324;p75"/>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5" name="Google Shape;13325;p75"/>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6" name="Google Shape;13326;p75"/>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7" name="Google Shape;13327;p75"/>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8" name="Google Shape;13328;p75"/>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29" name="Google Shape;13329;p75"/>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0" name="Google Shape;13330;p75"/>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1" name="Google Shape;13331;p75"/>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2" name="Google Shape;13332;p75"/>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3" name="Google Shape;13333;p75"/>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4" name="Google Shape;13334;p75"/>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5" name="Google Shape;13335;p75"/>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6" name="Google Shape;13336;p75"/>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7" name="Google Shape;13337;p75"/>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8" name="Google Shape;13338;p75"/>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39" name="Google Shape;13339;p75"/>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0" name="Google Shape;13340;p75"/>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1" name="Google Shape;13341;p75"/>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2" name="Google Shape;13342;p75"/>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3" name="Google Shape;13343;p75"/>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4" name="Google Shape;13344;p75"/>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5" name="Google Shape;13345;p75"/>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6" name="Google Shape;13346;p75"/>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7" name="Google Shape;13347;p75"/>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8" name="Google Shape;13348;p75"/>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49" name="Google Shape;13349;p75"/>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50" name="Google Shape;13350;p75"/>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351" name="Google Shape;13351;p75"/>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grpSp>
        <p:nvGrpSpPr>
          <p:cNvPr id="2" name="Google Shape;13315;p75"/>
          <p:cNvGrpSpPr/>
          <p:nvPr/>
        </p:nvGrpSpPr>
        <p:grpSpPr>
          <a:xfrm rot="5400000">
            <a:off x="2064344" y="4673178"/>
            <a:ext cx="466725" cy="2736850"/>
            <a:chOff x="1037125" y="2236325"/>
            <a:chExt cx="149100" cy="874475"/>
          </a:xfrm>
          <a:solidFill>
            <a:schemeClr val="accent6">
              <a:lumMod val="40000"/>
              <a:lumOff val="60000"/>
            </a:schemeClr>
          </a:solidFill>
        </p:grpSpPr>
        <p:sp>
          <p:nvSpPr>
            <p:cNvPr id="3" name="Google Shape;13316;p75"/>
            <p:cNvSpPr/>
            <p:nvPr/>
          </p:nvSpPr>
          <p:spPr>
            <a:xfrm>
              <a:off x="1171575" y="2471400"/>
              <a:ext cx="14650" cy="12600"/>
            </a:xfrm>
            <a:custGeom>
              <a:avLst/>
              <a:gdLst/>
              <a:ahLst/>
              <a:cxnLst/>
              <a:rect l="l" t="t" r="r" b="b"/>
              <a:pathLst>
                <a:path w="586" h="504" extrusionOk="0">
                  <a:moveTo>
                    <a:pt x="333" y="0"/>
                  </a:moveTo>
                  <a:cubicBezTo>
                    <a:pt x="272" y="0"/>
                    <a:pt x="209" y="23"/>
                    <a:pt x="158" y="74"/>
                  </a:cubicBezTo>
                  <a:cubicBezTo>
                    <a:pt x="0" y="232"/>
                    <a:pt x="111" y="503"/>
                    <a:pt x="335" y="503"/>
                  </a:cubicBezTo>
                  <a:cubicBezTo>
                    <a:pt x="473" y="502"/>
                    <a:pt x="586" y="389"/>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4" name="Google Shape;13317;p75"/>
            <p:cNvSpPr/>
            <p:nvPr/>
          </p:nvSpPr>
          <p:spPr>
            <a:xfrm>
              <a:off x="1171575" y="2549750"/>
              <a:ext cx="14650" cy="12575"/>
            </a:xfrm>
            <a:custGeom>
              <a:avLst/>
              <a:gdLst/>
              <a:ahLst/>
              <a:cxnLst/>
              <a:rect l="l" t="t" r="r" b="b"/>
              <a:pathLst>
                <a:path w="586" h="503" extrusionOk="0">
                  <a:moveTo>
                    <a:pt x="334" y="0"/>
                  </a:moveTo>
                  <a:cubicBezTo>
                    <a:pt x="272" y="0"/>
                    <a:pt x="209" y="23"/>
                    <a:pt x="158" y="75"/>
                  </a:cubicBezTo>
                  <a:cubicBezTo>
                    <a:pt x="0" y="233"/>
                    <a:pt x="113" y="502"/>
                    <a:pt x="335" y="502"/>
                  </a:cubicBezTo>
                  <a:cubicBezTo>
                    <a:pt x="473" y="502"/>
                    <a:pt x="586" y="390"/>
                    <a:pt x="586" y="252"/>
                  </a:cubicBezTo>
                  <a:cubicBezTo>
                    <a:pt x="586" y="101"/>
                    <a:pt x="462"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5" name="Google Shape;13318;p75"/>
            <p:cNvSpPr/>
            <p:nvPr/>
          </p:nvSpPr>
          <p:spPr>
            <a:xfrm>
              <a:off x="1171575" y="2628100"/>
              <a:ext cx="14650" cy="12600"/>
            </a:xfrm>
            <a:custGeom>
              <a:avLst/>
              <a:gdLst/>
              <a:ahLst/>
              <a:cxnLst/>
              <a:rect l="l" t="t" r="r" b="b"/>
              <a:pathLst>
                <a:path w="586" h="504" extrusionOk="0">
                  <a:moveTo>
                    <a:pt x="333" y="0"/>
                  </a:moveTo>
                  <a:cubicBezTo>
                    <a:pt x="272" y="0"/>
                    <a:pt x="209" y="23"/>
                    <a:pt x="158" y="74"/>
                  </a:cubicBezTo>
                  <a:cubicBezTo>
                    <a:pt x="0" y="232"/>
                    <a:pt x="113" y="503"/>
                    <a:pt x="335" y="503"/>
                  </a:cubicBezTo>
                  <a:cubicBezTo>
                    <a:pt x="473" y="503"/>
                    <a:pt x="586" y="391"/>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6" name="Google Shape;13319;p75"/>
            <p:cNvSpPr/>
            <p:nvPr/>
          </p:nvSpPr>
          <p:spPr>
            <a:xfrm>
              <a:off x="1171575" y="2706475"/>
              <a:ext cx="14650" cy="12550"/>
            </a:xfrm>
            <a:custGeom>
              <a:avLst/>
              <a:gdLst/>
              <a:ahLst/>
              <a:cxnLst/>
              <a:rect l="l" t="t" r="r" b="b"/>
              <a:pathLst>
                <a:path w="586" h="502" extrusionOk="0">
                  <a:moveTo>
                    <a:pt x="333" y="0"/>
                  </a:moveTo>
                  <a:cubicBezTo>
                    <a:pt x="272" y="0"/>
                    <a:pt x="209" y="23"/>
                    <a:pt x="158" y="74"/>
                  </a:cubicBezTo>
                  <a:cubicBezTo>
                    <a:pt x="0" y="232"/>
                    <a:pt x="113" y="501"/>
                    <a:pt x="335" y="501"/>
                  </a:cubicBezTo>
                  <a:cubicBezTo>
                    <a:pt x="473"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7" name="Google Shape;13320;p75"/>
            <p:cNvSpPr/>
            <p:nvPr/>
          </p:nvSpPr>
          <p:spPr>
            <a:xfrm>
              <a:off x="1171575" y="2784825"/>
              <a:ext cx="14650" cy="12600"/>
            </a:xfrm>
            <a:custGeom>
              <a:avLst/>
              <a:gdLst/>
              <a:ahLst/>
              <a:cxnLst/>
              <a:rect l="l" t="t" r="r" b="b"/>
              <a:pathLst>
                <a:path w="586" h="504" extrusionOk="0">
                  <a:moveTo>
                    <a:pt x="333" y="1"/>
                  </a:moveTo>
                  <a:cubicBezTo>
                    <a:pt x="272" y="1"/>
                    <a:pt x="209" y="24"/>
                    <a:pt x="158" y="75"/>
                  </a:cubicBezTo>
                  <a:cubicBezTo>
                    <a:pt x="0" y="232"/>
                    <a:pt x="111" y="504"/>
                    <a:pt x="335" y="504"/>
                  </a:cubicBezTo>
                  <a:cubicBezTo>
                    <a:pt x="473" y="504"/>
                    <a:pt x="586" y="390"/>
                    <a:pt x="586" y="252"/>
                  </a:cubicBezTo>
                  <a:cubicBezTo>
                    <a:pt x="586" y="101"/>
                    <a:pt x="462" y="1"/>
                    <a:pt x="333"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8" name="Google Shape;13321;p75"/>
            <p:cNvSpPr/>
            <p:nvPr/>
          </p:nvSpPr>
          <p:spPr>
            <a:xfrm>
              <a:off x="1104350" y="24714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89"/>
                    <a:pt x="587" y="251"/>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9" name="Google Shape;13322;p75"/>
            <p:cNvSpPr/>
            <p:nvPr/>
          </p:nvSpPr>
          <p:spPr>
            <a:xfrm>
              <a:off x="1104350" y="2549750"/>
              <a:ext cx="14675" cy="12575"/>
            </a:xfrm>
            <a:custGeom>
              <a:avLst/>
              <a:gdLst/>
              <a:ahLst/>
              <a:cxnLst/>
              <a:rect l="l" t="t" r="r" b="b"/>
              <a:pathLst>
                <a:path w="587" h="503" extrusionOk="0">
                  <a:moveTo>
                    <a:pt x="334" y="0"/>
                  </a:moveTo>
                  <a:cubicBezTo>
                    <a:pt x="272" y="0"/>
                    <a:pt x="209" y="23"/>
                    <a:pt x="158" y="75"/>
                  </a:cubicBezTo>
                  <a:cubicBezTo>
                    <a:pt x="0" y="233"/>
                    <a:pt x="112" y="502"/>
                    <a:pt x="335" y="502"/>
                  </a:cubicBezTo>
                  <a:cubicBezTo>
                    <a:pt x="475" y="502"/>
                    <a:pt x="587" y="390"/>
                    <a:pt x="587" y="252"/>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0" name="Google Shape;13323;p75"/>
            <p:cNvSpPr/>
            <p:nvPr/>
          </p:nvSpPr>
          <p:spPr>
            <a:xfrm>
              <a:off x="1104350" y="2628100"/>
              <a:ext cx="14675" cy="12600"/>
            </a:xfrm>
            <a:custGeom>
              <a:avLst/>
              <a:gdLst/>
              <a:ahLst/>
              <a:cxnLst/>
              <a:rect l="l" t="t" r="r" b="b"/>
              <a:pathLst>
                <a:path w="587" h="504" extrusionOk="0">
                  <a:moveTo>
                    <a:pt x="334" y="0"/>
                  </a:moveTo>
                  <a:cubicBezTo>
                    <a:pt x="272" y="0"/>
                    <a:pt x="209" y="23"/>
                    <a:pt x="158" y="74"/>
                  </a:cubicBezTo>
                  <a:cubicBezTo>
                    <a:pt x="0" y="232"/>
                    <a:pt x="112" y="503"/>
                    <a:pt x="335" y="503"/>
                  </a:cubicBezTo>
                  <a:cubicBezTo>
                    <a:pt x="475" y="503"/>
                    <a:pt x="587" y="391"/>
                    <a:pt x="587" y="251"/>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1" name="Google Shape;13324;p75"/>
            <p:cNvSpPr/>
            <p:nvPr/>
          </p:nvSpPr>
          <p:spPr>
            <a:xfrm>
              <a:off x="1104350" y="2706475"/>
              <a:ext cx="14675" cy="12550"/>
            </a:xfrm>
            <a:custGeom>
              <a:avLst/>
              <a:gdLst/>
              <a:ahLst/>
              <a:cxnLst/>
              <a:rect l="l" t="t" r="r" b="b"/>
              <a:pathLst>
                <a:path w="587" h="502" extrusionOk="0">
                  <a:moveTo>
                    <a:pt x="334" y="0"/>
                  </a:moveTo>
                  <a:cubicBezTo>
                    <a:pt x="272" y="0"/>
                    <a:pt x="209" y="23"/>
                    <a:pt x="158" y="74"/>
                  </a:cubicBezTo>
                  <a:cubicBezTo>
                    <a:pt x="0" y="232"/>
                    <a:pt x="112" y="501"/>
                    <a:pt x="335" y="501"/>
                  </a:cubicBezTo>
                  <a:cubicBezTo>
                    <a:pt x="475" y="501"/>
                    <a:pt x="587" y="389"/>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2" name="Google Shape;13325;p75"/>
            <p:cNvSpPr/>
            <p:nvPr/>
          </p:nvSpPr>
          <p:spPr>
            <a:xfrm>
              <a:off x="1104350" y="2784825"/>
              <a:ext cx="14675" cy="12600"/>
            </a:xfrm>
            <a:custGeom>
              <a:avLst/>
              <a:gdLst/>
              <a:ahLst/>
              <a:cxnLst/>
              <a:rect l="l" t="t" r="r" b="b"/>
              <a:pathLst>
                <a:path w="587" h="504" extrusionOk="0">
                  <a:moveTo>
                    <a:pt x="334" y="1"/>
                  </a:moveTo>
                  <a:cubicBezTo>
                    <a:pt x="272" y="1"/>
                    <a:pt x="209" y="24"/>
                    <a:pt x="158" y="75"/>
                  </a:cubicBezTo>
                  <a:cubicBezTo>
                    <a:pt x="0" y="232"/>
                    <a:pt x="112" y="504"/>
                    <a:pt x="335" y="504"/>
                  </a:cubicBezTo>
                  <a:cubicBezTo>
                    <a:pt x="475" y="504"/>
                    <a:pt x="587" y="390"/>
                    <a:pt x="587" y="252"/>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3" name="Google Shape;13326;p75"/>
            <p:cNvSpPr/>
            <p:nvPr/>
          </p:nvSpPr>
          <p:spPr>
            <a:xfrm>
              <a:off x="1037125" y="2471400"/>
              <a:ext cx="14675" cy="12600"/>
            </a:xfrm>
            <a:custGeom>
              <a:avLst/>
              <a:gdLst/>
              <a:ahLst/>
              <a:cxnLst/>
              <a:rect l="l" t="t" r="r" b="b"/>
              <a:pathLst>
                <a:path w="587" h="504" extrusionOk="0">
                  <a:moveTo>
                    <a:pt x="334" y="0"/>
                  </a:moveTo>
                  <a:cubicBezTo>
                    <a:pt x="273" y="0"/>
                    <a:pt x="210" y="23"/>
                    <a:pt x="159" y="74"/>
                  </a:cubicBezTo>
                  <a:cubicBezTo>
                    <a:pt x="0" y="232"/>
                    <a:pt x="112" y="503"/>
                    <a:pt x="337" y="503"/>
                  </a:cubicBezTo>
                  <a:cubicBezTo>
                    <a:pt x="475" y="503"/>
                    <a:pt x="587" y="389"/>
                    <a:pt x="587" y="251"/>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4" name="Google Shape;13327;p75"/>
            <p:cNvSpPr/>
            <p:nvPr/>
          </p:nvSpPr>
          <p:spPr>
            <a:xfrm>
              <a:off x="1037125" y="2549750"/>
              <a:ext cx="14675" cy="12575"/>
            </a:xfrm>
            <a:custGeom>
              <a:avLst/>
              <a:gdLst/>
              <a:ahLst/>
              <a:cxnLst/>
              <a:rect l="l" t="t" r="r" b="b"/>
              <a:pathLst>
                <a:path w="587" h="503" extrusionOk="0">
                  <a:moveTo>
                    <a:pt x="335" y="0"/>
                  </a:moveTo>
                  <a:cubicBezTo>
                    <a:pt x="273" y="0"/>
                    <a:pt x="210" y="23"/>
                    <a:pt x="159" y="75"/>
                  </a:cubicBezTo>
                  <a:cubicBezTo>
                    <a:pt x="0" y="233"/>
                    <a:pt x="112" y="502"/>
                    <a:pt x="337" y="502"/>
                  </a:cubicBezTo>
                  <a:cubicBezTo>
                    <a:pt x="475" y="502"/>
                    <a:pt x="587" y="390"/>
                    <a:pt x="587" y="252"/>
                  </a:cubicBezTo>
                  <a:cubicBezTo>
                    <a:pt x="587" y="101"/>
                    <a:pt x="464" y="0"/>
                    <a:pt x="335"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5" name="Google Shape;13328;p75"/>
            <p:cNvSpPr/>
            <p:nvPr/>
          </p:nvSpPr>
          <p:spPr>
            <a:xfrm>
              <a:off x="1037150" y="2628100"/>
              <a:ext cx="14650" cy="12600"/>
            </a:xfrm>
            <a:custGeom>
              <a:avLst/>
              <a:gdLst/>
              <a:ahLst/>
              <a:cxnLst/>
              <a:rect l="l" t="t" r="r" b="b"/>
              <a:pathLst>
                <a:path w="586" h="504" extrusionOk="0">
                  <a:moveTo>
                    <a:pt x="333" y="0"/>
                  </a:moveTo>
                  <a:cubicBezTo>
                    <a:pt x="272" y="0"/>
                    <a:pt x="209" y="23"/>
                    <a:pt x="158" y="74"/>
                  </a:cubicBezTo>
                  <a:cubicBezTo>
                    <a:pt x="1" y="232"/>
                    <a:pt x="113" y="503"/>
                    <a:pt x="336" y="503"/>
                  </a:cubicBezTo>
                  <a:cubicBezTo>
                    <a:pt x="474" y="503"/>
                    <a:pt x="586" y="391"/>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6" name="Google Shape;13329;p75"/>
            <p:cNvSpPr/>
            <p:nvPr/>
          </p:nvSpPr>
          <p:spPr>
            <a:xfrm>
              <a:off x="1037150" y="2706475"/>
              <a:ext cx="14650" cy="12550"/>
            </a:xfrm>
            <a:custGeom>
              <a:avLst/>
              <a:gdLst/>
              <a:ahLst/>
              <a:cxnLst/>
              <a:rect l="l" t="t" r="r" b="b"/>
              <a:pathLst>
                <a:path w="586" h="502" extrusionOk="0">
                  <a:moveTo>
                    <a:pt x="333" y="0"/>
                  </a:moveTo>
                  <a:cubicBezTo>
                    <a:pt x="272" y="0"/>
                    <a:pt x="209" y="23"/>
                    <a:pt x="158" y="74"/>
                  </a:cubicBezTo>
                  <a:cubicBezTo>
                    <a:pt x="1" y="232"/>
                    <a:pt x="113" y="501"/>
                    <a:pt x="336" y="501"/>
                  </a:cubicBezTo>
                  <a:cubicBezTo>
                    <a:pt x="474"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7" name="Google Shape;13330;p75"/>
            <p:cNvSpPr/>
            <p:nvPr/>
          </p:nvSpPr>
          <p:spPr>
            <a:xfrm>
              <a:off x="1171575" y="2236325"/>
              <a:ext cx="14650" cy="12600"/>
            </a:xfrm>
            <a:custGeom>
              <a:avLst/>
              <a:gdLst/>
              <a:ahLst/>
              <a:cxnLst/>
              <a:rect l="l" t="t" r="r" b="b"/>
              <a:pathLst>
                <a:path w="586" h="504" extrusionOk="0">
                  <a:moveTo>
                    <a:pt x="333" y="1"/>
                  </a:moveTo>
                  <a:cubicBezTo>
                    <a:pt x="272" y="1"/>
                    <a:pt x="209" y="23"/>
                    <a:pt x="158" y="74"/>
                  </a:cubicBezTo>
                  <a:cubicBezTo>
                    <a:pt x="0" y="232"/>
                    <a:pt x="113" y="503"/>
                    <a:pt x="335" y="503"/>
                  </a:cubicBezTo>
                  <a:cubicBezTo>
                    <a:pt x="473" y="503"/>
                    <a:pt x="586" y="391"/>
                    <a:pt x="586" y="252"/>
                  </a:cubicBezTo>
                  <a:cubicBezTo>
                    <a:pt x="586" y="101"/>
                    <a:pt x="462" y="1"/>
                    <a:pt x="333"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8" name="Google Shape;13331;p75"/>
            <p:cNvSpPr/>
            <p:nvPr/>
          </p:nvSpPr>
          <p:spPr>
            <a:xfrm>
              <a:off x="1171575" y="2314700"/>
              <a:ext cx="14650" cy="12550"/>
            </a:xfrm>
            <a:custGeom>
              <a:avLst/>
              <a:gdLst/>
              <a:ahLst/>
              <a:cxnLst/>
              <a:rect l="l" t="t" r="r" b="b"/>
              <a:pathLst>
                <a:path w="586" h="502" extrusionOk="0">
                  <a:moveTo>
                    <a:pt x="333" y="0"/>
                  </a:moveTo>
                  <a:cubicBezTo>
                    <a:pt x="272" y="0"/>
                    <a:pt x="209" y="23"/>
                    <a:pt x="158" y="74"/>
                  </a:cubicBezTo>
                  <a:cubicBezTo>
                    <a:pt x="0" y="232"/>
                    <a:pt x="113" y="502"/>
                    <a:pt x="335" y="502"/>
                  </a:cubicBezTo>
                  <a:cubicBezTo>
                    <a:pt x="473" y="502"/>
                    <a:pt x="586" y="389"/>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19" name="Google Shape;13332;p75"/>
            <p:cNvSpPr/>
            <p:nvPr/>
          </p:nvSpPr>
          <p:spPr>
            <a:xfrm>
              <a:off x="1171575" y="2393025"/>
              <a:ext cx="14650" cy="12600"/>
            </a:xfrm>
            <a:custGeom>
              <a:avLst/>
              <a:gdLst/>
              <a:ahLst/>
              <a:cxnLst/>
              <a:rect l="l" t="t" r="r" b="b"/>
              <a:pathLst>
                <a:path w="586" h="504" extrusionOk="0">
                  <a:moveTo>
                    <a:pt x="333" y="1"/>
                  </a:moveTo>
                  <a:cubicBezTo>
                    <a:pt x="271" y="1"/>
                    <a:pt x="209" y="23"/>
                    <a:pt x="158" y="74"/>
                  </a:cubicBezTo>
                  <a:cubicBezTo>
                    <a:pt x="0" y="233"/>
                    <a:pt x="111" y="503"/>
                    <a:pt x="335" y="503"/>
                  </a:cubicBezTo>
                  <a:cubicBezTo>
                    <a:pt x="473" y="503"/>
                    <a:pt x="586" y="391"/>
                    <a:pt x="586" y="253"/>
                  </a:cubicBezTo>
                  <a:cubicBezTo>
                    <a:pt x="586" y="101"/>
                    <a:pt x="462" y="1"/>
                    <a:pt x="333"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0" name="Google Shape;13333;p75"/>
            <p:cNvSpPr/>
            <p:nvPr/>
          </p:nvSpPr>
          <p:spPr>
            <a:xfrm>
              <a:off x="1104350" y="2236325"/>
              <a:ext cx="14675" cy="12600"/>
            </a:xfrm>
            <a:custGeom>
              <a:avLst/>
              <a:gdLst/>
              <a:ahLst/>
              <a:cxnLst/>
              <a:rect l="l" t="t" r="r" b="b"/>
              <a:pathLst>
                <a:path w="587" h="504" extrusionOk="0">
                  <a:moveTo>
                    <a:pt x="334" y="1"/>
                  </a:moveTo>
                  <a:cubicBezTo>
                    <a:pt x="272" y="1"/>
                    <a:pt x="209" y="23"/>
                    <a:pt x="158" y="74"/>
                  </a:cubicBezTo>
                  <a:cubicBezTo>
                    <a:pt x="0" y="232"/>
                    <a:pt x="112" y="503"/>
                    <a:pt x="335" y="503"/>
                  </a:cubicBezTo>
                  <a:cubicBezTo>
                    <a:pt x="475" y="503"/>
                    <a:pt x="587" y="391"/>
                    <a:pt x="587" y="252"/>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1" name="Google Shape;13334;p75"/>
            <p:cNvSpPr/>
            <p:nvPr/>
          </p:nvSpPr>
          <p:spPr>
            <a:xfrm>
              <a:off x="1104350" y="2314700"/>
              <a:ext cx="14675" cy="12550"/>
            </a:xfrm>
            <a:custGeom>
              <a:avLst/>
              <a:gdLst/>
              <a:ahLst/>
              <a:cxnLst/>
              <a:rect l="l" t="t" r="r" b="b"/>
              <a:pathLst>
                <a:path w="587" h="502" extrusionOk="0">
                  <a:moveTo>
                    <a:pt x="334" y="0"/>
                  </a:moveTo>
                  <a:cubicBezTo>
                    <a:pt x="272" y="0"/>
                    <a:pt x="209" y="23"/>
                    <a:pt x="158" y="74"/>
                  </a:cubicBezTo>
                  <a:cubicBezTo>
                    <a:pt x="0" y="232"/>
                    <a:pt x="112" y="502"/>
                    <a:pt x="335" y="502"/>
                  </a:cubicBezTo>
                  <a:cubicBezTo>
                    <a:pt x="475" y="502"/>
                    <a:pt x="587" y="389"/>
                    <a:pt x="587" y="251"/>
                  </a:cubicBezTo>
                  <a:cubicBezTo>
                    <a:pt x="587" y="101"/>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2" name="Google Shape;13335;p75"/>
            <p:cNvSpPr/>
            <p:nvPr/>
          </p:nvSpPr>
          <p:spPr>
            <a:xfrm>
              <a:off x="1104350" y="2393025"/>
              <a:ext cx="14675" cy="12600"/>
            </a:xfrm>
            <a:custGeom>
              <a:avLst/>
              <a:gdLst/>
              <a:ahLst/>
              <a:cxnLst/>
              <a:rect l="l" t="t" r="r" b="b"/>
              <a:pathLst>
                <a:path w="587" h="504" extrusionOk="0">
                  <a:moveTo>
                    <a:pt x="334" y="1"/>
                  </a:moveTo>
                  <a:cubicBezTo>
                    <a:pt x="272" y="1"/>
                    <a:pt x="209" y="23"/>
                    <a:pt x="158" y="74"/>
                  </a:cubicBezTo>
                  <a:cubicBezTo>
                    <a:pt x="0" y="233"/>
                    <a:pt x="112" y="503"/>
                    <a:pt x="335" y="503"/>
                  </a:cubicBezTo>
                  <a:cubicBezTo>
                    <a:pt x="475" y="503"/>
                    <a:pt x="587" y="391"/>
                    <a:pt x="587" y="253"/>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3" name="Google Shape;13336;p75"/>
            <p:cNvSpPr/>
            <p:nvPr/>
          </p:nvSpPr>
          <p:spPr>
            <a:xfrm>
              <a:off x="1037150" y="2236325"/>
              <a:ext cx="14650" cy="12600"/>
            </a:xfrm>
            <a:custGeom>
              <a:avLst/>
              <a:gdLst/>
              <a:ahLst/>
              <a:cxnLst/>
              <a:rect l="l" t="t" r="r" b="b"/>
              <a:pathLst>
                <a:path w="586" h="504" extrusionOk="0">
                  <a:moveTo>
                    <a:pt x="333" y="1"/>
                  </a:moveTo>
                  <a:cubicBezTo>
                    <a:pt x="272" y="1"/>
                    <a:pt x="209" y="23"/>
                    <a:pt x="158" y="74"/>
                  </a:cubicBezTo>
                  <a:cubicBezTo>
                    <a:pt x="1" y="232"/>
                    <a:pt x="113" y="503"/>
                    <a:pt x="336" y="503"/>
                  </a:cubicBezTo>
                  <a:cubicBezTo>
                    <a:pt x="474" y="503"/>
                    <a:pt x="586" y="391"/>
                    <a:pt x="586" y="252"/>
                  </a:cubicBezTo>
                  <a:cubicBezTo>
                    <a:pt x="586" y="101"/>
                    <a:pt x="462" y="1"/>
                    <a:pt x="333"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4" name="Google Shape;13337;p75"/>
            <p:cNvSpPr/>
            <p:nvPr/>
          </p:nvSpPr>
          <p:spPr>
            <a:xfrm>
              <a:off x="1037150" y="2314700"/>
              <a:ext cx="14650" cy="12550"/>
            </a:xfrm>
            <a:custGeom>
              <a:avLst/>
              <a:gdLst/>
              <a:ahLst/>
              <a:cxnLst/>
              <a:rect l="l" t="t" r="r" b="b"/>
              <a:pathLst>
                <a:path w="586" h="502" extrusionOk="0">
                  <a:moveTo>
                    <a:pt x="333" y="0"/>
                  </a:moveTo>
                  <a:cubicBezTo>
                    <a:pt x="272" y="0"/>
                    <a:pt x="209" y="23"/>
                    <a:pt x="158" y="74"/>
                  </a:cubicBezTo>
                  <a:cubicBezTo>
                    <a:pt x="1" y="232"/>
                    <a:pt x="113" y="502"/>
                    <a:pt x="336" y="502"/>
                  </a:cubicBezTo>
                  <a:cubicBezTo>
                    <a:pt x="474" y="502"/>
                    <a:pt x="586" y="389"/>
                    <a:pt x="586" y="251"/>
                  </a:cubicBezTo>
                  <a:cubicBezTo>
                    <a:pt x="586" y="101"/>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5" name="Google Shape;13338;p75"/>
            <p:cNvSpPr/>
            <p:nvPr/>
          </p:nvSpPr>
          <p:spPr>
            <a:xfrm>
              <a:off x="1037125" y="2393025"/>
              <a:ext cx="14675" cy="12600"/>
            </a:xfrm>
            <a:custGeom>
              <a:avLst/>
              <a:gdLst/>
              <a:ahLst/>
              <a:cxnLst/>
              <a:rect l="l" t="t" r="r" b="b"/>
              <a:pathLst>
                <a:path w="587" h="504" extrusionOk="0">
                  <a:moveTo>
                    <a:pt x="334" y="1"/>
                  </a:moveTo>
                  <a:cubicBezTo>
                    <a:pt x="273" y="1"/>
                    <a:pt x="210" y="23"/>
                    <a:pt x="159" y="74"/>
                  </a:cubicBezTo>
                  <a:cubicBezTo>
                    <a:pt x="0" y="233"/>
                    <a:pt x="112" y="503"/>
                    <a:pt x="337" y="503"/>
                  </a:cubicBezTo>
                  <a:cubicBezTo>
                    <a:pt x="475" y="503"/>
                    <a:pt x="587" y="391"/>
                    <a:pt x="587" y="253"/>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6" name="Google Shape;13339;p75"/>
            <p:cNvSpPr/>
            <p:nvPr/>
          </p:nvSpPr>
          <p:spPr>
            <a:xfrm>
              <a:off x="1037125" y="2784825"/>
              <a:ext cx="14675" cy="12600"/>
            </a:xfrm>
            <a:custGeom>
              <a:avLst/>
              <a:gdLst/>
              <a:ahLst/>
              <a:cxnLst/>
              <a:rect l="l" t="t" r="r" b="b"/>
              <a:pathLst>
                <a:path w="587" h="504" extrusionOk="0">
                  <a:moveTo>
                    <a:pt x="334" y="1"/>
                  </a:moveTo>
                  <a:cubicBezTo>
                    <a:pt x="273" y="1"/>
                    <a:pt x="210" y="24"/>
                    <a:pt x="159" y="75"/>
                  </a:cubicBezTo>
                  <a:cubicBezTo>
                    <a:pt x="0" y="232"/>
                    <a:pt x="112" y="504"/>
                    <a:pt x="337" y="504"/>
                  </a:cubicBezTo>
                  <a:cubicBezTo>
                    <a:pt x="475" y="504"/>
                    <a:pt x="587" y="390"/>
                    <a:pt x="587" y="252"/>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7" name="Google Shape;13340;p75"/>
            <p:cNvSpPr/>
            <p:nvPr/>
          </p:nvSpPr>
          <p:spPr>
            <a:xfrm>
              <a:off x="1171575" y="2863175"/>
              <a:ext cx="14650" cy="12575"/>
            </a:xfrm>
            <a:custGeom>
              <a:avLst/>
              <a:gdLst/>
              <a:ahLst/>
              <a:cxnLst/>
              <a:rect l="l" t="t" r="r" b="b"/>
              <a:pathLst>
                <a:path w="586" h="503" extrusionOk="0">
                  <a:moveTo>
                    <a:pt x="333" y="0"/>
                  </a:moveTo>
                  <a:cubicBezTo>
                    <a:pt x="272" y="0"/>
                    <a:pt x="209" y="23"/>
                    <a:pt x="158" y="74"/>
                  </a:cubicBezTo>
                  <a:cubicBezTo>
                    <a:pt x="0" y="232"/>
                    <a:pt x="111" y="503"/>
                    <a:pt x="335" y="503"/>
                  </a:cubicBezTo>
                  <a:cubicBezTo>
                    <a:pt x="473"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8" name="Google Shape;13341;p75"/>
            <p:cNvSpPr/>
            <p:nvPr/>
          </p:nvSpPr>
          <p:spPr>
            <a:xfrm>
              <a:off x="1171575" y="2941500"/>
              <a:ext cx="14650" cy="12600"/>
            </a:xfrm>
            <a:custGeom>
              <a:avLst/>
              <a:gdLst/>
              <a:ahLst/>
              <a:cxnLst/>
              <a:rect l="l" t="t" r="r" b="b"/>
              <a:pathLst>
                <a:path w="586" h="504" extrusionOk="0">
                  <a:moveTo>
                    <a:pt x="334" y="1"/>
                  </a:moveTo>
                  <a:cubicBezTo>
                    <a:pt x="272" y="1"/>
                    <a:pt x="209" y="24"/>
                    <a:pt x="158" y="76"/>
                  </a:cubicBezTo>
                  <a:cubicBezTo>
                    <a:pt x="0" y="233"/>
                    <a:pt x="113" y="503"/>
                    <a:pt x="335" y="503"/>
                  </a:cubicBezTo>
                  <a:cubicBezTo>
                    <a:pt x="473" y="503"/>
                    <a:pt x="586" y="391"/>
                    <a:pt x="586" y="253"/>
                  </a:cubicBezTo>
                  <a:cubicBezTo>
                    <a:pt x="586" y="101"/>
                    <a:pt x="462"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29" name="Google Shape;13342;p75"/>
            <p:cNvSpPr/>
            <p:nvPr/>
          </p:nvSpPr>
          <p:spPr>
            <a:xfrm>
              <a:off x="1171575" y="3019875"/>
              <a:ext cx="14650" cy="12575"/>
            </a:xfrm>
            <a:custGeom>
              <a:avLst/>
              <a:gdLst/>
              <a:ahLst/>
              <a:cxnLst/>
              <a:rect l="l" t="t" r="r" b="b"/>
              <a:pathLst>
                <a:path w="586" h="503" extrusionOk="0">
                  <a:moveTo>
                    <a:pt x="333" y="0"/>
                  </a:moveTo>
                  <a:cubicBezTo>
                    <a:pt x="272" y="0"/>
                    <a:pt x="209" y="23"/>
                    <a:pt x="158" y="74"/>
                  </a:cubicBezTo>
                  <a:cubicBezTo>
                    <a:pt x="0" y="232"/>
                    <a:pt x="113" y="503"/>
                    <a:pt x="335" y="503"/>
                  </a:cubicBezTo>
                  <a:cubicBezTo>
                    <a:pt x="473" y="503"/>
                    <a:pt x="586" y="391"/>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0" name="Google Shape;13343;p75"/>
            <p:cNvSpPr/>
            <p:nvPr/>
          </p:nvSpPr>
          <p:spPr>
            <a:xfrm>
              <a:off x="1171575" y="3098250"/>
              <a:ext cx="14650" cy="12550"/>
            </a:xfrm>
            <a:custGeom>
              <a:avLst/>
              <a:gdLst/>
              <a:ahLst/>
              <a:cxnLst/>
              <a:rect l="l" t="t" r="r" b="b"/>
              <a:pathLst>
                <a:path w="586" h="502" extrusionOk="0">
                  <a:moveTo>
                    <a:pt x="333" y="0"/>
                  </a:moveTo>
                  <a:cubicBezTo>
                    <a:pt x="272" y="0"/>
                    <a:pt x="209" y="23"/>
                    <a:pt x="158" y="74"/>
                  </a:cubicBezTo>
                  <a:cubicBezTo>
                    <a:pt x="0" y="231"/>
                    <a:pt x="113" y="501"/>
                    <a:pt x="335" y="501"/>
                  </a:cubicBezTo>
                  <a:cubicBezTo>
                    <a:pt x="473"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1" name="Google Shape;13344;p75"/>
            <p:cNvSpPr/>
            <p:nvPr/>
          </p:nvSpPr>
          <p:spPr>
            <a:xfrm>
              <a:off x="1104350" y="28631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89"/>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2" name="Google Shape;13345;p75"/>
            <p:cNvSpPr/>
            <p:nvPr/>
          </p:nvSpPr>
          <p:spPr>
            <a:xfrm>
              <a:off x="1104350" y="2941500"/>
              <a:ext cx="14675" cy="12600"/>
            </a:xfrm>
            <a:custGeom>
              <a:avLst/>
              <a:gdLst/>
              <a:ahLst/>
              <a:cxnLst/>
              <a:rect l="l" t="t" r="r" b="b"/>
              <a:pathLst>
                <a:path w="587" h="504" extrusionOk="0">
                  <a:moveTo>
                    <a:pt x="334" y="1"/>
                  </a:moveTo>
                  <a:cubicBezTo>
                    <a:pt x="272" y="1"/>
                    <a:pt x="209" y="24"/>
                    <a:pt x="158" y="76"/>
                  </a:cubicBezTo>
                  <a:cubicBezTo>
                    <a:pt x="0" y="233"/>
                    <a:pt x="112" y="503"/>
                    <a:pt x="335" y="503"/>
                  </a:cubicBezTo>
                  <a:cubicBezTo>
                    <a:pt x="475" y="503"/>
                    <a:pt x="587" y="391"/>
                    <a:pt x="587" y="253"/>
                  </a:cubicBezTo>
                  <a:cubicBezTo>
                    <a:pt x="587" y="101"/>
                    <a:pt x="463" y="1"/>
                    <a:pt x="334"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3" name="Google Shape;13346;p75"/>
            <p:cNvSpPr/>
            <p:nvPr/>
          </p:nvSpPr>
          <p:spPr>
            <a:xfrm>
              <a:off x="1104350" y="3019875"/>
              <a:ext cx="14675" cy="12575"/>
            </a:xfrm>
            <a:custGeom>
              <a:avLst/>
              <a:gdLst/>
              <a:ahLst/>
              <a:cxnLst/>
              <a:rect l="l" t="t" r="r" b="b"/>
              <a:pathLst>
                <a:path w="587" h="503" extrusionOk="0">
                  <a:moveTo>
                    <a:pt x="334" y="0"/>
                  </a:moveTo>
                  <a:cubicBezTo>
                    <a:pt x="272" y="0"/>
                    <a:pt x="209" y="23"/>
                    <a:pt x="158" y="74"/>
                  </a:cubicBezTo>
                  <a:cubicBezTo>
                    <a:pt x="0" y="232"/>
                    <a:pt x="112" y="503"/>
                    <a:pt x="335" y="503"/>
                  </a:cubicBezTo>
                  <a:cubicBezTo>
                    <a:pt x="475" y="503"/>
                    <a:pt x="587" y="391"/>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4" name="Google Shape;13347;p75"/>
            <p:cNvSpPr/>
            <p:nvPr/>
          </p:nvSpPr>
          <p:spPr>
            <a:xfrm>
              <a:off x="1104350" y="3098250"/>
              <a:ext cx="14675" cy="12550"/>
            </a:xfrm>
            <a:custGeom>
              <a:avLst/>
              <a:gdLst/>
              <a:ahLst/>
              <a:cxnLst/>
              <a:rect l="l" t="t" r="r" b="b"/>
              <a:pathLst>
                <a:path w="587" h="502" extrusionOk="0">
                  <a:moveTo>
                    <a:pt x="334" y="0"/>
                  </a:moveTo>
                  <a:cubicBezTo>
                    <a:pt x="272" y="0"/>
                    <a:pt x="209" y="23"/>
                    <a:pt x="158" y="74"/>
                  </a:cubicBezTo>
                  <a:cubicBezTo>
                    <a:pt x="0" y="231"/>
                    <a:pt x="112" y="501"/>
                    <a:pt x="335" y="501"/>
                  </a:cubicBezTo>
                  <a:cubicBezTo>
                    <a:pt x="475" y="501"/>
                    <a:pt x="587" y="389"/>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5" name="Google Shape;13348;p75"/>
            <p:cNvSpPr/>
            <p:nvPr/>
          </p:nvSpPr>
          <p:spPr>
            <a:xfrm>
              <a:off x="1037125" y="2863175"/>
              <a:ext cx="14675" cy="12575"/>
            </a:xfrm>
            <a:custGeom>
              <a:avLst/>
              <a:gdLst/>
              <a:ahLst/>
              <a:cxnLst/>
              <a:rect l="l" t="t" r="r" b="b"/>
              <a:pathLst>
                <a:path w="587" h="503" extrusionOk="0">
                  <a:moveTo>
                    <a:pt x="334" y="0"/>
                  </a:moveTo>
                  <a:cubicBezTo>
                    <a:pt x="273" y="0"/>
                    <a:pt x="210" y="23"/>
                    <a:pt x="159" y="74"/>
                  </a:cubicBezTo>
                  <a:cubicBezTo>
                    <a:pt x="0" y="232"/>
                    <a:pt x="112" y="503"/>
                    <a:pt x="337" y="503"/>
                  </a:cubicBezTo>
                  <a:cubicBezTo>
                    <a:pt x="475" y="503"/>
                    <a:pt x="587" y="389"/>
                    <a:pt x="587" y="251"/>
                  </a:cubicBezTo>
                  <a:cubicBezTo>
                    <a:pt x="587" y="100"/>
                    <a:pt x="463" y="0"/>
                    <a:pt x="334"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6" name="Google Shape;13349;p75"/>
            <p:cNvSpPr/>
            <p:nvPr/>
          </p:nvSpPr>
          <p:spPr>
            <a:xfrm>
              <a:off x="1037125" y="2941500"/>
              <a:ext cx="14675" cy="12600"/>
            </a:xfrm>
            <a:custGeom>
              <a:avLst/>
              <a:gdLst/>
              <a:ahLst/>
              <a:cxnLst/>
              <a:rect l="l" t="t" r="r" b="b"/>
              <a:pathLst>
                <a:path w="587" h="504" extrusionOk="0">
                  <a:moveTo>
                    <a:pt x="335" y="1"/>
                  </a:moveTo>
                  <a:cubicBezTo>
                    <a:pt x="273" y="1"/>
                    <a:pt x="210" y="24"/>
                    <a:pt x="159" y="76"/>
                  </a:cubicBezTo>
                  <a:cubicBezTo>
                    <a:pt x="0" y="233"/>
                    <a:pt x="112" y="503"/>
                    <a:pt x="337" y="503"/>
                  </a:cubicBezTo>
                  <a:cubicBezTo>
                    <a:pt x="475" y="503"/>
                    <a:pt x="587" y="391"/>
                    <a:pt x="587" y="253"/>
                  </a:cubicBezTo>
                  <a:cubicBezTo>
                    <a:pt x="587" y="101"/>
                    <a:pt x="464" y="1"/>
                    <a:pt x="335" y="1"/>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7" name="Google Shape;13350;p75"/>
            <p:cNvSpPr/>
            <p:nvPr/>
          </p:nvSpPr>
          <p:spPr>
            <a:xfrm>
              <a:off x="1037150" y="3019875"/>
              <a:ext cx="14650" cy="12575"/>
            </a:xfrm>
            <a:custGeom>
              <a:avLst/>
              <a:gdLst/>
              <a:ahLst/>
              <a:cxnLst/>
              <a:rect l="l" t="t" r="r" b="b"/>
              <a:pathLst>
                <a:path w="586" h="503" extrusionOk="0">
                  <a:moveTo>
                    <a:pt x="333" y="0"/>
                  </a:moveTo>
                  <a:cubicBezTo>
                    <a:pt x="272" y="0"/>
                    <a:pt x="209" y="23"/>
                    <a:pt x="158" y="74"/>
                  </a:cubicBezTo>
                  <a:cubicBezTo>
                    <a:pt x="1" y="232"/>
                    <a:pt x="113" y="503"/>
                    <a:pt x="336" y="503"/>
                  </a:cubicBezTo>
                  <a:cubicBezTo>
                    <a:pt x="474" y="503"/>
                    <a:pt x="586" y="391"/>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sp>
          <p:nvSpPr>
            <p:cNvPr id="38" name="Google Shape;13351;p75"/>
            <p:cNvSpPr/>
            <p:nvPr/>
          </p:nvSpPr>
          <p:spPr>
            <a:xfrm>
              <a:off x="1037150" y="3098250"/>
              <a:ext cx="14650" cy="12550"/>
            </a:xfrm>
            <a:custGeom>
              <a:avLst/>
              <a:gdLst/>
              <a:ahLst/>
              <a:cxnLst/>
              <a:rect l="l" t="t" r="r" b="b"/>
              <a:pathLst>
                <a:path w="586" h="502" extrusionOk="0">
                  <a:moveTo>
                    <a:pt x="333" y="0"/>
                  </a:moveTo>
                  <a:cubicBezTo>
                    <a:pt x="272" y="0"/>
                    <a:pt x="209" y="23"/>
                    <a:pt x="158" y="74"/>
                  </a:cubicBezTo>
                  <a:cubicBezTo>
                    <a:pt x="1" y="231"/>
                    <a:pt x="113" y="501"/>
                    <a:pt x="336" y="501"/>
                  </a:cubicBezTo>
                  <a:cubicBezTo>
                    <a:pt x="474" y="501"/>
                    <a:pt x="586" y="389"/>
                    <a:pt x="586" y="251"/>
                  </a:cubicBezTo>
                  <a:cubicBezTo>
                    <a:pt x="586" y="100"/>
                    <a:pt x="462" y="0"/>
                    <a:pt x="333" y="0"/>
                  </a:cubicBezTo>
                  <a:close/>
                </a:path>
              </a:pathLst>
            </a:custGeom>
            <a:grpFill/>
            <a:ln>
              <a:noFill/>
            </a:ln>
          </p:spPr>
          <p:txBody>
            <a:bodyPr spcFirstLastPara="1" wrap="square" lIns="121900" tIns="121900" rIns="121900" bIns="121900" anchor="ctr" anchorCtr="0">
              <a:noAutofit/>
            </a:bodyPr>
            <a:lstStyle/>
            <a:p>
              <a:pPr marL="0" lvl="0" indent="0" algn="l" rtl="0">
                <a:spcBef>
                  <a:spcPts val="0"/>
                </a:spcBef>
                <a:spcAft>
                  <a:spcPts val="0"/>
                </a:spcAft>
                <a:buNone/>
              </a:pPr>
              <a:endParaRPr sz="2400"/>
            </a:p>
          </p:txBody>
        </p:sp>
      </p:grpSp>
      <p:pic>
        <p:nvPicPr>
          <p:cNvPr id="39" name="Picture 38" descr="Iiuc-logo_new">
            <a:extLst>
              <a:ext uri="{FF2B5EF4-FFF2-40B4-BE49-F238E27FC236}">
                <a16:creationId xmlns:a16="http://schemas.microsoft.com/office/drawing/2014/main" id="{75752E4D-1A19-4FBF-E8A1-611AA291635C}"/>
              </a:ext>
            </a:extLst>
          </p:cNvPr>
          <p:cNvPicPr>
            <a:picLocks noChangeAspect="1"/>
          </p:cNvPicPr>
          <p:nvPr/>
        </p:nvPicPr>
        <p:blipFill>
          <a:blip r:embed="rId3"/>
          <a:stretch>
            <a:fillRect/>
          </a:stretch>
        </p:blipFill>
        <p:spPr>
          <a:xfrm>
            <a:off x="232410" y="6342698"/>
            <a:ext cx="401320" cy="42354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77389-61A3-358D-D00E-6EEA92217D0E}"/>
              </a:ext>
            </a:extLst>
          </p:cNvPr>
          <p:cNvSpPr>
            <a:spLocks noGrp="1"/>
          </p:cNvSpPr>
          <p:nvPr>
            <p:ph type="title"/>
          </p:nvPr>
        </p:nvSpPr>
        <p:spPr>
          <a:xfrm>
            <a:off x="1461750" y="416564"/>
            <a:ext cx="11198679" cy="551729"/>
          </a:xfrm>
        </p:spPr>
        <p:txBody>
          <a:bodyPr>
            <a:normAutofit fontScale="90000"/>
          </a:bodyPr>
          <a:lstStyle/>
          <a:p>
            <a:r>
              <a:rPr lang="en-US" sz="4000" b="1" dirty="0">
                <a:latin typeface="Times New Roman" panose="02020603050405020304" pitchFamily="18" charset="0"/>
                <a:cs typeface="Times New Roman" panose="02020603050405020304" pitchFamily="18" charset="0"/>
              </a:rPr>
              <a:t>INTRODUCTION</a:t>
            </a:r>
            <a:endParaRPr lang="en-US" b="1"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5F484604-9E5D-0CB2-D5D8-A4D0EFDDB01B}"/>
              </a:ext>
            </a:extLst>
          </p:cNvPr>
          <p:cNvSpPr txBox="1"/>
          <p:nvPr/>
        </p:nvSpPr>
        <p:spPr>
          <a:xfrm>
            <a:off x="1461750" y="1485302"/>
            <a:ext cx="9889422" cy="1631216"/>
          </a:xfrm>
          <a:prstGeom prst="rect">
            <a:avLst/>
          </a:prstGeom>
          <a:noFill/>
        </p:spPr>
        <p:txBody>
          <a:bodyPr wrap="square" rtlCol="0">
            <a:spAutoFit/>
          </a:bodyPr>
          <a:lstStyle/>
          <a:p>
            <a:pPr algn="just"/>
            <a:r>
              <a:rPr lang="en-US" sz="2000" b="0" i="0" dirty="0">
                <a:solidFill>
                  <a:srgbClr val="000000"/>
                </a:solidFill>
                <a:effectLst/>
                <a:latin typeface="Times New Roman" panose="02020603050405020304" pitchFamily="18" charset="0"/>
                <a:cs typeface="Times New Roman" panose="02020603050405020304" pitchFamily="18" charset="0"/>
              </a:rPr>
              <a:t>We are working on improving human pose estimation, which means detecting body positions in images or videos. Our focus is on solving the problem of occlusion, where body parts get hidden due to objects, movement, or other people. We are using a graph-based optimization method (G2O) to make the estimations more accurate and reliable. This can be useful in fields like healthcare, sports, and animation.</a:t>
            </a:r>
            <a:endParaRPr lang="en-US" sz="2000" dirty="0">
              <a:latin typeface="Times New Roman" panose="02020603050405020304" pitchFamily="18" charset="0"/>
              <a:cs typeface="Times New Roman" panose="02020603050405020304" pitchFamily="18" charset="0"/>
            </a:endParaRPr>
          </a:p>
        </p:txBody>
      </p:sp>
      <p:pic>
        <p:nvPicPr>
          <p:cNvPr id="10" name="Picture 9" descr="Iiuc-logo_new">
            <a:extLst>
              <a:ext uri="{FF2B5EF4-FFF2-40B4-BE49-F238E27FC236}">
                <a16:creationId xmlns:a16="http://schemas.microsoft.com/office/drawing/2014/main" id="{F60B8315-689F-F0FD-BCF6-ED7323F3A195}"/>
              </a:ext>
            </a:extLst>
          </p:cNvPr>
          <p:cNvPicPr>
            <a:picLocks noChangeAspect="1"/>
          </p:cNvPicPr>
          <p:nvPr/>
        </p:nvPicPr>
        <p:blipFill>
          <a:blip r:embed="rId2"/>
          <a:stretch>
            <a:fillRect/>
          </a:stretch>
        </p:blipFill>
        <p:spPr>
          <a:xfrm>
            <a:off x="232410" y="6342698"/>
            <a:ext cx="401320" cy="423545"/>
          </a:xfrm>
          <a:prstGeom prst="rect">
            <a:avLst/>
          </a:prstGeom>
        </p:spPr>
      </p:pic>
      <p:cxnSp>
        <p:nvCxnSpPr>
          <p:cNvPr id="14" name="Straight Connector 13">
            <a:extLst>
              <a:ext uri="{FF2B5EF4-FFF2-40B4-BE49-F238E27FC236}">
                <a16:creationId xmlns:a16="http://schemas.microsoft.com/office/drawing/2014/main" id="{218E7248-A3ED-B26B-477E-CFC0278F6762}"/>
              </a:ext>
            </a:extLst>
          </p:cNvPr>
          <p:cNvCxnSpPr/>
          <p:nvPr/>
        </p:nvCxnSpPr>
        <p:spPr>
          <a:xfrm>
            <a:off x="9892145" y="809305"/>
            <a:ext cx="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Rectangles 38">
            <a:extLst>
              <a:ext uri="{FF2B5EF4-FFF2-40B4-BE49-F238E27FC236}">
                <a16:creationId xmlns:a16="http://schemas.microsoft.com/office/drawing/2014/main" id="{207C64D1-3B6C-E10D-8A2C-6CB91C999706}"/>
              </a:ext>
            </a:extLst>
          </p:cNvPr>
          <p:cNvSpPr/>
          <p:nvPr/>
        </p:nvSpPr>
        <p:spPr>
          <a:xfrm>
            <a:off x="1461750" y="941789"/>
            <a:ext cx="100584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334021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37"/>
          <p:cNvSpPr txBox="1"/>
          <p:nvPr/>
        </p:nvSpPr>
        <p:spPr>
          <a:xfrm>
            <a:off x="1524001" y="0"/>
            <a:ext cx="7244398" cy="706755"/>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Applications</a:t>
            </a:r>
          </a:p>
        </p:txBody>
      </p:sp>
      <p:pic>
        <p:nvPicPr>
          <p:cNvPr id="16" name="Picture 15" descr="Iiuc-logo_new">
            <a:extLst>
              <a:ext uri="{FF2B5EF4-FFF2-40B4-BE49-F238E27FC236}">
                <a16:creationId xmlns:a16="http://schemas.microsoft.com/office/drawing/2014/main" id="{AC869976-071F-D513-5C39-9B292AEC8276}"/>
              </a:ext>
            </a:extLst>
          </p:cNvPr>
          <p:cNvPicPr>
            <a:picLocks noChangeAspect="1"/>
          </p:cNvPicPr>
          <p:nvPr/>
        </p:nvPicPr>
        <p:blipFill>
          <a:blip r:embed="rId2"/>
          <a:stretch>
            <a:fillRect/>
          </a:stretch>
        </p:blipFill>
        <p:spPr>
          <a:xfrm>
            <a:off x="232410" y="6342698"/>
            <a:ext cx="401320" cy="423545"/>
          </a:xfrm>
          <a:prstGeom prst="rect">
            <a:avLst/>
          </a:prstGeom>
        </p:spPr>
      </p:pic>
      <p:pic>
        <p:nvPicPr>
          <p:cNvPr id="3" name="Picture 2" descr="A collage of images of people&#10;&#10;AI-generated content may be incorrect.">
            <a:extLst>
              <a:ext uri="{FF2B5EF4-FFF2-40B4-BE49-F238E27FC236}">
                <a16:creationId xmlns:a16="http://schemas.microsoft.com/office/drawing/2014/main" id="{2CF9212F-B00A-30DA-C698-82B8902E315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1413510"/>
            <a:ext cx="10217104" cy="4560610"/>
          </a:xfrm>
          <a:prstGeom prst="rect">
            <a:avLst/>
          </a:prstGeom>
        </p:spPr>
      </p:pic>
      <p:sp>
        <p:nvSpPr>
          <p:cNvPr id="2" name="Rectangles 38">
            <a:extLst>
              <a:ext uri="{FF2B5EF4-FFF2-40B4-BE49-F238E27FC236}">
                <a16:creationId xmlns:a16="http://schemas.microsoft.com/office/drawing/2014/main" id="{3DCC4180-24E5-8D5B-E9C4-955AEEE99094}"/>
              </a:ext>
            </a:extLst>
          </p:cNvPr>
          <p:cNvSpPr/>
          <p:nvPr/>
        </p:nvSpPr>
        <p:spPr>
          <a:xfrm>
            <a:off x="1524000" y="706755"/>
            <a:ext cx="100584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450046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37"/>
          <p:cNvSpPr txBox="1"/>
          <p:nvPr/>
        </p:nvSpPr>
        <p:spPr>
          <a:xfrm>
            <a:off x="1524000" y="66447"/>
            <a:ext cx="7244398" cy="706755"/>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Aim’s &amp; Objectives</a:t>
            </a:r>
          </a:p>
        </p:txBody>
      </p:sp>
      <p:sp>
        <p:nvSpPr>
          <p:cNvPr id="39" name="Rectangles 38"/>
          <p:cNvSpPr/>
          <p:nvPr/>
        </p:nvSpPr>
        <p:spPr>
          <a:xfrm>
            <a:off x="1524000" y="706755"/>
            <a:ext cx="91440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Iiuc-logo_new">
            <a:extLst>
              <a:ext uri="{FF2B5EF4-FFF2-40B4-BE49-F238E27FC236}">
                <a16:creationId xmlns:a16="http://schemas.microsoft.com/office/drawing/2014/main" id="{61D463C3-3EF3-79AE-D1AF-453720A3FAC1}"/>
              </a:ext>
            </a:extLst>
          </p:cNvPr>
          <p:cNvPicPr>
            <a:picLocks noChangeAspect="1"/>
          </p:cNvPicPr>
          <p:nvPr/>
        </p:nvPicPr>
        <p:blipFill>
          <a:blip r:embed="rId2"/>
          <a:stretch>
            <a:fillRect/>
          </a:stretch>
        </p:blipFill>
        <p:spPr>
          <a:xfrm>
            <a:off x="232410" y="6342698"/>
            <a:ext cx="401320" cy="423545"/>
          </a:xfrm>
          <a:prstGeom prst="rect">
            <a:avLst/>
          </a:prstGeom>
        </p:spPr>
      </p:pic>
      <p:sp>
        <p:nvSpPr>
          <p:cNvPr id="6" name="TextBox 5">
            <a:extLst>
              <a:ext uri="{FF2B5EF4-FFF2-40B4-BE49-F238E27FC236}">
                <a16:creationId xmlns:a16="http://schemas.microsoft.com/office/drawing/2014/main" id="{704E36FD-5D8E-9653-FFBC-50C54BD393C2}"/>
              </a:ext>
            </a:extLst>
          </p:cNvPr>
          <p:cNvSpPr txBox="1"/>
          <p:nvPr/>
        </p:nvSpPr>
        <p:spPr>
          <a:xfrm>
            <a:off x="1407928" y="1942745"/>
            <a:ext cx="4783122" cy="771814"/>
          </a:xfrm>
          <a:prstGeom prst="rect">
            <a:avLst/>
          </a:prstGeom>
          <a:noFill/>
        </p:spPr>
        <p:txBody>
          <a:bodyPr wrap="square">
            <a:spAutoFit/>
          </a:bodyPr>
          <a:lstStyle/>
          <a:p>
            <a:pPr marL="342900" marR="0" lvl="0" indent="-342900">
              <a:lnSpc>
                <a:spcPct val="115000"/>
              </a:lnSpc>
              <a:spcBef>
                <a:spcPts val="0"/>
              </a:spcBef>
              <a:spcAft>
                <a:spcPts val="1200"/>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Implement G2O framework for human pose estimation.</a:t>
            </a:r>
          </a:p>
        </p:txBody>
      </p:sp>
      <p:sp>
        <p:nvSpPr>
          <p:cNvPr id="5" name="TextBox 4">
            <a:extLst>
              <a:ext uri="{FF2B5EF4-FFF2-40B4-BE49-F238E27FC236}">
                <a16:creationId xmlns:a16="http://schemas.microsoft.com/office/drawing/2014/main" id="{CD9CFDB8-D852-9F11-AA2B-E81E6D1651E3}"/>
              </a:ext>
            </a:extLst>
          </p:cNvPr>
          <p:cNvSpPr txBox="1"/>
          <p:nvPr/>
        </p:nvSpPr>
        <p:spPr>
          <a:xfrm>
            <a:off x="1407928" y="2722559"/>
            <a:ext cx="4783122" cy="771814"/>
          </a:xfrm>
          <a:prstGeom prst="rect">
            <a:avLst/>
          </a:prstGeom>
          <a:noFill/>
        </p:spPr>
        <p:txBody>
          <a:bodyPr wrap="square">
            <a:spAutoFit/>
          </a:bodyPr>
          <a:lstStyle/>
          <a:p>
            <a:pPr marL="342900" marR="0" lvl="0" indent="-342900" algn="just">
              <a:lnSpc>
                <a:spcPct val="115000"/>
              </a:lnSpc>
              <a:spcBef>
                <a:spcPts val="0"/>
              </a:spcBef>
              <a:spcAft>
                <a:spcPts val="1200"/>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Develop methods that enhance accuracy under occlusions and noisy data.</a:t>
            </a:r>
          </a:p>
        </p:txBody>
      </p:sp>
      <p:sp>
        <p:nvSpPr>
          <p:cNvPr id="7" name="TextBox 6">
            <a:extLst>
              <a:ext uri="{FF2B5EF4-FFF2-40B4-BE49-F238E27FC236}">
                <a16:creationId xmlns:a16="http://schemas.microsoft.com/office/drawing/2014/main" id="{7A6A8B59-8C52-4979-B099-B98F8036FBC2}"/>
              </a:ext>
            </a:extLst>
          </p:cNvPr>
          <p:cNvSpPr txBox="1"/>
          <p:nvPr/>
        </p:nvSpPr>
        <p:spPr>
          <a:xfrm>
            <a:off x="1407928" y="3494373"/>
            <a:ext cx="4670580" cy="1125757"/>
          </a:xfrm>
          <a:prstGeom prst="rect">
            <a:avLst/>
          </a:prstGeom>
          <a:noFill/>
        </p:spPr>
        <p:txBody>
          <a:bodyPr wrap="square">
            <a:spAutoFit/>
          </a:bodyPr>
          <a:lstStyle/>
          <a:p>
            <a:pPr marL="342900" marR="0" lvl="0" indent="-342900" algn="just">
              <a:lnSpc>
                <a:spcPct val="115000"/>
              </a:lnSpc>
              <a:spcBef>
                <a:spcPts val="0"/>
              </a:spcBef>
              <a:spcAft>
                <a:spcPts val="1200"/>
              </a:spcAft>
              <a:buFont typeface="Arial" panose="020B0604020202020204" pitchFamily="34" charset="0"/>
              <a:buChar char="•"/>
            </a:pPr>
            <a:r>
              <a:rPr lang="en-US" sz="2000" dirty="0">
                <a:solidFill>
                  <a:srgbClr val="000000"/>
                </a:solidFill>
                <a:effectLst/>
                <a:latin typeface="Times New Roman" panose="02020603050405020304" pitchFamily="18" charset="0"/>
                <a:ea typeface="Calibri" panose="020F0502020204030204" pitchFamily="34" charset="0"/>
              </a:rPr>
              <a:t>Optimize key point relationships using constraints for biomechanical acceptability.</a:t>
            </a:r>
          </a:p>
        </p:txBody>
      </p:sp>
      <p:pic>
        <p:nvPicPr>
          <p:cNvPr id="12" name="Picture 11" descr="A person walking on a tennis court&#10;&#10;AI-generated content may be incorrect.">
            <a:extLst>
              <a:ext uri="{FF2B5EF4-FFF2-40B4-BE49-F238E27FC236}">
                <a16:creationId xmlns:a16="http://schemas.microsoft.com/office/drawing/2014/main" id="{B01F6847-5B69-CE19-D404-906934ADDA1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5951" y="1750003"/>
            <a:ext cx="4824705" cy="3357994"/>
          </a:xfrm>
          <a:prstGeom prst="rect">
            <a:avLst/>
          </a:prstGeom>
        </p:spPr>
      </p:pic>
    </p:spTree>
    <p:extLst>
      <p:ext uri="{BB962C8B-B14F-4D97-AF65-F5344CB8AC3E}">
        <p14:creationId xmlns:p14="http://schemas.microsoft.com/office/powerpoint/2010/main" val="2265297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37"/>
          <p:cNvSpPr txBox="1"/>
          <p:nvPr/>
        </p:nvSpPr>
        <p:spPr>
          <a:xfrm>
            <a:off x="1290686" y="42041"/>
            <a:ext cx="9481605"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Summary of Literature Review</a:t>
            </a:r>
          </a:p>
        </p:txBody>
      </p:sp>
      <p:graphicFrame>
        <p:nvGraphicFramePr>
          <p:cNvPr id="2" name="Table 1">
            <a:extLst>
              <a:ext uri="{FF2B5EF4-FFF2-40B4-BE49-F238E27FC236}">
                <a16:creationId xmlns:a16="http://schemas.microsoft.com/office/drawing/2014/main" id="{02CCD9AD-2287-9B81-4F36-15416AE05469}"/>
              </a:ext>
            </a:extLst>
          </p:cNvPr>
          <p:cNvGraphicFramePr>
            <a:graphicFrameLocks noGrp="1"/>
          </p:cNvGraphicFramePr>
          <p:nvPr>
            <p:extLst>
              <p:ext uri="{D42A27DB-BD31-4B8C-83A1-F6EECF244321}">
                <p14:modId xmlns:p14="http://schemas.microsoft.com/office/powerpoint/2010/main" val="1811350224"/>
              </p:ext>
            </p:extLst>
          </p:nvPr>
        </p:nvGraphicFramePr>
        <p:xfrm>
          <a:off x="914400" y="969264"/>
          <a:ext cx="11277600" cy="5888737"/>
        </p:xfrm>
        <a:graphic>
          <a:graphicData uri="http://schemas.openxmlformats.org/drawingml/2006/table">
            <a:tbl>
              <a:tblPr/>
              <a:tblGrid>
                <a:gridCol w="1012273">
                  <a:extLst>
                    <a:ext uri="{9D8B030D-6E8A-4147-A177-3AD203B41FA5}">
                      <a16:colId xmlns:a16="http://schemas.microsoft.com/office/drawing/2014/main" val="826604252"/>
                    </a:ext>
                  </a:extLst>
                </a:gridCol>
                <a:gridCol w="2001677">
                  <a:extLst>
                    <a:ext uri="{9D8B030D-6E8A-4147-A177-3AD203B41FA5}">
                      <a16:colId xmlns:a16="http://schemas.microsoft.com/office/drawing/2014/main" val="3876678397"/>
                    </a:ext>
                  </a:extLst>
                </a:gridCol>
                <a:gridCol w="1740093">
                  <a:extLst>
                    <a:ext uri="{9D8B030D-6E8A-4147-A177-3AD203B41FA5}">
                      <a16:colId xmlns:a16="http://schemas.microsoft.com/office/drawing/2014/main" val="1458079460"/>
                    </a:ext>
                  </a:extLst>
                </a:gridCol>
                <a:gridCol w="2141410">
                  <a:extLst>
                    <a:ext uri="{9D8B030D-6E8A-4147-A177-3AD203B41FA5}">
                      <a16:colId xmlns:a16="http://schemas.microsoft.com/office/drawing/2014/main" val="3024362866"/>
                    </a:ext>
                  </a:extLst>
                </a:gridCol>
                <a:gridCol w="2225770">
                  <a:extLst>
                    <a:ext uri="{9D8B030D-6E8A-4147-A177-3AD203B41FA5}">
                      <a16:colId xmlns:a16="http://schemas.microsoft.com/office/drawing/2014/main" val="3761209494"/>
                    </a:ext>
                  </a:extLst>
                </a:gridCol>
                <a:gridCol w="2156377">
                  <a:extLst>
                    <a:ext uri="{9D8B030D-6E8A-4147-A177-3AD203B41FA5}">
                      <a16:colId xmlns:a16="http://schemas.microsoft.com/office/drawing/2014/main" val="1190461982"/>
                    </a:ext>
                  </a:extLst>
                </a:gridCol>
              </a:tblGrid>
              <a:tr h="588084">
                <a:tc>
                  <a:txBody>
                    <a:bodyPr/>
                    <a:lstStyle/>
                    <a:p>
                      <a:pPr algn="ctr" rtl="0" fontAlgn="ctr"/>
                      <a:r>
                        <a:rPr lang="en-US" sz="1200" b="1" dirty="0">
                          <a:effectLst/>
                          <a:latin typeface="Times New Roman" panose="02020603050405020304" pitchFamily="18" charset="0"/>
                          <a:cs typeface="Times New Roman" panose="02020603050405020304" pitchFamily="18" charset="0"/>
                        </a:rPr>
                        <a:t>Ref</a:t>
                      </a:r>
                    </a:p>
                  </a:txBody>
                  <a:tcPr marL="9405" marR="9405" marT="6270" marB="627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Title</a:t>
                      </a:r>
                    </a:p>
                  </a:txBody>
                  <a:tcPr marL="9405" marR="9405" marT="6270" marB="6270" anchor="ctr">
                    <a:lnL w="762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Author</a:t>
                      </a:r>
                    </a:p>
                  </a:txBody>
                  <a:tcPr marL="9405" marR="9405" marT="6270" marB="6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Dataset</a:t>
                      </a:r>
                    </a:p>
                  </a:txBody>
                  <a:tcPr marL="9405" marR="9405" marT="6270" marB="6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Methodology</a:t>
                      </a:r>
                    </a:p>
                  </a:txBody>
                  <a:tcPr marL="9405" marR="9405" marT="6270" marB="6270"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Findings</a:t>
                      </a:r>
                    </a:p>
                  </a:txBody>
                  <a:tcPr marL="9405" marR="9405" marT="6270" marB="6270" anchor="ctr">
                    <a:lnL w="12700" cmpd="sng">
                      <a:noFill/>
                      <a:prstDash val="solid"/>
                    </a:lnL>
                    <a:lnR w="762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extLst>
                  <a:ext uri="{0D108BD9-81ED-4DB2-BD59-A6C34878D82A}">
                    <a16:rowId xmlns:a16="http://schemas.microsoft.com/office/drawing/2014/main" val="244132951"/>
                  </a:ext>
                </a:extLst>
              </a:tr>
              <a:tr h="2108097">
                <a:tc>
                  <a:txBody>
                    <a:bodyPr/>
                    <a:lstStyle/>
                    <a:p>
                      <a:pPr algn="ctr" rtl="0" fontAlgn="ctr"/>
                      <a:r>
                        <a:rPr lang="en-US" sz="1200" dirty="0">
                          <a:effectLst/>
                          <a:latin typeface="Times New Roman" panose="02020603050405020304" pitchFamily="18" charset="0"/>
                          <a:cs typeface="Times New Roman" panose="02020603050405020304" pitchFamily="18" charset="0"/>
                        </a:rPr>
                        <a:t>[1]</a:t>
                      </a: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dirty="0">
                          <a:latin typeface="Times New Roman" panose="02020603050405020304" pitchFamily="18" charset="0"/>
                          <a:cs typeface="Times New Roman" panose="02020603050405020304" pitchFamily="18" charset="0"/>
                        </a:rPr>
                        <a:t>Occlusion-Aware Networks for 3D Human Pose Estimation in Video </a:t>
                      </a:r>
                      <a:endParaRPr lang="en-US" sz="12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dirty="0">
                          <a:latin typeface="Times New Roman" panose="02020603050405020304" pitchFamily="18" charset="0"/>
                          <a:cs typeface="Times New Roman" panose="02020603050405020304" pitchFamily="18" charset="0"/>
                        </a:rPr>
                        <a:t>Yu Cheng, Bo Yang, Bo Wang, Wending Yan, and Robby T. Tan1</a:t>
                      </a:r>
                      <a:endParaRPr lang="en-US" sz="1200" u="sng" dirty="0">
                        <a:solidFill>
                          <a:srgbClr val="1155CC"/>
                        </a:solidFill>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dirty="0">
                          <a:latin typeface="Times New Roman" panose="02020603050405020304" pitchFamily="18" charset="0"/>
                          <a:cs typeface="Times New Roman" panose="02020603050405020304" pitchFamily="18" charset="0"/>
                        </a:rPr>
                        <a:t>Human3.6M Dataset: This is a large-scale 3D human pose dataset containing 3.6 million images </a:t>
                      </a:r>
                      <a:endParaRPr lang="en-US" sz="12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000" b="1" i="0" kern="1200" dirty="0">
                          <a:solidFill>
                            <a:schemeClr val="tx1"/>
                          </a:solidFill>
                          <a:effectLst/>
                          <a:latin typeface="Times New Roman" panose="02020603050405020304" pitchFamily="18" charset="0"/>
                          <a:ea typeface="+mn-ea"/>
                          <a:cs typeface="Times New Roman" panose="02020603050405020304" pitchFamily="18" charset="0"/>
                        </a:rPr>
                        <a:t>Filter </a:t>
                      </a:r>
                      <a:r>
                        <a:rPr lang="en-US" sz="1000" b="1" i="0" kern="1200" dirty="0" err="1">
                          <a:solidFill>
                            <a:schemeClr val="tx1"/>
                          </a:solidFill>
                          <a:effectLst/>
                          <a:latin typeface="Times New Roman" panose="02020603050405020304" pitchFamily="18" charset="0"/>
                          <a:ea typeface="+mn-ea"/>
                          <a:cs typeface="Times New Roman" panose="02020603050405020304" pitchFamily="18" charset="0"/>
                        </a:rPr>
                        <a:t>keypoints</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via heatmaps/optical-flow; TCNs ensure smoothness/occlusion handling.</a:t>
                      </a:r>
                    </a:p>
                    <a:p>
                      <a:pPr algn="ctr"/>
                      <a:r>
                        <a:rPr lang="en-US" sz="1000" b="1" i="0" kern="1200" dirty="0">
                          <a:solidFill>
                            <a:schemeClr val="tx1"/>
                          </a:solidFill>
                          <a:effectLst/>
                          <a:latin typeface="Times New Roman" panose="02020603050405020304" pitchFamily="18" charset="0"/>
                          <a:ea typeface="+mn-ea"/>
                          <a:cs typeface="Times New Roman" panose="02020603050405020304" pitchFamily="18" charset="0"/>
                        </a:rPr>
                        <a:t>Train with synthetic occlusions</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and enforce pose constraints for biomechanical accuracy.</a:t>
                      </a: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dirty="0">
                          <a:latin typeface="Times New Roman" panose="02020603050405020304" pitchFamily="18" charset="0"/>
                          <a:cs typeface="Times New Roman" panose="02020603050405020304" pitchFamily="18" charset="0"/>
                        </a:rPr>
                        <a:t>The proposed occlusion-aw are framework improves 3D human pose estimation by effectively handling occlusions, reducing estimation errors, and </a:t>
                      </a:r>
                      <a:r>
                        <a:rPr lang="en-US" sz="1000" dirty="0" err="1">
                          <a:latin typeface="Times New Roman" panose="02020603050405020304" pitchFamily="18" charset="0"/>
                          <a:cs typeface="Times New Roman" panose="02020603050405020304" pitchFamily="18" charset="0"/>
                        </a:rPr>
                        <a:t>outperformin</a:t>
                      </a:r>
                      <a:r>
                        <a:rPr lang="en-US" sz="1000" dirty="0">
                          <a:latin typeface="Times New Roman" panose="02020603050405020304" pitchFamily="18" charset="0"/>
                          <a:cs typeface="Times New Roman" panose="02020603050405020304" pitchFamily="18" charset="0"/>
                        </a:rPr>
                        <a:t> g state-of-the-a rt methods.</a:t>
                      </a:r>
                      <a:endParaRPr lang="en-US" sz="10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13521928"/>
                  </a:ext>
                </a:extLst>
              </a:tr>
              <a:tr h="1791620">
                <a:tc>
                  <a:txBody>
                    <a:bodyPr/>
                    <a:lstStyle/>
                    <a:p>
                      <a:pPr algn="ctr" rtl="0" fontAlgn="ctr"/>
                      <a:r>
                        <a:rPr lang="en-US" sz="1200" dirty="0">
                          <a:effectLst/>
                          <a:latin typeface="Times New Roman" panose="02020603050405020304" pitchFamily="18" charset="0"/>
                          <a:cs typeface="Times New Roman" panose="02020603050405020304" pitchFamily="18" charset="0"/>
                        </a:rPr>
                        <a:t>[2]</a:t>
                      </a: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g2o: A General Framework for Graph Optimization</a:t>
                      </a:r>
                      <a:endParaRPr lang="en-US" sz="1200" b="0" dirty="0">
                        <a:effectLst/>
                        <a:latin typeface="Times New Roman" panose="02020603050405020304" pitchFamily="18" charset="0"/>
                        <a:cs typeface="Times New Roman" panose="02020603050405020304" pitchFamily="18" charset="0"/>
                      </a:endParaRPr>
                    </a:p>
                    <a:p>
                      <a:pPr 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Rainer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Kummerle</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Giorgio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Grisetti</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 Hauke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Strasdat</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,Kurt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Konolige,Wolfram</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Burgard</a:t>
                      </a:r>
                      <a:br>
                        <a:rPr lang="en-US" sz="1200" dirty="0">
                          <a:effectLst/>
                          <a:latin typeface="Times New Roman" panose="02020603050405020304" pitchFamily="18" charset="0"/>
                          <a:cs typeface="Times New Roman" panose="02020603050405020304" pitchFamily="18" charset="0"/>
                        </a:rPr>
                      </a:br>
                      <a:endParaRPr lang="en-US" sz="12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Manhattan3500 Dataset, Victoria Park Dataset, Venice Dataset, Scale-Drift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Datase</a:t>
                      </a:r>
                      <a:endParaRPr lang="en-US" sz="12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g2o optimizes graph-based nonlinear error functions by leveraging sparse connectivity, advanced solvers, and efficient numerical techniques for SLAM and Bundle Adjustment.</a:t>
                      </a:r>
                      <a:endParaRPr lang="en-US" sz="10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a:r>
                        <a:rPr lang="en-US" sz="1000" b="1" i="0" kern="1200" dirty="0">
                          <a:solidFill>
                            <a:schemeClr val="tx1"/>
                          </a:solidFill>
                          <a:effectLst/>
                          <a:latin typeface="Times New Roman" panose="02020603050405020304" pitchFamily="18" charset="0"/>
                          <a:ea typeface="+mn-ea"/>
                          <a:cs typeface="Times New Roman" panose="02020603050405020304" pitchFamily="18" charset="0"/>
                        </a:rPr>
                        <a:t>Occlusion Handling &amp; Error Reduction</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The occlusion-aware framework improves 3D pose estimation by effectively managing occlusions and minimizing errors.</a:t>
                      </a:r>
                    </a:p>
                    <a:p>
                      <a:pPr algn="ctr"/>
                      <a:r>
                        <a:rPr lang="en-US" sz="1000" b="1" i="0" kern="1200" dirty="0">
                          <a:solidFill>
                            <a:schemeClr val="tx1"/>
                          </a:solidFill>
                          <a:effectLst/>
                          <a:latin typeface="Times New Roman" panose="02020603050405020304" pitchFamily="18" charset="0"/>
                          <a:ea typeface="+mn-ea"/>
                          <a:cs typeface="Times New Roman" panose="02020603050405020304" pitchFamily="18" charset="0"/>
                        </a:rPr>
                        <a:t>State-of-the-Art Performance</a:t>
                      </a:r>
                      <a:r>
                        <a:rPr lang="en-US" sz="1000" b="0" i="0" kern="1200" dirty="0">
                          <a:solidFill>
                            <a:schemeClr val="tx1"/>
                          </a:solidFill>
                          <a:effectLst/>
                          <a:latin typeface="Times New Roman" panose="02020603050405020304" pitchFamily="18" charset="0"/>
                          <a:ea typeface="+mn-ea"/>
                          <a:cs typeface="Times New Roman" panose="02020603050405020304" pitchFamily="18" charset="0"/>
                        </a:rPr>
                        <a:t>: Outperforms existing methods in accuracy and robustness under occlusion scenarios.</a:t>
                      </a:r>
                    </a:p>
                    <a:p>
                      <a:pPr rtl="0" fontAlgn="ctr"/>
                      <a:endParaRPr lang="en-US" sz="12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411201822"/>
                  </a:ext>
                </a:extLst>
              </a:tr>
              <a:tr h="1400936">
                <a:tc>
                  <a:txBody>
                    <a:bodyPr/>
                    <a:lstStyle/>
                    <a:p>
                      <a:pPr algn="ctr" rtl="0" fontAlgn="ctr"/>
                      <a:r>
                        <a:rPr lang="en-US" sz="1200" dirty="0">
                          <a:effectLst/>
                          <a:latin typeface="Times New Roman" panose="02020603050405020304" pitchFamily="18" charset="0"/>
                          <a:cs typeface="Times New Roman" panose="02020603050405020304" pitchFamily="18" charset="0"/>
                        </a:rPr>
                        <a:t>[3]</a:t>
                      </a: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 simple yet effective baseline for 3d human pose estimation</a:t>
                      </a:r>
                      <a:endParaRPr lang="en-US" sz="1200" b="0" dirty="0">
                        <a:effectLst/>
                        <a:latin typeface="Times New Roman" panose="02020603050405020304" pitchFamily="18" charset="0"/>
                        <a:cs typeface="Times New Roman" panose="02020603050405020304" pitchFamily="18" charset="0"/>
                      </a:endParaRPr>
                    </a:p>
                    <a:p>
                      <a:pPr 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Julieta Martinez,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Rayat</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Hossain, Javier Romero, and James J. Little</a:t>
                      </a:r>
                      <a:endParaRPr lang="en-US" sz="12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HumanEva</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Human3.6M-This is currently the largest publicly available dataset for 3D human pose estimation, consisting of 3.6 million images.,</a:t>
                      </a:r>
                      <a:b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b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MPII Dataset</a:t>
                      </a:r>
                      <a:endParaRPr lang="en-US" sz="12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 lightweight feedforward network with residual connections, batch normalization, and dropout maps normalized 2D joint locations to 3D poses in camera coordinates.</a:t>
                      </a:r>
                      <a:endParaRPr lang="en-US" sz="10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 simple deep network lifting 2D joint inputs to 3D significantly reduces error, revealing that 2D detection quality largely drives 3D pose estimation performance</a:t>
                      </a:r>
                      <a:endParaRPr lang="en-US" sz="1000" dirty="0">
                        <a:effectLst/>
                        <a:latin typeface="Times New Roman" panose="02020603050405020304" pitchFamily="18" charset="0"/>
                        <a:cs typeface="Times New Roman" panose="02020603050405020304" pitchFamily="18" charset="0"/>
                      </a:endParaRP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67235283"/>
                  </a:ext>
                </a:extLst>
              </a:tr>
            </a:tbl>
          </a:graphicData>
        </a:graphic>
      </p:graphicFrame>
      <p:pic>
        <p:nvPicPr>
          <p:cNvPr id="3" name="Picture 2" descr="Iiuc-logo_new">
            <a:extLst>
              <a:ext uri="{FF2B5EF4-FFF2-40B4-BE49-F238E27FC236}">
                <a16:creationId xmlns:a16="http://schemas.microsoft.com/office/drawing/2014/main" id="{31C5BACF-D03C-5219-5260-18BDB385E0E0}"/>
              </a:ext>
            </a:extLst>
          </p:cNvPr>
          <p:cNvPicPr>
            <a:picLocks noChangeAspect="1"/>
          </p:cNvPicPr>
          <p:nvPr/>
        </p:nvPicPr>
        <p:blipFill>
          <a:blip r:embed="rId2"/>
          <a:stretch>
            <a:fillRect/>
          </a:stretch>
        </p:blipFill>
        <p:spPr>
          <a:xfrm>
            <a:off x="232410" y="6342698"/>
            <a:ext cx="401320" cy="423545"/>
          </a:xfrm>
          <a:prstGeom prst="rect">
            <a:avLst/>
          </a:prstGeom>
        </p:spPr>
      </p:pic>
      <p:sp>
        <p:nvSpPr>
          <p:cNvPr id="4" name="Rectangles 38">
            <a:extLst>
              <a:ext uri="{FF2B5EF4-FFF2-40B4-BE49-F238E27FC236}">
                <a16:creationId xmlns:a16="http://schemas.microsoft.com/office/drawing/2014/main" id="{CAFA1281-6D13-A6F9-016B-943DF039DB0F}"/>
              </a:ext>
            </a:extLst>
          </p:cNvPr>
          <p:cNvSpPr/>
          <p:nvPr/>
        </p:nvSpPr>
        <p:spPr>
          <a:xfrm>
            <a:off x="1419709" y="688467"/>
            <a:ext cx="100584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6245079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37"/>
          <p:cNvSpPr txBox="1"/>
          <p:nvPr/>
        </p:nvSpPr>
        <p:spPr>
          <a:xfrm>
            <a:off x="1186395" y="0"/>
            <a:ext cx="981921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Contd..</a:t>
            </a:r>
          </a:p>
        </p:txBody>
      </p:sp>
      <p:graphicFrame>
        <p:nvGraphicFramePr>
          <p:cNvPr id="2" name="Table 1">
            <a:extLst>
              <a:ext uri="{FF2B5EF4-FFF2-40B4-BE49-F238E27FC236}">
                <a16:creationId xmlns:a16="http://schemas.microsoft.com/office/drawing/2014/main" id="{02CCD9AD-2287-9B81-4F36-15416AE05469}"/>
              </a:ext>
            </a:extLst>
          </p:cNvPr>
          <p:cNvGraphicFramePr>
            <a:graphicFrameLocks noGrp="1"/>
          </p:cNvGraphicFramePr>
          <p:nvPr>
            <p:extLst>
              <p:ext uri="{D42A27DB-BD31-4B8C-83A1-F6EECF244321}">
                <p14:modId xmlns:p14="http://schemas.microsoft.com/office/powerpoint/2010/main" val="1249757716"/>
              </p:ext>
            </p:extLst>
          </p:nvPr>
        </p:nvGraphicFramePr>
        <p:xfrm>
          <a:off x="912569" y="1213286"/>
          <a:ext cx="10789845" cy="5446689"/>
        </p:xfrm>
        <a:graphic>
          <a:graphicData uri="http://schemas.openxmlformats.org/drawingml/2006/table">
            <a:tbl>
              <a:tblPr/>
              <a:tblGrid>
                <a:gridCol w="968492">
                  <a:extLst>
                    <a:ext uri="{9D8B030D-6E8A-4147-A177-3AD203B41FA5}">
                      <a16:colId xmlns:a16="http://schemas.microsoft.com/office/drawing/2014/main" val="826604252"/>
                    </a:ext>
                  </a:extLst>
                </a:gridCol>
                <a:gridCol w="1915104">
                  <a:extLst>
                    <a:ext uri="{9D8B030D-6E8A-4147-A177-3AD203B41FA5}">
                      <a16:colId xmlns:a16="http://schemas.microsoft.com/office/drawing/2014/main" val="3876678397"/>
                    </a:ext>
                  </a:extLst>
                </a:gridCol>
                <a:gridCol w="1653371">
                  <a:extLst>
                    <a:ext uri="{9D8B030D-6E8A-4147-A177-3AD203B41FA5}">
                      <a16:colId xmlns:a16="http://schemas.microsoft.com/office/drawing/2014/main" val="1458079460"/>
                    </a:ext>
                  </a:extLst>
                </a:gridCol>
                <a:gridCol w="2060258">
                  <a:extLst>
                    <a:ext uri="{9D8B030D-6E8A-4147-A177-3AD203B41FA5}">
                      <a16:colId xmlns:a16="http://schemas.microsoft.com/office/drawing/2014/main" val="3024362866"/>
                    </a:ext>
                  </a:extLst>
                </a:gridCol>
                <a:gridCol w="1656917">
                  <a:extLst>
                    <a:ext uri="{9D8B030D-6E8A-4147-A177-3AD203B41FA5}">
                      <a16:colId xmlns:a16="http://schemas.microsoft.com/office/drawing/2014/main" val="3761209494"/>
                    </a:ext>
                  </a:extLst>
                </a:gridCol>
                <a:gridCol w="2535703">
                  <a:extLst>
                    <a:ext uri="{9D8B030D-6E8A-4147-A177-3AD203B41FA5}">
                      <a16:colId xmlns:a16="http://schemas.microsoft.com/office/drawing/2014/main" val="1190461982"/>
                    </a:ext>
                  </a:extLst>
                </a:gridCol>
              </a:tblGrid>
              <a:tr h="478449">
                <a:tc>
                  <a:txBody>
                    <a:bodyPr/>
                    <a:lstStyle/>
                    <a:p>
                      <a:pPr algn="ctr" rtl="0" fontAlgn="ctr"/>
                      <a:r>
                        <a:rPr lang="en-US" sz="1200" b="1" dirty="0">
                          <a:effectLst/>
                          <a:latin typeface="Times New Roman" panose="02020603050405020304" pitchFamily="18" charset="0"/>
                          <a:cs typeface="Times New Roman" panose="02020603050405020304" pitchFamily="18" charset="0"/>
                        </a:rPr>
                        <a:t>Ref</a:t>
                      </a:r>
                    </a:p>
                  </a:txBody>
                  <a:tcPr marL="9405" marR="9405" marT="6270" marB="627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Title</a:t>
                      </a:r>
                    </a:p>
                  </a:txBody>
                  <a:tcPr marL="9405" marR="9405" marT="6270" marB="627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Author</a:t>
                      </a:r>
                    </a:p>
                  </a:txBody>
                  <a:tcPr marL="9405" marR="9405" marT="6270" marB="627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Dataset</a:t>
                      </a:r>
                    </a:p>
                  </a:txBody>
                  <a:tcPr marL="9405" marR="9405" marT="6270" marB="627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Methodology</a:t>
                      </a:r>
                    </a:p>
                  </a:txBody>
                  <a:tcPr marL="9405" marR="9405" marT="6270" marB="627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tc>
                  <a:txBody>
                    <a:bodyPr/>
                    <a:lstStyle/>
                    <a:p>
                      <a:pPr algn="ctr" rtl="0" fontAlgn="ctr"/>
                      <a:r>
                        <a:rPr lang="en-US" sz="1200" b="1" dirty="0">
                          <a:effectLst/>
                          <a:latin typeface="Times New Roman" panose="02020603050405020304" pitchFamily="18" charset="0"/>
                          <a:cs typeface="Times New Roman" panose="02020603050405020304" pitchFamily="18" charset="0"/>
                        </a:rPr>
                        <a:t>Findings</a:t>
                      </a:r>
                    </a:p>
                  </a:txBody>
                  <a:tcPr marL="9405" marR="9405" marT="6270" marB="6270" anchor="ctr">
                    <a:lnL w="7620" cap="flat" cmpd="sng" algn="ctr">
                      <a:noFill/>
                      <a:prstDash val="solid"/>
                      <a:round/>
                      <a:headEnd type="none" w="med" len="med"/>
                      <a:tailEnd type="none" w="med" len="med"/>
                    </a:lnL>
                    <a:lnR w="762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9F6F1"/>
                    </a:solidFill>
                  </a:tcPr>
                </a:tc>
                <a:extLst>
                  <a:ext uri="{0D108BD9-81ED-4DB2-BD59-A6C34878D82A}">
                    <a16:rowId xmlns:a16="http://schemas.microsoft.com/office/drawing/2014/main" val="244132951"/>
                  </a:ext>
                </a:extLst>
              </a:tr>
              <a:tr h="1160938">
                <a:tc>
                  <a:txBody>
                    <a:bodyPr/>
                    <a:lstStyle/>
                    <a:p>
                      <a:pPr algn="ctr" rtl="0" fontAlgn="ctr"/>
                      <a:r>
                        <a:rPr lang="en-US" sz="1200" dirty="0">
                          <a:effectLst/>
                          <a:latin typeface="Times New Roman" panose="02020603050405020304" pitchFamily="18" charset="0"/>
                          <a:cs typeface="Times New Roman" panose="02020603050405020304" pitchFamily="18" charset="0"/>
                        </a:rPr>
                        <a:t>[4]</a:t>
                      </a: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G2O-Pose: Real-Time Monocular 3D Human Pose Estimation Based on General Graph Optimization</a:t>
                      </a:r>
                      <a:endParaRPr lang="en-US" sz="1200" b="0" dirty="0">
                        <a:effectLst/>
                        <a:latin typeface="Times New Roman" panose="02020603050405020304" pitchFamily="18" charset="0"/>
                        <a:cs typeface="Times New Roman" panose="02020603050405020304" pitchFamily="18" charset="0"/>
                      </a:endParaRPr>
                    </a:p>
                    <a:p>
                      <a:pPr 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Haixun</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Sun,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Yanyan</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Zhang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Yijie</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Zheng,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Jianxin</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Luo * and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Zhisong</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Pan</a:t>
                      </a:r>
                      <a:endParaRPr lang="en-US" sz="12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Training and Testing: Typically, subjects S1, S5, S6, S7, and S8 are used for training, while subjects S9 and S11 are reserved for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testing.Depth</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Considerations</a:t>
                      </a:r>
                      <a:endParaRPr lang="en-US" sz="12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study presents G2O-Pose, a real-time monocular 3D human pose estimation method using general graph optimization with multiple constraints, including bone proportion recovery, human orientation classification, and reverse joint correction.</a:t>
                      </a:r>
                      <a:endParaRPr lang="en-US" sz="10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G2O-Pose significantly improves running speed while maintaining comparable accuracy to traditional methods, achieving 32 FPS on consumer hardware and outperforming non-deep learning approaches when depth variation is minimal.</a:t>
                      </a:r>
                      <a:r>
                        <a:rPr lang="en-US" sz="1000" dirty="0">
                          <a:effectLst/>
                          <a:latin typeface="Times New Roman" panose="02020603050405020304" pitchFamily="18" charset="0"/>
                          <a:cs typeface="Times New Roman" panose="02020603050405020304" pitchFamily="18" charset="0"/>
                        </a:rPr>
                        <a:t>.</a:t>
                      </a: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813521928"/>
                  </a:ext>
                </a:extLst>
              </a:tr>
              <a:tr h="1630427">
                <a:tc>
                  <a:txBody>
                    <a:bodyPr/>
                    <a:lstStyle/>
                    <a:p>
                      <a:pPr algn="ctr" rtl="0" fontAlgn="ctr"/>
                      <a:r>
                        <a:rPr lang="en-US" sz="1200" dirty="0">
                          <a:effectLst/>
                          <a:latin typeface="Times New Roman" panose="02020603050405020304" pitchFamily="18" charset="0"/>
                          <a:cs typeface="Times New Roman" panose="02020603050405020304" pitchFamily="18" charset="0"/>
                        </a:rPr>
                        <a:t>[5]</a:t>
                      </a: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OpenPose</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Realtime Multi-Person 2D Pose Estimation using Part Affinity Fields</a:t>
                      </a:r>
                      <a:endParaRPr lang="en-US" sz="1200" b="0" dirty="0">
                        <a:effectLst/>
                        <a:latin typeface="Times New Roman" panose="02020603050405020304" pitchFamily="18" charset="0"/>
                        <a:cs typeface="Times New Roman" panose="02020603050405020304" pitchFamily="18" charset="0"/>
                      </a:endParaRPr>
                    </a:p>
                    <a:p>
                      <a:pPr 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1"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ZheCao</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Gines</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Hidalgo, Tomas Simon, Shih-</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EnWei</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and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YaserSheikh</a:t>
                      </a:r>
                      <a:endParaRPr lang="en-US" sz="12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publicly released annotated foot dataset, which is used to evaluate foot key point detection results , MPII for training and testing,</a:t>
                      </a:r>
                      <a:endParaRPr lang="en-US" sz="12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methodology involves a bottom-up approach where a feedforward network predicts 2D confidence maps for body part locations and vector fields for PAFs, which encode the association between body parts. The system iteratively refines PAF predictions and confidence maps to output accurate 2D key points for all individuals in the image</a:t>
                      </a:r>
                      <a:endParaRPr lang="en-US" sz="10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study demonstrates that combining body and foot estimation into a single model enhances accuracy and reduces inference time, while the use of Part Affinity Fields (PAFs) significantly improves runtime performance and accuracy in multi-person 2D pose estimation.</a:t>
                      </a:r>
                      <a:endParaRPr lang="en-US" sz="10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1008528296"/>
                  </a:ext>
                </a:extLst>
              </a:tr>
              <a:tr h="1630427">
                <a:tc>
                  <a:txBody>
                    <a:bodyPr/>
                    <a:lstStyle/>
                    <a:p>
                      <a:pPr algn="ctr" rtl="0" fontAlgn="ctr"/>
                      <a:r>
                        <a:rPr lang="en-US" sz="1200" dirty="0">
                          <a:effectLst/>
                          <a:latin typeface="Times New Roman" panose="02020603050405020304" pitchFamily="18" charset="0"/>
                          <a:cs typeface="Times New Roman" panose="02020603050405020304" pitchFamily="18" charset="0"/>
                        </a:rPr>
                        <a:t>[6]</a:t>
                      </a:r>
                    </a:p>
                  </a:txBody>
                  <a:tcPr marL="9405" marR="9405" marT="6270" marB="627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DSPose</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Dual-Space-Driven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Keypoint</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Topology Modeling for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HumanPoseEstimation</a:t>
                      </a:r>
                      <a:endParaRPr lang="en-US" sz="1200" b="0" dirty="0">
                        <a:effectLst/>
                        <a:latin typeface="Times New Roman" panose="02020603050405020304" pitchFamily="18" charset="0"/>
                        <a:cs typeface="Times New Roman" panose="02020603050405020304" pitchFamily="18" charset="0"/>
                      </a:endParaRPr>
                    </a:p>
                    <a:p>
                      <a:pPr 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endParaRPr lang="en-US" sz="12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Anran</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Zhao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Jingli</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Li ,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Hongtao</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Zeng, </a:t>
                      </a:r>
                      <a:r>
                        <a:rPr lang="en-US" sz="1200" b="0" i="0" u="none" strike="noStrike" kern="1200" dirty="0" err="1">
                          <a:solidFill>
                            <a:schemeClr val="tx1"/>
                          </a:solidFill>
                          <a:effectLst/>
                          <a:latin typeface="Times New Roman" panose="02020603050405020304" pitchFamily="18" charset="0"/>
                          <a:ea typeface="+mn-ea"/>
                          <a:cs typeface="Times New Roman" panose="02020603050405020304" pitchFamily="18" charset="0"/>
                        </a:rPr>
                        <a:t>Hongren</a:t>
                      </a: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Cheng  and Liangshan Dong </a:t>
                      </a:r>
                      <a:endParaRPr lang="en-US" sz="12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2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experiments were conducted using the MPII dataset, which is commonly used for evaluating human pose estimation models</a:t>
                      </a:r>
                      <a:endParaRPr lang="en-US" sz="12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methodology involves a Transformer-based feature extraction for accurate key point features, integration of physical space correlations to address localization errors, and the use of a graph convolutional neural network (GCN) to fuse spatial and feature correlations for improved pose estimation</a:t>
                      </a:r>
                      <a:endParaRPr lang="en-US" sz="10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tc>
                  <a:txBody>
                    <a:bodyPr/>
                    <a:lstStyle/>
                    <a:p>
                      <a:pPr algn="ctr" rtl="0" fontAlgn="ctr"/>
                      <a:r>
                        <a:rPr lang="en-US" sz="10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The proposed dual-space-driven topology model, DS Pose, achieved competitive results in human pose estimation tasks, outperforming several existing methods on the MPII dataset by achieving four best and four second-best indicators across various metrics</a:t>
                      </a:r>
                      <a:endParaRPr lang="en-US" sz="1000" dirty="0">
                        <a:effectLst/>
                        <a:latin typeface="Times New Roman" panose="02020603050405020304" pitchFamily="18" charset="0"/>
                        <a:cs typeface="Times New Roman" panose="02020603050405020304" pitchFamily="18" charset="0"/>
                      </a:endParaRPr>
                    </a:p>
                  </a:txBody>
                  <a:tcPr marL="22860" marR="22860" marT="15240" marB="152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FFFF"/>
                    </a:solidFill>
                  </a:tcPr>
                </a:tc>
                <a:extLst>
                  <a:ext uri="{0D108BD9-81ED-4DB2-BD59-A6C34878D82A}">
                    <a16:rowId xmlns:a16="http://schemas.microsoft.com/office/drawing/2014/main" val="2611466961"/>
                  </a:ext>
                </a:extLst>
              </a:tr>
            </a:tbl>
          </a:graphicData>
        </a:graphic>
      </p:graphicFrame>
      <p:pic>
        <p:nvPicPr>
          <p:cNvPr id="3" name="Picture 2" descr="Iiuc-logo_new">
            <a:extLst>
              <a:ext uri="{FF2B5EF4-FFF2-40B4-BE49-F238E27FC236}">
                <a16:creationId xmlns:a16="http://schemas.microsoft.com/office/drawing/2014/main" id="{63D6081B-1CB5-B1CA-8257-0777299199FD}"/>
              </a:ext>
            </a:extLst>
          </p:cNvPr>
          <p:cNvPicPr>
            <a:picLocks noChangeAspect="1"/>
          </p:cNvPicPr>
          <p:nvPr/>
        </p:nvPicPr>
        <p:blipFill>
          <a:blip r:embed="rId2"/>
          <a:stretch>
            <a:fillRect/>
          </a:stretch>
        </p:blipFill>
        <p:spPr>
          <a:xfrm>
            <a:off x="232410" y="6342698"/>
            <a:ext cx="401320" cy="423545"/>
          </a:xfrm>
          <a:prstGeom prst="rect">
            <a:avLst/>
          </a:prstGeom>
        </p:spPr>
      </p:pic>
      <p:sp>
        <p:nvSpPr>
          <p:cNvPr id="4" name="Rectangles 38">
            <a:extLst>
              <a:ext uri="{FF2B5EF4-FFF2-40B4-BE49-F238E27FC236}">
                <a16:creationId xmlns:a16="http://schemas.microsoft.com/office/drawing/2014/main" id="{A86F8D7B-B791-5EF5-109D-D3291C11CB21}"/>
              </a:ext>
            </a:extLst>
          </p:cNvPr>
          <p:cNvSpPr/>
          <p:nvPr/>
        </p:nvSpPr>
        <p:spPr>
          <a:xfrm>
            <a:off x="1278291" y="707886"/>
            <a:ext cx="100584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3850648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5CFB2F9F-93EC-C269-7901-AA4C5046C8C6}"/>
              </a:ext>
            </a:extLst>
          </p:cNvPr>
          <p:cNvPicPr>
            <a:picLocks noChangeAspect="1"/>
          </p:cNvPicPr>
          <p:nvPr/>
        </p:nvPicPr>
        <p:blipFill>
          <a:blip r:embed="rId2"/>
          <a:srcRect l="4159" t="5150" r="9451"/>
          <a:stretch/>
        </p:blipFill>
        <p:spPr>
          <a:xfrm>
            <a:off x="1234965" y="821638"/>
            <a:ext cx="10957035" cy="6018074"/>
          </a:xfrm>
          <a:prstGeom prst="rect">
            <a:avLst/>
          </a:prstGeom>
        </p:spPr>
      </p:pic>
      <p:sp>
        <p:nvSpPr>
          <p:cNvPr id="4" name="Rectangles 38">
            <a:extLst>
              <a:ext uri="{FF2B5EF4-FFF2-40B4-BE49-F238E27FC236}">
                <a16:creationId xmlns:a16="http://schemas.microsoft.com/office/drawing/2014/main" id="{6404A4E3-7529-C266-A038-E6A9C204D195}"/>
              </a:ext>
            </a:extLst>
          </p:cNvPr>
          <p:cNvSpPr/>
          <p:nvPr/>
        </p:nvSpPr>
        <p:spPr>
          <a:xfrm>
            <a:off x="1234965" y="803350"/>
            <a:ext cx="100584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Text Box 37">
            <a:extLst>
              <a:ext uri="{FF2B5EF4-FFF2-40B4-BE49-F238E27FC236}">
                <a16:creationId xmlns:a16="http://schemas.microsoft.com/office/drawing/2014/main" id="{2241FD75-D779-D5EC-6E23-F103EE3D4C2C}"/>
              </a:ext>
            </a:extLst>
          </p:cNvPr>
          <p:cNvSpPr txBox="1"/>
          <p:nvPr/>
        </p:nvSpPr>
        <p:spPr>
          <a:xfrm>
            <a:off x="1186395" y="0"/>
            <a:ext cx="9819210"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Methodology</a:t>
            </a:r>
          </a:p>
        </p:txBody>
      </p:sp>
      <p:pic>
        <p:nvPicPr>
          <p:cNvPr id="8" name="Picture 7" descr="Iiuc-logo_new">
            <a:extLst>
              <a:ext uri="{FF2B5EF4-FFF2-40B4-BE49-F238E27FC236}">
                <a16:creationId xmlns:a16="http://schemas.microsoft.com/office/drawing/2014/main" id="{0922E733-DE5C-774C-AB33-031F1942774C}"/>
              </a:ext>
            </a:extLst>
          </p:cNvPr>
          <p:cNvPicPr>
            <a:picLocks noChangeAspect="1"/>
          </p:cNvPicPr>
          <p:nvPr/>
        </p:nvPicPr>
        <p:blipFill>
          <a:blip r:embed="rId3"/>
          <a:stretch>
            <a:fillRect/>
          </a:stretch>
        </p:blipFill>
        <p:spPr>
          <a:xfrm>
            <a:off x="232410" y="6342698"/>
            <a:ext cx="401320" cy="423545"/>
          </a:xfrm>
          <a:prstGeom prst="rect">
            <a:avLst/>
          </a:prstGeom>
        </p:spPr>
      </p:pic>
    </p:spTree>
    <p:extLst>
      <p:ext uri="{BB962C8B-B14F-4D97-AF65-F5344CB8AC3E}">
        <p14:creationId xmlns:p14="http://schemas.microsoft.com/office/powerpoint/2010/main" val="10626240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descr="Iiuc-logo_new"/>
          <p:cNvPicPr>
            <a:picLocks noChangeAspect="1"/>
          </p:cNvPicPr>
          <p:nvPr/>
        </p:nvPicPr>
        <p:blipFill>
          <a:blip r:embed="rId2"/>
          <a:stretch>
            <a:fillRect/>
          </a:stretch>
        </p:blipFill>
        <p:spPr>
          <a:xfrm>
            <a:off x="232410" y="6342698"/>
            <a:ext cx="401320" cy="423545"/>
          </a:xfrm>
          <a:prstGeom prst="rect">
            <a:avLst/>
          </a:prstGeom>
        </p:spPr>
      </p:pic>
      <p:sp>
        <p:nvSpPr>
          <p:cNvPr id="38" name="Text Box 37"/>
          <p:cNvSpPr txBox="1"/>
          <p:nvPr/>
        </p:nvSpPr>
        <p:spPr>
          <a:xfrm>
            <a:off x="1234965" y="0"/>
            <a:ext cx="8892261"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Research Gap</a:t>
            </a:r>
          </a:p>
        </p:txBody>
      </p:sp>
      <p:sp>
        <p:nvSpPr>
          <p:cNvPr id="5" name="TextBox 4">
            <a:extLst>
              <a:ext uri="{FF2B5EF4-FFF2-40B4-BE49-F238E27FC236}">
                <a16:creationId xmlns:a16="http://schemas.microsoft.com/office/drawing/2014/main" id="{E1FABAEB-2FC2-26D0-7E6A-12690F8BE772}"/>
              </a:ext>
            </a:extLst>
          </p:cNvPr>
          <p:cNvSpPr txBox="1"/>
          <p:nvPr/>
        </p:nvSpPr>
        <p:spPr>
          <a:xfrm>
            <a:off x="1234965" y="1270396"/>
            <a:ext cx="10381785" cy="2933752"/>
          </a:xfrm>
          <a:prstGeom prst="rect">
            <a:avLst/>
          </a:prstGeom>
          <a:noFill/>
        </p:spPr>
        <p:txBody>
          <a:bodyPr wrap="square">
            <a:spAutoFit/>
          </a:bodyPr>
          <a:lstStyle/>
          <a:p>
            <a:pPr marL="342900" marR="0" lvl="0" indent="-342900" algn="just">
              <a:lnSpc>
                <a:spcPct val="115000"/>
              </a:lnSpc>
              <a:spcBef>
                <a:spcPts val="0"/>
              </a:spcBef>
              <a:spcAft>
                <a:spcPts val="0"/>
              </a:spcAft>
              <a:buSzPct val="100000"/>
              <a:buFont typeface="Arial" panose="020B0604020202020204" pitchFamily="34" charset="0"/>
              <a:buChar char="•"/>
              <a:tabLst>
                <a:tab pos="228600" algn="l"/>
              </a:tabLst>
            </a:pPr>
            <a:r>
              <a:rPr lang="en-US" b="1" dirty="0">
                <a:latin typeface="Times New Roman" panose="02020603050405020304" pitchFamily="18" charset="0"/>
                <a:cs typeface="Times New Roman" panose="02020603050405020304" pitchFamily="18" charset="0"/>
              </a:rPr>
              <a:t>Different Occlusion Types:</a:t>
            </a:r>
            <a:r>
              <a:rPr lang="en-US" b="1" dirty="0">
                <a:solidFill>
                  <a:srgbClr val="000000"/>
                </a:solidFill>
                <a:latin typeface="Times New Roman" panose="02020603050405020304" pitchFamily="18" charset="0"/>
                <a:cs typeface="Times New Roman" panose="02020603050405020304" pitchFamily="18" charset="0"/>
              </a:rPr>
              <a:t> </a:t>
            </a: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Occlusions can come from objects, other people, or even the person’s own body (self-occlusion). Each type can confuse the model in its own way.</a:t>
            </a:r>
          </a:p>
          <a:p>
            <a:pPr marR="0" lvl="0" algn="just">
              <a:lnSpc>
                <a:spcPct val="115000"/>
              </a:lnSpc>
              <a:spcBef>
                <a:spcPts val="0"/>
              </a:spcBef>
              <a:spcAft>
                <a:spcPts val="0"/>
              </a:spcAft>
              <a:buSzPct val="100000"/>
              <a:tabLst>
                <a:tab pos="228600" algn="l"/>
              </a:tabLst>
            </a:pPr>
            <a:r>
              <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		</a:t>
            </a:r>
          </a:p>
          <a:p>
            <a:pPr marL="342900" marR="0" lvl="0" indent="-342900" algn="just">
              <a:lnSpc>
                <a:spcPct val="115000"/>
              </a:lnSpc>
              <a:spcBef>
                <a:spcPts val="0"/>
              </a:spcBef>
              <a:spcAft>
                <a:spcPts val="0"/>
              </a:spcAft>
              <a:buSzPct val="100000"/>
              <a:buFont typeface="Arial" panose="020B0604020202020204" pitchFamily="34" charset="0"/>
              <a:buChar char="•"/>
              <a:tabLst>
                <a:tab pos="228600" algn="l"/>
              </a:tabLst>
            </a:pPr>
            <a:r>
              <a:rPr lang="en-US" b="1" dirty="0">
                <a:latin typeface="Times New Roman" panose="02020603050405020304" pitchFamily="18" charset="0"/>
                <a:cs typeface="Times New Roman" panose="02020603050405020304" pitchFamily="18" charset="0"/>
              </a:rPr>
              <a:t> Inconsistent Results</a:t>
            </a:r>
            <a:r>
              <a:rPr 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rPr>
              <a:t> </a:t>
            </a:r>
            <a:r>
              <a:rPr lang="en-US" dirty="0">
                <a:latin typeface="Times New Roman" panose="02020603050405020304" pitchFamily="18" charset="0"/>
                <a:cs typeface="Times New Roman" panose="02020603050405020304" pitchFamily="18" charset="0"/>
              </a:rPr>
              <a:t>When body parts are obscured, the pose estimation results can be noisy, inconsistent, or even unrealistic, making them unreliable in practical use</a:t>
            </a:r>
            <a:endParaRPr lang="bn-IN" dirty="0">
              <a:latin typeface="Times New Roman" panose="02020603050405020304" pitchFamily="18" charset="0"/>
            </a:endParaRPr>
          </a:p>
          <a:p>
            <a:pPr marR="0" lvl="0" algn="just">
              <a:lnSpc>
                <a:spcPct val="115000"/>
              </a:lnSpc>
              <a:spcBef>
                <a:spcPts val="0"/>
              </a:spcBef>
              <a:spcAft>
                <a:spcPts val="0"/>
              </a:spcAft>
              <a:buSzPct val="100000"/>
              <a:tabLst>
                <a:tab pos="228600" algn="l"/>
              </a:tabLst>
            </a:pPr>
            <a:endParaRPr lang="bn-IN" dirty="0">
              <a:latin typeface="Times New Roman" panose="02020603050405020304" pitchFamily="18" charset="0"/>
            </a:endParaRPr>
          </a:p>
          <a:p>
            <a:pPr marL="342900" marR="0" lvl="0" indent="-342900" algn="just">
              <a:lnSpc>
                <a:spcPct val="115000"/>
              </a:lnSpc>
              <a:spcBef>
                <a:spcPts val="0"/>
              </a:spcBef>
              <a:spcAft>
                <a:spcPts val="0"/>
              </a:spcAft>
              <a:buSzPct val="100000"/>
              <a:buFont typeface="Arial" panose="020B0604020202020204" pitchFamily="34" charset="0"/>
              <a:buChar char="•"/>
              <a:tabLst>
                <a:tab pos="228600" algn="l"/>
              </a:tabLst>
            </a:pPr>
            <a:r>
              <a:rPr lang="en-US" b="1" dirty="0">
                <a:latin typeface="Times New Roman" panose="02020603050405020304" pitchFamily="18" charset="0"/>
                <a:cs typeface="Times New Roman" panose="02020603050405020304" pitchFamily="18" charset="0"/>
              </a:rPr>
              <a:t>Real-World Application Impact</a:t>
            </a:r>
            <a:r>
              <a:rPr lang="en-US" dirty="0">
                <a:latin typeface="Times New Roman" panose="02020603050405020304" pitchFamily="18" charset="0"/>
                <a:cs typeface="Times New Roman" panose="02020603050405020304" pitchFamily="18" charset="0"/>
              </a:rPr>
              <a:t>: The ability to track human movement accurately in real-world situations, like sports or healthcare, requires overcoming these occlusion challenges to provide better and more reliable results.</a:t>
            </a:r>
            <a:endParaRPr lang="en-US"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
        <p:nvSpPr>
          <p:cNvPr id="3" name="Rectangles 38">
            <a:extLst>
              <a:ext uri="{FF2B5EF4-FFF2-40B4-BE49-F238E27FC236}">
                <a16:creationId xmlns:a16="http://schemas.microsoft.com/office/drawing/2014/main" id="{FA80675C-736D-2EE8-EEDA-9EE3A168BE2C}"/>
              </a:ext>
            </a:extLst>
          </p:cNvPr>
          <p:cNvSpPr/>
          <p:nvPr/>
        </p:nvSpPr>
        <p:spPr>
          <a:xfrm>
            <a:off x="1234965" y="803350"/>
            <a:ext cx="100584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4742440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Text Box 37"/>
          <p:cNvSpPr txBox="1"/>
          <p:nvPr/>
        </p:nvSpPr>
        <p:spPr>
          <a:xfrm>
            <a:off x="1234965" y="0"/>
            <a:ext cx="9057801" cy="707886"/>
          </a:xfrm>
          <a:prstGeom prst="rect">
            <a:avLst/>
          </a:prstGeom>
          <a:noFill/>
        </p:spPr>
        <p:txBody>
          <a:bodyPr wrap="square" rtlCol="0">
            <a:spAutoFit/>
          </a:bodyPr>
          <a:lstStyle/>
          <a:p>
            <a:r>
              <a:rPr lang="en-US" sz="4000" b="1" dirty="0">
                <a:latin typeface="Times New Roman" panose="02020603050405020304" pitchFamily="18" charset="0"/>
                <a:cs typeface="Times New Roman" panose="02020603050405020304" pitchFamily="18" charset="0"/>
              </a:rPr>
              <a:t>Gantt Chart</a:t>
            </a:r>
          </a:p>
        </p:txBody>
      </p:sp>
      <p:pic>
        <p:nvPicPr>
          <p:cNvPr id="3" name="Picture 2">
            <a:extLst>
              <a:ext uri="{FF2B5EF4-FFF2-40B4-BE49-F238E27FC236}">
                <a16:creationId xmlns:a16="http://schemas.microsoft.com/office/drawing/2014/main" id="{D29BC03E-D4C8-9324-577E-736A129BEF6A}"/>
              </a:ext>
            </a:extLst>
          </p:cNvPr>
          <p:cNvPicPr>
            <a:picLocks noChangeAspect="1"/>
          </p:cNvPicPr>
          <p:nvPr/>
        </p:nvPicPr>
        <p:blipFill>
          <a:blip r:embed="rId2"/>
          <a:stretch>
            <a:fillRect/>
          </a:stretch>
        </p:blipFill>
        <p:spPr>
          <a:xfrm>
            <a:off x="1234963" y="1376947"/>
            <a:ext cx="10058399" cy="4104105"/>
          </a:xfrm>
          <a:prstGeom prst="rect">
            <a:avLst/>
          </a:prstGeom>
        </p:spPr>
      </p:pic>
      <p:pic>
        <p:nvPicPr>
          <p:cNvPr id="4" name="Picture 3" descr="Iiuc-logo_new">
            <a:extLst>
              <a:ext uri="{FF2B5EF4-FFF2-40B4-BE49-F238E27FC236}">
                <a16:creationId xmlns:a16="http://schemas.microsoft.com/office/drawing/2014/main" id="{B7FA8E05-D0F4-EFA7-4719-F006059C2BB1}"/>
              </a:ext>
            </a:extLst>
          </p:cNvPr>
          <p:cNvPicPr>
            <a:picLocks noChangeAspect="1"/>
          </p:cNvPicPr>
          <p:nvPr/>
        </p:nvPicPr>
        <p:blipFill>
          <a:blip r:embed="rId3"/>
          <a:stretch>
            <a:fillRect/>
          </a:stretch>
        </p:blipFill>
        <p:spPr>
          <a:xfrm>
            <a:off x="232410" y="6342698"/>
            <a:ext cx="401320" cy="423545"/>
          </a:xfrm>
          <a:prstGeom prst="rect">
            <a:avLst/>
          </a:prstGeom>
        </p:spPr>
      </p:pic>
      <p:sp>
        <p:nvSpPr>
          <p:cNvPr id="2" name="Rectangles 38">
            <a:extLst>
              <a:ext uri="{FF2B5EF4-FFF2-40B4-BE49-F238E27FC236}">
                <a16:creationId xmlns:a16="http://schemas.microsoft.com/office/drawing/2014/main" id="{8B6492E9-F979-0683-CFD3-1C8980D1B4DB}"/>
              </a:ext>
            </a:extLst>
          </p:cNvPr>
          <p:cNvSpPr/>
          <p:nvPr/>
        </p:nvSpPr>
        <p:spPr>
          <a:xfrm>
            <a:off x="1234965" y="803350"/>
            <a:ext cx="10058400" cy="18288"/>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287131773"/>
      </p:ext>
    </p:extLst>
  </p:cSld>
  <p:clrMapOvr>
    <a:masterClrMapping/>
  </p:clrMapOvr>
</p:sld>
</file>

<file path=ppt/theme/theme1.xml><?xml version="1.0" encoding="utf-8"?>
<a:theme xmlns:a="http://schemas.openxmlformats.org/drawingml/2006/main" name="Office Theme">
  <a:themeElements>
    <a:clrScheme name="Apex">
      <a:dk1>
        <a:sysClr val="windowText" lastClr="000000"/>
      </a:dk1>
      <a:lt1>
        <a:sysClr val="window" lastClr="FFFFFF"/>
      </a:lt1>
      <a:dk2>
        <a:srgbClr val="69676D"/>
      </a:dk2>
      <a:lt2>
        <a:srgbClr val="C9C2D1"/>
      </a:lt2>
      <a:accent1>
        <a:srgbClr val="CEB966"/>
      </a:accent1>
      <a:accent2>
        <a:srgbClr val="9CB084"/>
      </a:accent2>
      <a:accent3>
        <a:srgbClr val="6BB1C9"/>
      </a:accent3>
      <a:accent4>
        <a:srgbClr val="6585CF"/>
      </a:accent4>
      <a:accent5>
        <a:srgbClr val="7E6BC9"/>
      </a:accent5>
      <a:accent6>
        <a:srgbClr val="A379BB"/>
      </a:accent6>
      <a:hlink>
        <a:srgbClr val="410082"/>
      </a:hlink>
      <a:folHlink>
        <a:srgbClr val="932968"/>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1302</TotalTime>
  <Words>1491</Words>
  <Application>Microsoft Office PowerPoint</Application>
  <PresentationFormat>Widescreen</PresentationFormat>
  <Paragraphs>101</Paragraphs>
  <Slides>13</Slides>
  <Notes>1</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13</vt:i4>
      </vt:variant>
    </vt:vector>
  </HeadingPairs>
  <TitlesOfParts>
    <vt:vector size="26" baseType="lpstr">
      <vt:lpstr>Arial</vt:lpstr>
      <vt:lpstr>Bahnschrift</vt:lpstr>
      <vt:lpstr>Calibri</vt:lpstr>
      <vt:lpstr>Calibri Light</vt:lpstr>
      <vt:lpstr>Lora</vt:lpstr>
      <vt:lpstr>Nixie One</vt:lpstr>
      <vt:lpstr>Poppins Light</vt:lpstr>
      <vt:lpstr>Poppins SemiBold</vt:lpstr>
      <vt:lpstr>Times</vt:lpstr>
      <vt:lpstr>Times New Roman</vt:lpstr>
      <vt:lpstr>Wingdings</vt:lpstr>
      <vt:lpstr>Office Theme</vt:lpstr>
      <vt:lpstr>1_Office Theme</vt:lpstr>
      <vt:lpstr>PowerPoint Presentation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Assalamu Alikum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WPS Presentation</dc:title>
  <dc:creator>Lamisa Mashiat</dc:creator>
  <cp:lastModifiedBy>Shakur</cp:lastModifiedBy>
  <cp:revision>374</cp:revision>
  <dcterms:created xsi:type="dcterms:W3CDTF">2022-10-13T18:52:00Z</dcterms:created>
  <dcterms:modified xsi:type="dcterms:W3CDTF">2025-03-07T17:32:38Z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C40225DAB1F74F90A6216041B20DDFE2</vt:lpwstr>
  </property>
  <property fmtid="{D5CDD505-2E9C-101B-9397-08002B2CF9AE}" pid="3" name="KSOProductBuildVer">
    <vt:lpwstr>1033-11.2.0.11341</vt:lpwstr>
  </property>
</Properties>
</file>