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71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6363" y="0"/>
            <a:ext cx="39687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19D7A-303D-401F-B812-6E7F429817F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4350"/>
            <a:ext cx="34353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5988" y="3257550"/>
            <a:ext cx="7324725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71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6363" y="6513513"/>
            <a:ext cx="39687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D8C31-F431-4E3D-A744-4714EF80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fld id="{7D0065BE-0657-4A47-90AD-C21C55E16B19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7BB8AF-C16A-4836-A92D-61834B5F0BA5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fld id="{647D2193-4505-4A75-99BB-880C6989A757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FB012D-77A1-44B0-BB26-329BA1EE55C9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7EAB0C-2220-4D0E-A0DD-DB7FA0F742F4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16D63-31BF-4B94-B6C5-E20B2C63F515}" type="datetime4">
              <a:rPr lang="en-US" smtClean="0"/>
              <a:pPr/>
              <a:t>August 2, 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ke-01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2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48056" y="3916679"/>
            <a:ext cx="3442335" cy="217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5434" y="731956"/>
            <a:ext cx="50253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P</a:t>
            </a:r>
            <a:r>
              <a:rPr sz="1800" b="1" spc="-4" dirty="0" smtClean="0">
                <a:latin typeface="Arial"/>
                <a:cs typeface="Arial"/>
              </a:rPr>
              <a:t>r</a:t>
            </a:r>
            <a:r>
              <a:rPr sz="1800" b="1" spc="0" dirty="0" smtClean="0">
                <a:latin typeface="Arial"/>
                <a:cs typeface="Arial"/>
              </a:rPr>
              <a:t>o</a:t>
            </a:r>
            <a:r>
              <a:rPr sz="1800" b="1" spc="4" dirty="0" smtClean="0">
                <a:latin typeface="Arial"/>
                <a:cs typeface="Arial"/>
              </a:rPr>
              <a:t>j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9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t B</a:t>
            </a:r>
            <a:r>
              <a:rPr sz="1800" b="1" spc="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ru 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en</a:t>
            </a:r>
            <a:r>
              <a:rPr sz="1800" b="1" spc="-9" dirty="0" smtClean="0">
                <a:latin typeface="Arial"/>
                <a:cs typeface="Arial"/>
              </a:rPr>
              <a:t>g</a:t>
            </a:r>
            <a:r>
              <a:rPr sz="1800" b="1" spc="0" dirty="0" smtClean="0">
                <a:latin typeface="Arial"/>
                <a:cs typeface="Arial"/>
              </a:rPr>
              <a:t>an N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tbeans </a:t>
            </a:r>
            <a:r>
              <a:rPr sz="1800" b="1" spc="9" dirty="0" smtClean="0">
                <a:latin typeface="Arial"/>
                <a:cs typeface="Arial"/>
              </a:rPr>
              <a:t>7</a:t>
            </a:r>
            <a:r>
              <a:rPr sz="1800" b="1" spc="0" dirty="0" smtClean="0">
                <a:latin typeface="Arial"/>
                <a:cs typeface="Arial"/>
              </a:rPr>
              <a:t>.0.1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8" y="1473801"/>
            <a:ext cx="7760512" cy="1280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Mem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uat</a:t>
            </a:r>
            <a:r>
              <a:rPr sz="1600" b="1" spc="23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</a:t>
            </a:r>
            <a:r>
              <a:rPr sz="1600" b="1" spc="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oj</a:t>
            </a:r>
            <a:r>
              <a:rPr sz="1600" b="1" spc="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ct</a:t>
            </a:r>
            <a:r>
              <a:rPr sz="1600" b="1" spc="24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Ba</a:t>
            </a:r>
            <a:r>
              <a:rPr sz="1600" b="1" spc="1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u</a:t>
            </a:r>
            <a:r>
              <a:rPr sz="1600" b="1" spc="27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gan</a:t>
            </a:r>
            <a:r>
              <a:rPr sz="1600" b="1" spc="24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Ne</a:t>
            </a:r>
            <a:r>
              <a:rPr sz="1600" b="1" spc="9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be</a:t>
            </a:r>
            <a:r>
              <a:rPr sz="1600" b="1" spc="9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ns</a:t>
            </a:r>
            <a:r>
              <a:rPr sz="1600" b="1" spc="22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7.</a:t>
            </a:r>
            <a:r>
              <a:rPr sz="1600" b="1" spc="9" dirty="0" smtClean="0">
                <a:latin typeface="Arial"/>
                <a:cs typeface="Arial"/>
              </a:rPr>
              <a:t>0</a:t>
            </a:r>
            <a:r>
              <a:rPr sz="1600" b="1" spc="0" dirty="0" smtClean="0">
                <a:latin typeface="Arial"/>
                <a:cs typeface="Arial"/>
              </a:rPr>
              <a:t>.1</a:t>
            </a:r>
            <a:r>
              <a:rPr sz="1600" b="1" spc="30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-</a:t>
            </a:r>
            <a:r>
              <a:rPr sz="1600" b="1" spc="30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2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pat</a:t>
            </a:r>
            <a:r>
              <a:rPr sz="1600" spc="2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3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 dirty="0">
              <a:latin typeface="Arial"/>
              <a:cs typeface="Arial"/>
            </a:endParaRPr>
          </a:p>
          <a:p>
            <a:pPr marL="12700" marR="7026">
              <a:lnSpc>
                <a:spcPts val="1839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proje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 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 </a:t>
            </a:r>
            <a:r>
              <a:rPr sz="1600" spc="1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1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anda 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 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tal </a:t>
            </a:r>
            <a:r>
              <a:rPr sz="1600" spc="1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Netbeans 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IDE </a:t>
            </a:r>
            <a:r>
              <a:rPr sz="1600" spc="1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endParaRPr sz="1600" dirty="0">
              <a:latin typeface="Arial"/>
              <a:cs typeface="Arial"/>
            </a:endParaRPr>
          </a:p>
          <a:p>
            <a:pPr marL="12700" marR="7026">
              <a:lnSpc>
                <a:spcPts val="1839"/>
              </a:lnSpc>
              <a:spcBef>
                <a:spcPts val="92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omput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2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da.</a:t>
            </a:r>
            <a:r>
              <a:rPr sz="1600" spc="3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tut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rial</a:t>
            </a:r>
            <a:r>
              <a:rPr sz="1600" spc="29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3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99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enggu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Netbe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ns</a:t>
            </a:r>
            <a:r>
              <a:rPr sz="1600" spc="2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IDE</a:t>
            </a:r>
            <a:r>
              <a:rPr sz="1600" spc="3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50" dirty="0" smtClean="0">
                <a:latin typeface="Arial"/>
                <a:cs typeface="Arial"/>
              </a:rPr>
              <a:t>0</a:t>
            </a:r>
            <a:r>
              <a:rPr sz="1600" spc="0" dirty="0" smtClean="0">
                <a:latin typeface="Arial"/>
                <a:cs typeface="Arial"/>
              </a:rPr>
              <a:t>.1.</a:t>
            </a:r>
            <a:r>
              <a:rPr sz="1600" spc="3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endParaRPr sz="1600" dirty="0">
              <a:latin typeface="Arial"/>
              <a:cs typeface="Arial"/>
            </a:endParaRPr>
          </a:p>
          <a:p>
            <a:pPr marL="12700" marR="29375">
              <a:lnSpc>
                <a:spcPct val="95825"/>
              </a:lnSpc>
              <a:spcBef>
                <a:spcPts val="943"/>
              </a:spcBef>
            </a:pP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roj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3226784"/>
            <a:ext cx="5005674" cy="57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IDE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tb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ans</a:t>
            </a:r>
            <a:endParaRPr sz="1600">
              <a:latin typeface="Arial"/>
              <a:cs typeface="Arial"/>
            </a:endParaRPr>
          </a:p>
          <a:p>
            <a:pPr marL="241604">
              <a:lnSpc>
                <a:spcPct val="95825"/>
              </a:lnSpc>
              <a:spcBef>
                <a:spcPts val="835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rt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Program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Netbe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Netbea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7.0</a:t>
            </a:r>
            <a:r>
              <a:rPr sz="1600" spc="14" dirty="0" smtClean="0">
                <a:latin typeface="Arial"/>
                <a:cs typeface="Arial"/>
              </a:rPr>
              <a:t>.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6" y="1418592"/>
            <a:ext cx="6602094" cy="452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9" y="728567"/>
            <a:ext cx="70570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Set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lc</a:t>
            </a:r>
            <a:r>
              <a:rPr sz="1600" spc="0" dirty="0" smtClean="0">
                <a:latin typeface="Arial"/>
                <a:cs typeface="Arial"/>
              </a:rPr>
              <a:t>ome.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6"/>
            <a:ext cx="7758036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1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10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guna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hortcut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bo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rd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RL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+</a:t>
            </a:r>
            <a:endParaRPr sz="1600" dirty="0">
              <a:latin typeface="Arial"/>
              <a:cs typeface="Arial"/>
            </a:endParaRPr>
          </a:p>
          <a:p>
            <a:pPr marL="241604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SHIFT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+</a:t>
            </a:r>
            <a:r>
              <a:rPr sz="1600" spc="-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4" y="1769110"/>
            <a:ext cx="6678295" cy="4022090"/>
            <a:chOff x="948055" y="1769110"/>
            <a:chExt cx="3315970" cy="1661160"/>
          </a:xfrm>
        </p:grpSpPr>
        <p:sp>
          <p:nvSpPr>
            <p:cNvPr id="5" name="object 5"/>
            <p:cNvSpPr/>
            <p:nvPr/>
          </p:nvSpPr>
          <p:spPr>
            <a:xfrm>
              <a:off x="948055" y="1769110"/>
              <a:ext cx="3315970" cy="1661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5916" y="282892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685" y="2135504"/>
              <a:ext cx="448030" cy="821944"/>
            </a:xfrm>
            <a:custGeom>
              <a:avLst/>
              <a:gdLst/>
              <a:ahLst/>
              <a:cxnLst/>
              <a:rect l="l" t="t" r="r" b="b"/>
              <a:pathLst>
                <a:path w="448030" h="821944">
                  <a:moveTo>
                    <a:pt x="19405" y="0"/>
                  </a:moveTo>
                  <a:lnTo>
                    <a:pt x="0" y="93853"/>
                  </a:lnTo>
                  <a:lnTo>
                    <a:pt x="22713" y="68127"/>
                  </a:lnTo>
                  <a:lnTo>
                    <a:pt x="222986" y="821944"/>
                  </a:lnTo>
                  <a:lnTo>
                    <a:pt x="234035" y="793369"/>
                  </a:lnTo>
                  <a:lnTo>
                    <a:pt x="247878" y="804037"/>
                  </a:lnTo>
                  <a:lnTo>
                    <a:pt x="448030" y="821944"/>
                  </a:lnTo>
                  <a:lnTo>
                    <a:pt x="448030" y="793369"/>
                  </a:lnTo>
                  <a:lnTo>
                    <a:pt x="245043" y="793368"/>
                  </a:lnTo>
                  <a:lnTo>
                    <a:pt x="50345" y="60792"/>
                  </a:lnTo>
                  <a:lnTo>
                    <a:pt x="34086" y="55245"/>
                  </a:lnTo>
                  <a:lnTo>
                    <a:pt x="20269" y="58928"/>
                  </a:lnTo>
                  <a:lnTo>
                    <a:pt x="19405" y="0"/>
                  </a:lnTo>
                  <a:close/>
                </a:path>
                <a:path w="448030" h="821944">
                  <a:moveTo>
                    <a:pt x="47891" y="51562"/>
                  </a:moveTo>
                  <a:lnTo>
                    <a:pt x="34086" y="55245"/>
                  </a:lnTo>
                  <a:lnTo>
                    <a:pt x="50345" y="60792"/>
                  </a:lnTo>
                  <a:lnTo>
                    <a:pt x="82842" y="71882"/>
                  </a:lnTo>
                  <a:lnTo>
                    <a:pt x="19405" y="0"/>
                  </a:lnTo>
                  <a:lnTo>
                    <a:pt x="20269" y="58928"/>
                  </a:lnTo>
                  <a:lnTo>
                    <a:pt x="34086" y="55245"/>
                  </a:lnTo>
                  <a:lnTo>
                    <a:pt x="47891" y="51562"/>
                  </a:lnTo>
                  <a:close/>
                </a:path>
                <a:path w="448030" h="821944">
                  <a:moveTo>
                    <a:pt x="247878" y="804037"/>
                  </a:moveTo>
                  <a:lnTo>
                    <a:pt x="234035" y="793369"/>
                  </a:lnTo>
                  <a:lnTo>
                    <a:pt x="222986" y="821944"/>
                  </a:lnTo>
                  <a:lnTo>
                    <a:pt x="448030" y="821944"/>
                  </a:lnTo>
                  <a:lnTo>
                    <a:pt x="247878" y="8040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5916" y="282892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4190" y="277177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1216" y="2297431"/>
              <a:ext cx="866775" cy="602869"/>
            </a:xfrm>
            <a:custGeom>
              <a:avLst/>
              <a:gdLst/>
              <a:ahLst/>
              <a:cxnLst/>
              <a:rect l="l" t="t" r="r" b="b"/>
              <a:pathLst>
                <a:path w="866775" h="602869">
                  <a:moveTo>
                    <a:pt x="33909" y="45974"/>
                  </a:moveTo>
                  <a:lnTo>
                    <a:pt x="45466" y="37465"/>
                  </a:lnTo>
                  <a:lnTo>
                    <a:pt x="0" y="0"/>
                  </a:lnTo>
                  <a:lnTo>
                    <a:pt x="22479" y="54483"/>
                  </a:lnTo>
                  <a:lnTo>
                    <a:pt x="33885" y="46038"/>
                  </a:lnTo>
                  <a:close/>
                </a:path>
                <a:path w="866775" h="602869">
                  <a:moveTo>
                    <a:pt x="445897" y="580136"/>
                  </a:moveTo>
                  <a:lnTo>
                    <a:pt x="434340" y="574294"/>
                  </a:lnTo>
                  <a:lnTo>
                    <a:pt x="427101" y="602869"/>
                  </a:lnTo>
                  <a:lnTo>
                    <a:pt x="866775" y="602869"/>
                  </a:lnTo>
                  <a:lnTo>
                    <a:pt x="445897" y="580136"/>
                  </a:lnTo>
                  <a:close/>
                </a:path>
                <a:path w="866775" h="602869">
                  <a:moveTo>
                    <a:pt x="0" y="0"/>
                  </a:moveTo>
                  <a:lnTo>
                    <a:pt x="16383" y="94487"/>
                  </a:lnTo>
                  <a:lnTo>
                    <a:pt x="28088" y="62085"/>
                  </a:lnTo>
                  <a:lnTo>
                    <a:pt x="427101" y="602869"/>
                  </a:lnTo>
                  <a:lnTo>
                    <a:pt x="434340" y="574294"/>
                  </a:lnTo>
                  <a:lnTo>
                    <a:pt x="445897" y="580136"/>
                  </a:lnTo>
                  <a:lnTo>
                    <a:pt x="866775" y="602869"/>
                  </a:lnTo>
                  <a:lnTo>
                    <a:pt x="866775" y="574294"/>
                  </a:lnTo>
                  <a:lnTo>
                    <a:pt x="441586" y="574293"/>
                  </a:lnTo>
                  <a:lnTo>
                    <a:pt x="51147" y="45165"/>
                  </a:lnTo>
                  <a:lnTo>
                    <a:pt x="85343" y="43561"/>
                  </a:lnTo>
                  <a:lnTo>
                    <a:pt x="0" y="0"/>
                  </a:lnTo>
                  <a:lnTo>
                    <a:pt x="45466" y="37465"/>
                  </a:lnTo>
                  <a:lnTo>
                    <a:pt x="33976" y="45970"/>
                  </a:lnTo>
                  <a:lnTo>
                    <a:pt x="22479" y="5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4190" y="277177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605916" y="2828925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"/>
                </a:spcBef>
              </a:pPr>
              <a:endParaRPr sz="500"/>
            </a:p>
            <a:p>
              <a:pPr marL="133222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3.1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044190" y="277177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9" y="728567"/>
            <a:ext cx="69887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Wiz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2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302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3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3643" y="728567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proje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532" y="1079085"/>
            <a:ext cx="75286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apa</a:t>
            </a:r>
            <a:r>
              <a:rPr sz="1600" spc="20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1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(Step</a:t>
            </a:r>
            <a:r>
              <a:rPr sz="1600" spc="1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1</a:t>
            </a:r>
            <a:r>
              <a:rPr sz="1600" spc="20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hoo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t).</a:t>
            </a:r>
            <a:r>
              <a:rPr sz="1600" spc="1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Categ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rie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roje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lic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mili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tombol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48056" y="2119631"/>
            <a:ext cx="6449694" cy="3900169"/>
            <a:chOff x="948056" y="2119631"/>
            <a:chExt cx="4233545" cy="2905125"/>
          </a:xfrm>
        </p:grpSpPr>
        <p:sp>
          <p:nvSpPr>
            <p:cNvPr id="8" name="object 8"/>
            <p:cNvSpPr/>
            <p:nvPr/>
          </p:nvSpPr>
          <p:spPr>
            <a:xfrm>
              <a:off x="948056" y="2119631"/>
              <a:ext cx="4233545" cy="2905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6366" y="324104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9764" y="2661922"/>
              <a:ext cx="605282" cy="707643"/>
            </a:xfrm>
            <a:custGeom>
              <a:avLst/>
              <a:gdLst/>
              <a:ahLst/>
              <a:cxnLst/>
              <a:rect l="l" t="t" r="r" b="b"/>
              <a:pathLst>
                <a:path w="605282" h="707643">
                  <a:moveTo>
                    <a:pt x="600075" y="0"/>
                  </a:moveTo>
                  <a:lnTo>
                    <a:pt x="564261" y="46735"/>
                  </a:lnTo>
                  <a:lnTo>
                    <a:pt x="577342" y="52450"/>
                  </a:lnTo>
                  <a:lnTo>
                    <a:pt x="560466" y="55496"/>
                  </a:lnTo>
                  <a:lnTo>
                    <a:pt x="299720" y="679068"/>
                  </a:lnTo>
                  <a:lnTo>
                    <a:pt x="0" y="679068"/>
                  </a:lnTo>
                  <a:lnTo>
                    <a:pt x="286639" y="687704"/>
                  </a:lnTo>
                  <a:lnTo>
                    <a:pt x="309118" y="707643"/>
                  </a:lnTo>
                  <a:lnTo>
                    <a:pt x="586649" y="66877"/>
                  </a:lnTo>
                  <a:lnTo>
                    <a:pt x="590423" y="58165"/>
                  </a:lnTo>
                  <a:lnTo>
                    <a:pt x="600075" y="0"/>
                  </a:lnTo>
                  <a:close/>
                </a:path>
                <a:path w="605282" h="707643">
                  <a:moveTo>
                    <a:pt x="0" y="679068"/>
                  </a:moveTo>
                  <a:lnTo>
                    <a:pt x="0" y="707643"/>
                  </a:lnTo>
                  <a:lnTo>
                    <a:pt x="309118" y="707643"/>
                  </a:lnTo>
                  <a:lnTo>
                    <a:pt x="286639" y="687704"/>
                  </a:lnTo>
                  <a:lnTo>
                    <a:pt x="0" y="679068"/>
                  </a:lnTo>
                  <a:close/>
                </a:path>
                <a:path w="605282" h="707643">
                  <a:moveTo>
                    <a:pt x="564261" y="46735"/>
                  </a:moveTo>
                  <a:lnTo>
                    <a:pt x="600075" y="0"/>
                  </a:lnTo>
                  <a:lnTo>
                    <a:pt x="526669" y="61594"/>
                  </a:lnTo>
                  <a:lnTo>
                    <a:pt x="560466" y="55496"/>
                  </a:lnTo>
                  <a:lnTo>
                    <a:pt x="577342" y="52450"/>
                  </a:lnTo>
                  <a:lnTo>
                    <a:pt x="564261" y="46735"/>
                  </a:lnTo>
                  <a:close/>
                </a:path>
                <a:path w="605282" h="707643">
                  <a:moveTo>
                    <a:pt x="590423" y="58165"/>
                  </a:moveTo>
                  <a:lnTo>
                    <a:pt x="586649" y="66877"/>
                  </a:lnTo>
                  <a:lnTo>
                    <a:pt x="605282" y="95757"/>
                  </a:lnTo>
                  <a:lnTo>
                    <a:pt x="600075" y="0"/>
                  </a:lnTo>
                  <a:lnTo>
                    <a:pt x="590423" y="58165"/>
                  </a:lnTo>
                  <a:close/>
                </a:path>
                <a:path w="605282" h="707643">
                  <a:moveTo>
                    <a:pt x="299720" y="679068"/>
                  </a:moveTo>
                  <a:lnTo>
                    <a:pt x="560466" y="55496"/>
                  </a:lnTo>
                  <a:lnTo>
                    <a:pt x="290379" y="679069"/>
                  </a:lnTo>
                  <a:lnTo>
                    <a:pt x="299720" y="6790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6366" y="324104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3439" y="3322322"/>
              <a:ext cx="457200" cy="342899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9184" y="2628900"/>
              <a:ext cx="448055" cy="821944"/>
            </a:xfrm>
            <a:custGeom>
              <a:avLst/>
              <a:gdLst/>
              <a:ahLst/>
              <a:cxnLst/>
              <a:rect l="l" t="t" r="r" b="b"/>
              <a:pathLst>
                <a:path w="448055" h="821944">
                  <a:moveTo>
                    <a:pt x="19430" y="0"/>
                  </a:moveTo>
                  <a:lnTo>
                    <a:pt x="0" y="93852"/>
                  </a:lnTo>
                  <a:lnTo>
                    <a:pt x="22763" y="68127"/>
                  </a:lnTo>
                  <a:lnTo>
                    <a:pt x="223012" y="821944"/>
                  </a:lnTo>
                  <a:lnTo>
                    <a:pt x="234061" y="793369"/>
                  </a:lnTo>
                  <a:lnTo>
                    <a:pt x="247903" y="804037"/>
                  </a:lnTo>
                  <a:lnTo>
                    <a:pt x="448055" y="821944"/>
                  </a:lnTo>
                  <a:lnTo>
                    <a:pt x="448055" y="793369"/>
                  </a:lnTo>
                  <a:lnTo>
                    <a:pt x="245068" y="793368"/>
                  </a:lnTo>
                  <a:lnTo>
                    <a:pt x="50323" y="60758"/>
                  </a:lnTo>
                  <a:lnTo>
                    <a:pt x="34162" y="55245"/>
                  </a:lnTo>
                  <a:lnTo>
                    <a:pt x="20319" y="58927"/>
                  </a:lnTo>
                  <a:lnTo>
                    <a:pt x="19430" y="0"/>
                  </a:lnTo>
                  <a:close/>
                </a:path>
                <a:path w="448055" h="821944">
                  <a:moveTo>
                    <a:pt x="47878" y="51562"/>
                  </a:moveTo>
                  <a:lnTo>
                    <a:pt x="34162" y="55245"/>
                  </a:lnTo>
                  <a:lnTo>
                    <a:pt x="50323" y="60758"/>
                  </a:lnTo>
                  <a:lnTo>
                    <a:pt x="82930" y="71882"/>
                  </a:lnTo>
                  <a:lnTo>
                    <a:pt x="19430" y="0"/>
                  </a:lnTo>
                  <a:lnTo>
                    <a:pt x="20319" y="58927"/>
                  </a:lnTo>
                  <a:lnTo>
                    <a:pt x="34162" y="55245"/>
                  </a:lnTo>
                  <a:lnTo>
                    <a:pt x="47878" y="51562"/>
                  </a:lnTo>
                  <a:close/>
                </a:path>
                <a:path w="448055" h="821944">
                  <a:moveTo>
                    <a:pt x="247903" y="804037"/>
                  </a:moveTo>
                  <a:lnTo>
                    <a:pt x="234061" y="793369"/>
                  </a:lnTo>
                  <a:lnTo>
                    <a:pt x="223012" y="821944"/>
                  </a:lnTo>
                  <a:lnTo>
                    <a:pt x="448055" y="821944"/>
                  </a:lnTo>
                  <a:lnTo>
                    <a:pt x="247903" y="8040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3439" y="3322322"/>
              <a:ext cx="457200" cy="342899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6040" y="397954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9440" y="4079494"/>
              <a:ext cx="634746" cy="759206"/>
            </a:xfrm>
            <a:custGeom>
              <a:avLst/>
              <a:gdLst/>
              <a:ahLst/>
              <a:cxnLst/>
              <a:rect l="l" t="t" r="r" b="b"/>
              <a:pathLst>
                <a:path w="634746" h="759205">
                  <a:moveTo>
                    <a:pt x="593217" y="712088"/>
                  </a:moveTo>
                  <a:lnTo>
                    <a:pt x="555751" y="696975"/>
                  </a:lnTo>
                  <a:lnTo>
                    <a:pt x="628650" y="759205"/>
                  </a:lnTo>
                  <a:lnTo>
                    <a:pt x="593217" y="712088"/>
                  </a:lnTo>
                  <a:close/>
                </a:path>
                <a:path w="634746" h="759205">
                  <a:moveTo>
                    <a:pt x="589547" y="703413"/>
                  </a:moveTo>
                  <a:lnTo>
                    <a:pt x="313689" y="28574"/>
                  </a:lnTo>
                  <a:lnTo>
                    <a:pt x="304134" y="28574"/>
                  </a:lnTo>
                  <a:lnTo>
                    <a:pt x="589547" y="703413"/>
                  </a:lnTo>
                  <a:close/>
                </a:path>
                <a:path w="634746" h="759205">
                  <a:moveTo>
                    <a:pt x="300482" y="19938"/>
                  </a:moveTo>
                  <a:lnTo>
                    <a:pt x="323214" y="0"/>
                  </a:lnTo>
                  <a:lnTo>
                    <a:pt x="0" y="0"/>
                  </a:lnTo>
                  <a:lnTo>
                    <a:pt x="300482" y="19938"/>
                  </a:lnTo>
                  <a:close/>
                </a:path>
                <a:path w="634746" h="759205">
                  <a:moveTo>
                    <a:pt x="0" y="0"/>
                  </a:moveTo>
                  <a:lnTo>
                    <a:pt x="0" y="28574"/>
                  </a:lnTo>
                  <a:lnTo>
                    <a:pt x="313689" y="28574"/>
                  </a:lnTo>
                  <a:lnTo>
                    <a:pt x="589547" y="703413"/>
                  </a:lnTo>
                  <a:lnTo>
                    <a:pt x="606277" y="706599"/>
                  </a:lnTo>
                  <a:lnTo>
                    <a:pt x="606507" y="706503"/>
                  </a:lnTo>
                  <a:lnTo>
                    <a:pt x="628650" y="759205"/>
                  </a:lnTo>
                  <a:lnTo>
                    <a:pt x="619506" y="701039"/>
                  </a:lnTo>
                  <a:lnTo>
                    <a:pt x="628650" y="759205"/>
                  </a:lnTo>
                  <a:lnTo>
                    <a:pt x="634746" y="663574"/>
                  </a:lnTo>
                  <a:lnTo>
                    <a:pt x="615827" y="692335"/>
                  </a:lnTo>
                  <a:lnTo>
                    <a:pt x="323214" y="0"/>
                  </a:lnTo>
                  <a:lnTo>
                    <a:pt x="300482" y="19938"/>
                  </a:lnTo>
                  <a:lnTo>
                    <a:pt x="0" y="0"/>
                  </a:lnTo>
                  <a:close/>
                </a:path>
                <a:path w="634746" h="759205">
                  <a:moveTo>
                    <a:pt x="606507" y="706503"/>
                  </a:moveTo>
                  <a:lnTo>
                    <a:pt x="606277" y="706599"/>
                  </a:lnTo>
                  <a:lnTo>
                    <a:pt x="589547" y="703413"/>
                  </a:lnTo>
                  <a:lnTo>
                    <a:pt x="555751" y="696975"/>
                  </a:lnTo>
                  <a:lnTo>
                    <a:pt x="593217" y="712088"/>
                  </a:lnTo>
                  <a:lnTo>
                    <a:pt x="628650" y="759205"/>
                  </a:lnTo>
                  <a:lnTo>
                    <a:pt x="606507" y="7065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6040" y="397954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06040" y="397954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500"/>
            </a:p>
            <a:p>
              <a:pPr marL="134747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4663440" y="3322322"/>
              <a:ext cx="457200" cy="3428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6"/>
                </a:spcBef>
              </a:pPr>
              <a:endParaRPr sz="500"/>
            </a:p>
            <a:p>
              <a:pPr marL="135000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396366" y="3241040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9" y="728565"/>
            <a:ext cx="7749299" cy="1279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Step</a:t>
            </a:r>
            <a:r>
              <a:rPr sz="1600" spc="2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2</a:t>
            </a:r>
            <a:r>
              <a:rPr sz="1600" spc="279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and</a:t>
            </a:r>
            <a:r>
              <a:rPr sz="1600" spc="2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Lo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1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mana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tep</a:t>
            </a:r>
            <a:r>
              <a:rPr sz="1600" spc="2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2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harus</a:t>
            </a:r>
            <a:endParaRPr sz="1600">
              <a:latin typeface="Arial"/>
              <a:cs typeface="Arial"/>
            </a:endParaRPr>
          </a:p>
          <a:p>
            <a:pPr marL="241604" algn="just">
              <a:lnSpc>
                <a:spcPts val="2760"/>
              </a:lnSpc>
              <a:spcBef>
                <a:spcPts val="261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projek</a:t>
            </a:r>
            <a:r>
              <a:rPr sz="1600" spc="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terseb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mene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 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mana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projek</a:t>
            </a:r>
            <a:r>
              <a:rPr sz="1600" spc="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terseb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d</a:t>
            </a:r>
            <a:r>
              <a:rPr sz="1600" spc="4" dirty="0" smtClean="0">
                <a:latin typeface="Arial"/>
                <a:cs typeface="Arial"/>
              </a:rPr>
              <a:t>isi</a:t>
            </a:r>
            <a:r>
              <a:rPr sz="1600" spc="0" dirty="0" smtClean="0">
                <a:latin typeface="Arial"/>
                <a:cs typeface="Arial"/>
              </a:rPr>
              <a:t>mpan,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 un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hek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otak</a:t>
            </a:r>
            <a:r>
              <a:rPr sz="1600" spc="3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rea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Set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 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Finish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48056" y="2470150"/>
            <a:ext cx="6449694" cy="3625850"/>
            <a:chOff x="948056" y="2470150"/>
            <a:chExt cx="4233545" cy="2882265"/>
          </a:xfrm>
        </p:grpSpPr>
        <p:sp>
          <p:nvSpPr>
            <p:cNvPr id="8" name="object 8"/>
            <p:cNvSpPr/>
            <p:nvPr/>
          </p:nvSpPr>
          <p:spPr>
            <a:xfrm>
              <a:off x="948056" y="2470150"/>
              <a:ext cx="4233545" cy="28822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4790" y="25253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8465" y="2625344"/>
              <a:ext cx="1000125" cy="239902"/>
            </a:xfrm>
            <a:custGeom>
              <a:avLst/>
              <a:gdLst/>
              <a:ahLst/>
              <a:cxnLst/>
              <a:rect l="l" t="t" r="r" b="b"/>
              <a:pathLst>
                <a:path w="1000125" h="239902">
                  <a:moveTo>
                    <a:pt x="0" y="235330"/>
                  </a:moveTo>
                  <a:lnTo>
                    <a:pt x="58039" y="225297"/>
                  </a:lnTo>
                  <a:lnTo>
                    <a:pt x="52324" y="212216"/>
                  </a:lnTo>
                  <a:lnTo>
                    <a:pt x="66785" y="221435"/>
                  </a:lnTo>
                  <a:lnTo>
                    <a:pt x="500380" y="28575"/>
                  </a:lnTo>
                  <a:lnTo>
                    <a:pt x="1000125" y="28575"/>
                  </a:lnTo>
                  <a:lnTo>
                    <a:pt x="506095" y="27431"/>
                  </a:lnTo>
                  <a:lnTo>
                    <a:pt x="497332" y="0"/>
                  </a:lnTo>
                  <a:lnTo>
                    <a:pt x="55256" y="195260"/>
                  </a:lnTo>
                  <a:lnTo>
                    <a:pt x="46482" y="199135"/>
                  </a:lnTo>
                  <a:lnTo>
                    <a:pt x="0" y="235330"/>
                  </a:lnTo>
                  <a:close/>
                </a:path>
                <a:path w="1000125" h="239902">
                  <a:moveTo>
                    <a:pt x="61087" y="161543"/>
                  </a:moveTo>
                  <a:lnTo>
                    <a:pt x="0" y="235330"/>
                  </a:lnTo>
                  <a:lnTo>
                    <a:pt x="46482" y="199135"/>
                  </a:lnTo>
                  <a:lnTo>
                    <a:pt x="55256" y="195260"/>
                  </a:lnTo>
                  <a:lnTo>
                    <a:pt x="61087" y="161543"/>
                  </a:lnTo>
                  <a:close/>
                </a:path>
                <a:path w="1000125" h="239902">
                  <a:moveTo>
                    <a:pt x="58039" y="225297"/>
                  </a:moveTo>
                  <a:lnTo>
                    <a:pt x="0" y="235330"/>
                  </a:lnTo>
                  <a:lnTo>
                    <a:pt x="95758" y="239902"/>
                  </a:lnTo>
                  <a:lnTo>
                    <a:pt x="66785" y="221435"/>
                  </a:lnTo>
                  <a:lnTo>
                    <a:pt x="52324" y="212216"/>
                  </a:lnTo>
                  <a:lnTo>
                    <a:pt x="58039" y="225297"/>
                  </a:lnTo>
                  <a:close/>
                </a:path>
                <a:path w="1000125" h="239902">
                  <a:moveTo>
                    <a:pt x="1000125" y="0"/>
                  </a:moveTo>
                  <a:lnTo>
                    <a:pt x="497332" y="0"/>
                  </a:lnTo>
                  <a:lnTo>
                    <a:pt x="506095" y="27431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1000125" h="239902">
                  <a:moveTo>
                    <a:pt x="500380" y="28575"/>
                  </a:moveTo>
                  <a:lnTo>
                    <a:pt x="66785" y="221435"/>
                  </a:lnTo>
                  <a:lnTo>
                    <a:pt x="503506" y="28575"/>
                  </a:lnTo>
                  <a:lnTo>
                    <a:pt x="500380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4790" y="25253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1890" y="36683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25289" y="3089275"/>
              <a:ext cx="605282" cy="707644"/>
            </a:xfrm>
            <a:custGeom>
              <a:avLst/>
              <a:gdLst/>
              <a:ahLst/>
              <a:cxnLst/>
              <a:rect l="l" t="t" r="r" b="b"/>
              <a:pathLst>
                <a:path w="605282" h="707644">
                  <a:moveTo>
                    <a:pt x="605282" y="95758"/>
                  </a:moveTo>
                  <a:lnTo>
                    <a:pt x="600075" y="0"/>
                  </a:lnTo>
                  <a:lnTo>
                    <a:pt x="577342" y="52450"/>
                  </a:lnTo>
                  <a:lnTo>
                    <a:pt x="560466" y="55496"/>
                  </a:lnTo>
                  <a:lnTo>
                    <a:pt x="299720" y="679069"/>
                  </a:lnTo>
                  <a:lnTo>
                    <a:pt x="0" y="679069"/>
                  </a:lnTo>
                  <a:lnTo>
                    <a:pt x="286638" y="687705"/>
                  </a:lnTo>
                  <a:lnTo>
                    <a:pt x="309118" y="707644"/>
                  </a:lnTo>
                  <a:lnTo>
                    <a:pt x="586649" y="66877"/>
                  </a:lnTo>
                  <a:lnTo>
                    <a:pt x="590423" y="58165"/>
                  </a:lnTo>
                  <a:lnTo>
                    <a:pt x="605282" y="95758"/>
                  </a:lnTo>
                  <a:close/>
                </a:path>
                <a:path w="605282" h="707644">
                  <a:moveTo>
                    <a:pt x="0" y="679069"/>
                  </a:moveTo>
                  <a:lnTo>
                    <a:pt x="0" y="707644"/>
                  </a:lnTo>
                  <a:lnTo>
                    <a:pt x="309118" y="707644"/>
                  </a:lnTo>
                  <a:lnTo>
                    <a:pt x="286638" y="687705"/>
                  </a:lnTo>
                  <a:lnTo>
                    <a:pt x="0" y="679069"/>
                  </a:lnTo>
                  <a:close/>
                </a:path>
                <a:path w="605282" h="707644">
                  <a:moveTo>
                    <a:pt x="564261" y="46736"/>
                  </a:moveTo>
                  <a:lnTo>
                    <a:pt x="560466" y="55496"/>
                  </a:lnTo>
                  <a:lnTo>
                    <a:pt x="577342" y="52450"/>
                  </a:lnTo>
                  <a:lnTo>
                    <a:pt x="600075" y="0"/>
                  </a:lnTo>
                  <a:lnTo>
                    <a:pt x="526669" y="61595"/>
                  </a:lnTo>
                  <a:lnTo>
                    <a:pt x="560466" y="55496"/>
                  </a:lnTo>
                  <a:lnTo>
                    <a:pt x="564261" y="46736"/>
                  </a:lnTo>
                  <a:close/>
                </a:path>
                <a:path w="605282" h="707644">
                  <a:moveTo>
                    <a:pt x="605282" y="95758"/>
                  </a:moveTo>
                  <a:lnTo>
                    <a:pt x="590423" y="58165"/>
                  </a:lnTo>
                  <a:lnTo>
                    <a:pt x="586649" y="66877"/>
                  </a:lnTo>
                  <a:lnTo>
                    <a:pt x="605282" y="95758"/>
                  </a:lnTo>
                  <a:close/>
                </a:path>
                <a:path w="605282" h="707644">
                  <a:moveTo>
                    <a:pt x="299720" y="679069"/>
                  </a:moveTo>
                  <a:lnTo>
                    <a:pt x="560466" y="55496"/>
                  </a:lnTo>
                  <a:lnTo>
                    <a:pt x="290379" y="679069"/>
                  </a:lnTo>
                  <a:lnTo>
                    <a:pt x="299720" y="6790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91890" y="36683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1689" y="35312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091" y="3065147"/>
              <a:ext cx="572135" cy="594613"/>
            </a:xfrm>
            <a:custGeom>
              <a:avLst/>
              <a:gdLst/>
              <a:ahLst/>
              <a:cxnLst/>
              <a:rect l="l" t="t" r="r" b="b"/>
              <a:pathLst>
                <a:path w="572135" h="594613">
                  <a:moveTo>
                    <a:pt x="571500" y="0"/>
                  </a:moveTo>
                  <a:lnTo>
                    <a:pt x="533400" y="44957"/>
                  </a:lnTo>
                  <a:lnTo>
                    <a:pt x="546227" y="51307"/>
                  </a:lnTo>
                  <a:lnTo>
                    <a:pt x="529188" y="53511"/>
                  </a:lnTo>
                  <a:lnTo>
                    <a:pt x="285750" y="566038"/>
                  </a:lnTo>
                  <a:lnTo>
                    <a:pt x="0" y="566038"/>
                  </a:lnTo>
                  <a:lnTo>
                    <a:pt x="272923" y="574039"/>
                  </a:lnTo>
                  <a:lnTo>
                    <a:pt x="294640" y="594613"/>
                  </a:lnTo>
                  <a:lnTo>
                    <a:pt x="554830" y="66110"/>
                  </a:lnTo>
                  <a:lnTo>
                    <a:pt x="559054" y="57530"/>
                  </a:lnTo>
                  <a:lnTo>
                    <a:pt x="571500" y="0"/>
                  </a:lnTo>
                  <a:close/>
                </a:path>
                <a:path w="572135" h="594613">
                  <a:moveTo>
                    <a:pt x="0" y="566038"/>
                  </a:moveTo>
                  <a:lnTo>
                    <a:pt x="0" y="594613"/>
                  </a:lnTo>
                  <a:lnTo>
                    <a:pt x="294640" y="594613"/>
                  </a:lnTo>
                  <a:lnTo>
                    <a:pt x="272923" y="574039"/>
                  </a:lnTo>
                  <a:lnTo>
                    <a:pt x="0" y="566038"/>
                  </a:lnTo>
                  <a:close/>
                </a:path>
                <a:path w="572135" h="594613">
                  <a:moveTo>
                    <a:pt x="533400" y="44957"/>
                  </a:moveTo>
                  <a:lnTo>
                    <a:pt x="571500" y="0"/>
                  </a:lnTo>
                  <a:lnTo>
                    <a:pt x="495173" y="57912"/>
                  </a:lnTo>
                  <a:lnTo>
                    <a:pt x="529188" y="53511"/>
                  </a:lnTo>
                  <a:lnTo>
                    <a:pt x="546227" y="51307"/>
                  </a:lnTo>
                  <a:lnTo>
                    <a:pt x="533400" y="44957"/>
                  </a:lnTo>
                  <a:close/>
                </a:path>
                <a:path w="572135" h="594613">
                  <a:moveTo>
                    <a:pt x="559054" y="57530"/>
                  </a:moveTo>
                  <a:lnTo>
                    <a:pt x="554830" y="66110"/>
                  </a:lnTo>
                  <a:lnTo>
                    <a:pt x="572135" y="95884"/>
                  </a:lnTo>
                  <a:lnTo>
                    <a:pt x="571500" y="0"/>
                  </a:lnTo>
                  <a:lnTo>
                    <a:pt x="559054" y="57530"/>
                  </a:lnTo>
                  <a:close/>
                </a:path>
                <a:path w="572135" h="594613">
                  <a:moveTo>
                    <a:pt x="285750" y="566038"/>
                  </a:moveTo>
                  <a:lnTo>
                    <a:pt x="529188" y="53511"/>
                  </a:lnTo>
                  <a:lnTo>
                    <a:pt x="276862" y="566039"/>
                  </a:lnTo>
                  <a:lnTo>
                    <a:pt x="285750" y="5660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1689" y="35312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7490" y="45065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10891" y="4606544"/>
              <a:ext cx="762000" cy="473456"/>
            </a:xfrm>
            <a:custGeom>
              <a:avLst/>
              <a:gdLst/>
              <a:ahLst/>
              <a:cxnLst/>
              <a:rect l="l" t="t" r="r" b="b"/>
              <a:pathLst>
                <a:path w="762000" h="473455">
                  <a:moveTo>
                    <a:pt x="674243" y="434974"/>
                  </a:moveTo>
                  <a:lnTo>
                    <a:pt x="762000" y="473455"/>
                  </a:lnTo>
                  <a:lnTo>
                    <a:pt x="736473" y="420369"/>
                  </a:lnTo>
                  <a:lnTo>
                    <a:pt x="730348" y="413000"/>
                  </a:lnTo>
                  <a:lnTo>
                    <a:pt x="387096" y="0"/>
                  </a:lnTo>
                  <a:lnTo>
                    <a:pt x="369315" y="23494"/>
                  </a:lnTo>
                  <a:lnTo>
                    <a:pt x="0" y="0"/>
                  </a:lnTo>
                  <a:lnTo>
                    <a:pt x="0" y="28574"/>
                  </a:lnTo>
                  <a:lnTo>
                    <a:pt x="380364" y="28574"/>
                  </a:lnTo>
                  <a:lnTo>
                    <a:pt x="708408" y="431329"/>
                  </a:lnTo>
                  <a:lnTo>
                    <a:pt x="725424" y="429513"/>
                  </a:lnTo>
                  <a:lnTo>
                    <a:pt x="714501" y="438657"/>
                  </a:lnTo>
                  <a:lnTo>
                    <a:pt x="674243" y="434974"/>
                  </a:lnTo>
                  <a:close/>
                </a:path>
                <a:path w="762000" h="473455">
                  <a:moveTo>
                    <a:pt x="740156" y="380110"/>
                  </a:moveTo>
                  <a:lnTo>
                    <a:pt x="730348" y="413000"/>
                  </a:lnTo>
                  <a:lnTo>
                    <a:pt x="736473" y="420369"/>
                  </a:lnTo>
                  <a:lnTo>
                    <a:pt x="762000" y="473455"/>
                  </a:lnTo>
                  <a:lnTo>
                    <a:pt x="740156" y="380110"/>
                  </a:lnTo>
                  <a:close/>
                </a:path>
                <a:path w="762000" h="473455">
                  <a:moveTo>
                    <a:pt x="714501" y="438657"/>
                  </a:moveTo>
                  <a:lnTo>
                    <a:pt x="725424" y="429513"/>
                  </a:lnTo>
                  <a:lnTo>
                    <a:pt x="708408" y="431329"/>
                  </a:lnTo>
                  <a:lnTo>
                    <a:pt x="674243" y="434974"/>
                  </a:lnTo>
                  <a:lnTo>
                    <a:pt x="714501" y="438657"/>
                  </a:lnTo>
                  <a:close/>
                </a:path>
                <a:path w="762000" h="473455">
                  <a:moveTo>
                    <a:pt x="708408" y="431329"/>
                  </a:moveTo>
                  <a:lnTo>
                    <a:pt x="380364" y="28574"/>
                  </a:lnTo>
                  <a:lnTo>
                    <a:pt x="373539" y="28574"/>
                  </a:lnTo>
                  <a:lnTo>
                    <a:pt x="708408" y="431329"/>
                  </a:lnTo>
                  <a:close/>
                </a:path>
                <a:path w="762000" h="473455">
                  <a:moveTo>
                    <a:pt x="369315" y="23494"/>
                  </a:moveTo>
                  <a:lnTo>
                    <a:pt x="387096" y="0"/>
                  </a:lnTo>
                  <a:lnTo>
                    <a:pt x="0" y="0"/>
                  </a:lnTo>
                  <a:lnTo>
                    <a:pt x="369315" y="23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490" y="450659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7291" y="41027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0690" y="4139313"/>
              <a:ext cx="476250" cy="91947"/>
            </a:xfrm>
            <a:custGeom>
              <a:avLst/>
              <a:gdLst/>
              <a:ahLst/>
              <a:cxnLst/>
              <a:rect l="l" t="t" r="r" b="b"/>
              <a:pathLst>
                <a:path w="476250" h="91947">
                  <a:moveTo>
                    <a:pt x="423799" y="49275"/>
                  </a:moveTo>
                  <a:lnTo>
                    <a:pt x="414517" y="51420"/>
                  </a:lnTo>
                  <a:lnTo>
                    <a:pt x="402336" y="83565"/>
                  </a:lnTo>
                  <a:lnTo>
                    <a:pt x="476250" y="22478"/>
                  </a:lnTo>
                  <a:lnTo>
                    <a:pt x="423799" y="49275"/>
                  </a:lnTo>
                  <a:close/>
                </a:path>
                <a:path w="476250" h="91947">
                  <a:moveTo>
                    <a:pt x="234315" y="63753"/>
                  </a:moveTo>
                  <a:lnTo>
                    <a:pt x="239141" y="91947"/>
                  </a:lnTo>
                  <a:lnTo>
                    <a:pt x="237490" y="63372"/>
                  </a:lnTo>
                  <a:lnTo>
                    <a:pt x="234315" y="63753"/>
                  </a:lnTo>
                  <a:close/>
                </a:path>
                <a:path w="476250" h="91947">
                  <a:moveTo>
                    <a:pt x="0" y="91947"/>
                  </a:moveTo>
                  <a:lnTo>
                    <a:pt x="239141" y="91947"/>
                  </a:lnTo>
                  <a:lnTo>
                    <a:pt x="234315" y="63753"/>
                  </a:lnTo>
                  <a:lnTo>
                    <a:pt x="237490" y="63372"/>
                  </a:lnTo>
                  <a:lnTo>
                    <a:pt x="239141" y="91947"/>
                  </a:lnTo>
                  <a:lnTo>
                    <a:pt x="414517" y="51420"/>
                  </a:lnTo>
                  <a:lnTo>
                    <a:pt x="423799" y="49275"/>
                  </a:lnTo>
                  <a:lnTo>
                    <a:pt x="476250" y="22478"/>
                  </a:lnTo>
                  <a:lnTo>
                    <a:pt x="417322" y="21462"/>
                  </a:lnTo>
                  <a:lnTo>
                    <a:pt x="420523" y="35211"/>
                  </a:lnTo>
                  <a:lnTo>
                    <a:pt x="420575" y="35433"/>
                  </a:lnTo>
                  <a:lnTo>
                    <a:pt x="420523" y="35211"/>
                  </a:lnTo>
                  <a:lnTo>
                    <a:pt x="417322" y="21462"/>
                  </a:lnTo>
                  <a:lnTo>
                    <a:pt x="476250" y="22478"/>
                  </a:lnTo>
                  <a:lnTo>
                    <a:pt x="383032" y="0"/>
                  </a:lnTo>
                  <a:lnTo>
                    <a:pt x="408143" y="23584"/>
                  </a:lnTo>
                  <a:lnTo>
                    <a:pt x="235963" y="63372"/>
                  </a:lnTo>
                  <a:lnTo>
                    <a:pt x="0" y="63372"/>
                  </a:lnTo>
                  <a:lnTo>
                    <a:pt x="0" y="919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7291" y="41027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77490" y="450659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5.5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177291" y="4102735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5.4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691890" y="366839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091689" y="35312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034790" y="252539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6" y="1600200"/>
            <a:ext cx="5382894" cy="315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6"/>
            <a:ext cx="7755662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Apa</a:t>
            </a:r>
            <a:r>
              <a:rPr sz="1600" spc="4" dirty="0" smtClean="0">
                <a:latin typeface="Arial"/>
                <a:cs typeface="Arial"/>
              </a:rPr>
              <a:t>bil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atas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benar,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241604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embar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erja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ru.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6"/>
            <a:ext cx="6911520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Set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ek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241604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age,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ama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projek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New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8056" y="1769108"/>
            <a:ext cx="6525894" cy="3793491"/>
            <a:chOff x="948056" y="1769109"/>
            <a:chExt cx="5032375" cy="2626360"/>
          </a:xfrm>
        </p:grpSpPr>
        <p:sp>
          <p:nvSpPr>
            <p:cNvPr id="6" name="object 6"/>
            <p:cNvSpPr/>
            <p:nvPr/>
          </p:nvSpPr>
          <p:spPr>
            <a:xfrm>
              <a:off x="948056" y="1769109"/>
              <a:ext cx="5032375" cy="2626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6990" y="22288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9241" y="2328801"/>
              <a:ext cx="971549" cy="568705"/>
            </a:xfrm>
            <a:custGeom>
              <a:avLst/>
              <a:gdLst/>
              <a:ahLst/>
              <a:cxnLst/>
              <a:rect l="l" t="t" r="r" b="b"/>
              <a:pathLst>
                <a:path w="971549" h="568705">
                  <a:moveTo>
                    <a:pt x="33205" y="509086"/>
                  </a:moveTo>
                  <a:lnTo>
                    <a:pt x="24256" y="475996"/>
                  </a:lnTo>
                  <a:lnTo>
                    <a:pt x="0" y="568705"/>
                  </a:lnTo>
                  <a:lnTo>
                    <a:pt x="48387" y="535177"/>
                  </a:lnTo>
                  <a:lnTo>
                    <a:pt x="54664" y="528014"/>
                  </a:lnTo>
                  <a:lnTo>
                    <a:pt x="485774" y="28575"/>
                  </a:lnTo>
                  <a:lnTo>
                    <a:pt x="971549" y="28575"/>
                  </a:lnTo>
                  <a:lnTo>
                    <a:pt x="496570" y="23749"/>
                  </a:lnTo>
                  <a:lnTo>
                    <a:pt x="479297" y="0"/>
                  </a:lnTo>
                  <a:lnTo>
                    <a:pt x="37729" y="525781"/>
                  </a:lnTo>
                  <a:lnTo>
                    <a:pt x="26923" y="516254"/>
                  </a:lnTo>
                  <a:lnTo>
                    <a:pt x="33205" y="509086"/>
                  </a:lnTo>
                  <a:close/>
                </a:path>
                <a:path w="971549" h="568705">
                  <a:moveTo>
                    <a:pt x="37716" y="525770"/>
                  </a:moveTo>
                  <a:lnTo>
                    <a:pt x="479297" y="0"/>
                  </a:lnTo>
                  <a:lnTo>
                    <a:pt x="33205" y="509086"/>
                  </a:lnTo>
                  <a:lnTo>
                    <a:pt x="26923" y="516254"/>
                  </a:lnTo>
                  <a:lnTo>
                    <a:pt x="37718" y="525779"/>
                  </a:lnTo>
                  <a:close/>
                </a:path>
                <a:path w="971549" h="568705">
                  <a:moveTo>
                    <a:pt x="971549" y="0"/>
                  </a:moveTo>
                  <a:lnTo>
                    <a:pt x="479297" y="0"/>
                  </a:lnTo>
                  <a:lnTo>
                    <a:pt x="496570" y="23749"/>
                  </a:lnTo>
                  <a:lnTo>
                    <a:pt x="971549" y="28575"/>
                  </a:lnTo>
                  <a:lnTo>
                    <a:pt x="971549" y="0"/>
                  </a:lnTo>
                  <a:close/>
                </a:path>
                <a:path w="971549" h="568705">
                  <a:moveTo>
                    <a:pt x="48387" y="535177"/>
                  </a:moveTo>
                  <a:lnTo>
                    <a:pt x="0" y="568705"/>
                  </a:lnTo>
                  <a:lnTo>
                    <a:pt x="88772" y="532511"/>
                  </a:lnTo>
                  <a:lnTo>
                    <a:pt x="54664" y="528014"/>
                  </a:lnTo>
                  <a:lnTo>
                    <a:pt x="48387" y="535177"/>
                  </a:lnTo>
                  <a:close/>
                </a:path>
                <a:path w="971549" h="568705">
                  <a:moveTo>
                    <a:pt x="485774" y="28575"/>
                  </a:moveTo>
                  <a:lnTo>
                    <a:pt x="54664" y="528014"/>
                  </a:lnTo>
                  <a:lnTo>
                    <a:pt x="492340" y="28574"/>
                  </a:lnTo>
                  <a:lnTo>
                    <a:pt x="485774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6990" y="22288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4590" y="3600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0703" y="3145156"/>
              <a:ext cx="297688" cy="583819"/>
            </a:xfrm>
            <a:custGeom>
              <a:avLst/>
              <a:gdLst/>
              <a:ahLst/>
              <a:cxnLst/>
              <a:rect l="l" t="t" r="r" b="b"/>
              <a:pathLst>
                <a:path w="297688" h="583819">
                  <a:moveTo>
                    <a:pt x="297688" y="555244"/>
                  </a:moveTo>
                  <a:lnTo>
                    <a:pt x="159893" y="555244"/>
                  </a:lnTo>
                  <a:lnTo>
                    <a:pt x="51133" y="61412"/>
                  </a:lnTo>
                  <a:lnTo>
                    <a:pt x="48895" y="52197"/>
                  </a:lnTo>
                  <a:lnTo>
                    <a:pt x="21462" y="0"/>
                  </a:lnTo>
                  <a:lnTo>
                    <a:pt x="21081" y="58928"/>
                  </a:lnTo>
                  <a:lnTo>
                    <a:pt x="0" y="93472"/>
                  </a:lnTo>
                  <a:lnTo>
                    <a:pt x="23317" y="68119"/>
                  </a:lnTo>
                  <a:lnTo>
                    <a:pt x="34831" y="55600"/>
                  </a:lnTo>
                  <a:lnTo>
                    <a:pt x="35054" y="55546"/>
                  </a:lnTo>
                  <a:lnTo>
                    <a:pt x="148717" y="583819"/>
                  </a:lnTo>
                  <a:lnTo>
                    <a:pt x="173736" y="566166"/>
                  </a:lnTo>
                  <a:lnTo>
                    <a:pt x="297688" y="555244"/>
                  </a:lnTo>
                  <a:close/>
                </a:path>
                <a:path w="297688" h="583819">
                  <a:moveTo>
                    <a:pt x="83312" y="73152"/>
                  </a:moveTo>
                  <a:lnTo>
                    <a:pt x="21462" y="0"/>
                  </a:lnTo>
                  <a:lnTo>
                    <a:pt x="48895" y="52197"/>
                  </a:lnTo>
                  <a:lnTo>
                    <a:pt x="51133" y="61412"/>
                  </a:lnTo>
                  <a:lnTo>
                    <a:pt x="83312" y="73152"/>
                  </a:lnTo>
                  <a:close/>
                </a:path>
                <a:path w="297688" h="583819">
                  <a:moveTo>
                    <a:pt x="34831" y="55600"/>
                  </a:moveTo>
                  <a:lnTo>
                    <a:pt x="23317" y="68119"/>
                  </a:lnTo>
                  <a:lnTo>
                    <a:pt x="148717" y="583819"/>
                  </a:lnTo>
                  <a:lnTo>
                    <a:pt x="35054" y="55546"/>
                  </a:lnTo>
                  <a:lnTo>
                    <a:pt x="34831" y="55600"/>
                  </a:lnTo>
                  <a:close/>
                </a:path>
                <a:path w="297688" h="583819">
                  <a:moveTo>
                    <a:pt x="173736" y="566166"/>
                  </a:moveTo>
                  <a:lnTo>
                    <a:pt x="148717" y="583819"/>
                  </a:lnTo>
                  <a:lnTo>
                    <a:pt x="297688" y="583819"/>
                  </a:lnTo>
                  <a:lnTo>
                    <a:pt x="297688" y="555244"/>
                  </a:lnTo>
                  <a:lnTo>
                    <a:pt x="173736" y="566166"/>
                  </a:lnTo>
                  <a:close/>
                </a:path>
                <a:path w="297688" h="583819">
                  <a:moveTo>
                    <a:pt x="51133" y="61412"/>
                  </a:moveTo>
                  <a:lnTo>
                    <a:pt x="159893" y="555244"/>
                  </a:lnTo>
                  <a:lnTo>
                    <a:pt x="171083" y="555243"/>
                  </a:lnTo>
                  <a:lnTo>
                    <a:pt x="51133" y="61412"/>
                  </a:lnTo>
                  <a:close/>
                </a:path>
                <a:path w="297688" h="583819">
                  <a:moveTo>
                    <a:pt x="21081" y="58928"/>
                  </a:moveTo>
                  <a:lnTo>
                    <a:pt x="21462" y="0"/>
                  </a:lnTo>
                  <a:lnTo>
                    <a:pt x="0" y="93472"/>
                  </a:lnTo>
                  <a:lnTo>
                    <a:pt x="21081" y="58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4590" y="3600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4889" y="3943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4351" y="3554729"/>
              <a:ext cx="434339" cy="517144"/>
            </a:xfrm>
            <a:custGeom>
              <a:avLst/>
              <a:gdLst/>
              <a:ahLst/>
              <a:cxnLst/>
              <a:rect l="l" t="t" r="r" b="b"/>
              <a:pathLst>
                <a:path w="434339" h="517144">
                  <a:moveTo>
                    <a:pt x="5714" y="0"/>
                  </a:moveTo>
                  <a:lnTo>
                    <a:pt x="0" y="95631"/>
                  </a:lnTo>
                  <a:lnTo>
                    <a:pt x="18754" y="66992"/>
                  </a:lnTo>
                  <a:lnTo>
                    <a:pt x="210947" y="517144"/>
                  </a:lnTo>
                  <a:lnTo>
                    <a:pt x="220345" y="488569"/>
                  </a:lnTo>
                  <a:lnTo>
                    <a:pt x="233425" y="497332"/>
                  </a:lnTo>
                  <a:lnTo>
                    <a:pt x="434339" y="517144"/>
                  </a:lnTo>
                  <a:lnTo>
                    <a:pt x="434339" y="488569"/>
                  </a:lnTo>
                  <a:lnTo>
                    <a:pt x="229686" y="488569"/>
                  </a:lnTo>
                  <a:lnTo>
                    <a:pt x="44991" y="55701"/>
                  </a:lnTo>
                  <a:lnTo>
                    <a:pt x="28194" y="52578"/>
                  </a:lnTo>
                  <a:lnTo>
                    <a:pt x="14986" y="58166"/>
                  </a:lnTo>
                  <a:lnTo>
                    <a:pt x="5714" y="0"/>
                  </a:lnTo>
                  <a:close/>
                </a:path>
                <a:path w="434339" h="517144">
                  <a:moveTo>
                    <a:pt x="41275" y="46990"/>
                  </a:moveTo>
                  <a:lnTo>
                    <a:pt x="28194" y="52578"/>
                  </a:lnTo>
                  <a:lnTo>
                    <a:pt x="44991" y="55701"/>
                  </a:lnTo>
                  <a:lnTo>
                    <a:pt x="78739" y="61976"/>
                  </a:lnTo>
                  <a:lnTo>
                    <a:pt x="5714" y="0"/>
                  </a:lnTo>
                  <a:lnTo>
                    <a:pt x="14986" y="58166"/>
                  </a:lnTo>
                  <a:lnTo>
                    <a:pt x="28194" y="52578"/>
                  </a:lnTo>
                  <a:lnTo>
                    <a:pt x="41275" y="46990"/>
                  </a:lnTo>
                  <a:close/>
                </a:path>
                <a:path w="434339" h="517144">
                  <a:moveTo>
                    <a:pt x="233425" y="497332"/>
                  </a:moveTo>
                  <a:lnTo>
                    <a:pt x="220345" y="488569"/>
                  </a:lnTo>
                  <a:lnTo>
                    <a:pt x="210947" y="517144"/>
                  </a:lnTo>
                  <a:lnTo>
                    <a:pt x="434339" y="517144"/>
                  </a:lnTo>
                  <a:lnTo>
                    <a:pt x="233425" y="4973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34889" y="3943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834890" y="39433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4238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434590" y="36004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586990" y="22288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6"/>
            <a:ext cx="7753908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25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Wiz</a:t>
            </a:r>
            <a:r>
              <a:rPr sz="1600" spc="0" dirty="0" smtClean="0">
                <a:latin typeface="Arial"/>
                <a:cs typeface="Arial"/>
              </a:rPr>
              <a:t>ard</a:t>
            </a:r>
            <a:r>
              <a:rPr sz="1600" spc="2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age,</a:t>
            </a:r>
            <a:r>
              <a:rPr sz="1600" spc="2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41604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age</a:t>
            </a:r>
            <a:r>
              <a:rPr sz="1600" spc="-6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</a:t>
            </a:r>
            <a:r>
              <a:rPr sz="1600" spc="-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pos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Finish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4" y="1769111"/>
            <a:ext cx="6525895" cy="4098289"/>
            <a:chOff x="948055" y="1769111"/>
            <a:chExt cx="4808220" cy="3401695"/>
          </a:xfrm>
        </p:grpSpPr>
        <p:sp>
          <p:nvSpPr>
            <p:cNvPr id="5" name="object 5"/>
            <p:cNvSpPr/>
            <p:nvPr/>
          </p:nvSpPr>
          <p:spPr>
            <a:xfrm>
              <a:off x="948055" y="1769111"/>
              <a:ext cx="4808220" cy="3401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190" y="25133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589" y="2389634"/>
              <a:ext cx="1257300" cy="252221"/>
            </a:xfrm>
            <a:custGeom>
              <a:avLst/>
              <a:gdLst/>
              <a:ahLst/>
              <a:cxnLst/>
              <a:rect l="l" t="t" r="r" b="b"/>
              <a:pathLst>
                <a:path w="1257300" h="252221">
                  <a:moveTo>
                    <a:pt x="1208405" y="44068"/>
                  </a:moveTo>
                  <a:lnTo>
                    <a:pt x="1199427" y="47299"/>
                  </a:lnTo>
                  <a:lnTo>
                    <a:pt x="1191133" y="80644"/>
                  </a:lnTo>
                  <a:lnTo>
                    <a:pt x="1257300" y="11302"/>
                  </a:lnTo>
                  <a:lnTo>
                    <a:pt x="1208405" y="44068"/>
                  </a:lnTo>
                  <a:close/>
                </a:path>
                <a:path w="1257300" h="252221">
                  <a:moveTo>
                    <a:pt x="622554" y="224535"/>
                  </a:moveTo>
                  <a:lnTo>
                    <a:pt x="629920" y="252221"/>
                  </a:lnTo>
                  <a:lnTo>
                    <a:pt x="627380" y="223646"/>
                  </a:lnTo>
                  <a:lnTo>
                    <a:pt x="622554" y="224535"/>
                  </a:lnTo>
                  <a:close/>
                </a:path>
                <a:path w="1257300" h="252221">
                  <a:moveTo>
                    <a:pt x="0" y="252221"/>
                  </a:moveTo>
                  <a:lnTo>
                    <a:pt x="629920" y="252221"/>
                  </a:lnTo>
                  <a:lnTo>
                    <a:pt x="622554" y="224535"/>
                  </a:lnTo>
                  <a:lnTo>
                    <a:pt x="627380" y="223646"/>
                  </a:lnTo>
                  <a:lnTo>
                    <a:pt x="629920" y="252221"/>
                  </a:lnTo>
                  <a:lnTo>
                    <a:pt x="1199427" y="47299"/>
                  </a:lnTo>
                  <a:lnTo>
                    <a:pt x="1208405" y="44068"/>
                  </a:lnTo>
                  <a:lnTo>
                    <a:pt x="1257300" y="11302"/>
                  </a:lnTo>
                  <a:lnTo>
                    <a:pt x="1198626" y="17271"/>
                  </a:lnTo>
                  <a:lnTo>
                    <a:pt x="1203460" y="30519"/>
                  </a:lnTo>
                  <a:lnTo>
                    <a:pt x="1203543" y="30748"/>
                  </a:lnTo>
                  <a:lnTo>
                    <a:pt x="1203460" y="30519"/>
                  </a:lnTo>
                  <a:lnTo>
                    <a:pt x="1198626" y="17271"/>
                  </a:lnTo>
                  <a:lnTo>
                    <a:pt x="1257300" y="11302"/>
                  </a:lnTo>
                  <a:lnTo>
                    <a:pt x="1162177" y="0"/>
                  </a:lnTo>
                  <a:lnTo>
                    <a:pt x="1189824" y="20438"/>
                  </a:lnTo>
                  <a:lnTo>
                    <a:pt x="625024" y="223646"/>
                  </a:lnTo>
                  <a:lnTo>
                    <a:pt x="0" y="223646"/>
                  </a:lnTo>
                  <a:lnTo>
                    <a:pt x="0" y="2522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190" y="25133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8990" y="435165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390" y="4451606"/>
              <a:ext cx="723900" cy="463931"/>
            </a:xfrm>
            <a:custGeom>
              <a:avLst/>
              <a:gdLst/>
              <a:ahLst/>
              <a:cxnLst/>
              <a:rect l="l" t="t" r="r" b="b"/>
              <a:pathLst>
                <a:path w="723900" h="463930">
                  <a:moveTo>
                    <a:pt x="676910" y="428371"/>
                  </a:moveTo>
                  <a:lnTo>
                    <a:pt x="636777" y="424053"/>
                  </a:lnTo>
                  <a:lnTo>
                    <a:pt x="723900" y="463931"/>
                  </a:lnTo>
                  <a:lnTo>
                    <a:pt x="676910" y="428371"/>
                  </a:lnTo>
                  <a:close/>
                </a:path>
                <a:path w="723900" h="463930">
                  <a:moveTo>
                    <a:pt x="670962" y="420999"/>
                  </a:moveTo>
                  <a:lnTo>
                    <a:pt x="361314" y="28575"/>
                  </a:lnTo>
                  <a:lnTo>
                    <a:pt x="354340" y="28574"/>
                  </a:lnTo>
                  <a:lnTo>
                    <a:pt x="670962" y="420999"/>
                  </a:lnTo>
                  <a:close/>
                </a:path>
                <a:path w="723900" h="463930">
                  <a:moveTo>
                    <a:pt x="350138" y="23368"/>
                  </a:moveTo>
                  <a:lnTo>
                    <a:pt x="368173" y="0"/>
                  </a:lnTo>
                  <a:lnTo>
                    <a:pt x="0" y="0"/>
                  </a:lnTo>
                  <a:lnTo>
                    <a:pt x="350138" y="23368"/>
                  </a:lnTo>
                  <a:close/>
                </a:path>
                <a:path w="723900" h="463930">
                  <a:moveTo>
                    <a:pt x="0" y="0"/>
                  </a:moveTo>
                  <a:lnTo>
                    <a:pt x="0" y="28575"/>
                  </a:lnTo>
                  <a:lnTo>
                    <a:pt x="361314" y="28575"/>
                  </a:lnTo>
                  <a:lnTo>
                    <a:pt x="670962" y="420999"/>
                  </a:lnTo>
                  <a:lnTo>
                    <a:pt x="636777" y="424053"/>
                  </a:lnTo>
                  <a:lnTo>
                    <a:pt x="676910" y="428371"/>
                  </a:lnTo>
                  <a:lnTo>
                    <a:pt x="723900" y="463931"/>
                  </a:lnTo>
                  <a:lnTo>
                    <a:pt x="687964" y="419464"/>
                  </a:lnTo>
                  <a:lnTo>
                    <a:pt x="693143" y="403033"/>
                  </a:lnTo>
                  <a:lnTo>
                    <a:pt x="368173" y="0"/>
                  </a:lnTo>
                  <a:lnTo>
                    <a:pt x="350138" y="23368"/>
                  </a:lnTo>
                  <a:lnTo>
                    <a:pt x="0" y="0"/>
                  </a:lnTo>
                  <a:close/>
                </a:path>
                <a:path w="723900" h="463930">
                  <a:moveTo>
                    <a:pt x="699135" y="410464"/>
                  </a:moveTo>
                  <a:lnTo>
                    <a:pt x="703452" y="370332"/>
                  </a:lnTo>
                  <a:lnTo>
                    <a:pt x="693143" y="403033"/>
                  </a:lnTo>
                  <a:lnTo>
                    <a:pt x="687964" y="419464"/>
                  </a:lnTo>
                  <a:lnTo>
                    <a:pt x="723900" y="463931"/>
                  </a:lnTo>
                  <a:lnTo>
                    <a:pt x="703452" y="370332"/>
                  </a:lnTo>
                  <a:lnTo>
                    <a:pt x="699135" y="410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8990" y="435165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348990" y="435165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139190" y="25133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</TotalTime>
  <Words>279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4</cp:revision>
  <dcterms:modified xsi:type="dcterms:W3CDTF">2021-08-02T02:46:48Z</dcterms:modified>
</cp:coreProperties>
</file>