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ke-02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4562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6812" y="1428241"/>
            <a:ext cx="1447800" cy="350520"/>
          </a:xfrm>
          <a:custGeom>
            <a:avLst/>
            <a:gdLst/>
            <a:ahLst/>
            <a:cxnLst/>
            <a:rect l="l" t="t" r="r" b="b"/>
            <a:pathLst>
              <a:path w="1447800" h="350520">
                <a:moveTo>
                  <a:pt x="1447800" y="126"/>
                </a:moveTo>
                <a:lnTo>
                  <a:pt x="0" y="126"/>
                </a:lnTo>
                <a:lnTo>
                  <a:pt x="0" y="350520"/>
                </a:lnTo>
                <a:lnTo>
                  <a:pt x="1447800" y="350520"/>
                </a:lnTo>
                <a:lnTo>
                  <a:pt x="1447800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6190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381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1722" y="1428241"/>
            <a:ext cx="712012" cy="350520"/>
          </a:xfrm>
          <a:custGeom>
            <a:avLst/>
            <a:gdLst/>
            <a:ahLst/>
            <a:cxnLst/>
            <a:rect l="l" t="t" r="r" b="b"/>
            <a:pathLst>
              <a:path w="712012" h="350520">
                <a:moveTo>
                  <a:pt x="712012" y="126"/>
                </a:moveTo>
                <a:lnTo>
                  <a:pt x="0" y="126"/>
                </a:lnTo>
                <a:lnTo>
                  <a:pt x="0" y="350520"/>
                </a:lnTo>
                <a:lnTo>
                  <a:pt x="712012" y="350520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8543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762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50971" y="1428241"/>
            <a:ext cx="676655" cy="350520"/>
          </a:xfrm>
          <a:custGeom>
            <a:avLst/>
            <a:gdLst/>
            <a:ahLst/>
            <a:cxnLst/>
            <a:rect l="l" t="t" r="r" b="b"/>
            <a:pathLst>
              <a:path w="676655" h="350520">
                <a:moveTo>
                  <a:pt x="676655" y="126"/>
                </a:moveTo>
                <a:lnTo>
                  <a:pt x="0" y="126"/>
                </a:lnTo>
                <a:lnTo>
                  <a:pt x="0" y="350520"/>
                </a:lnTo>
                <a:lnTo>
                  <a:pt x="676655" y="350520"/>
                </a:lnTo>
                <a:lnTo>
                  <a:pt x="676655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925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816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787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976" y="1423669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34666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3915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9255" y="142366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781809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34666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3915" y="178180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9255" y="178180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0976" y="2138806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34666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83915" y="213880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99255" y="213880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495423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4666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83915" y="2495423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99255" y="2495423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928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0976" y="2852039"/>
            <a:ext cx="1577594" cy="0"/>
          </a:xfrm>
          <a:custGeom>
            <a:avLst/>
            <a:gdLst/>
            <a:ahLst/>
            <a:cxnLst/>
            <a:rect l="l" t="t" r="r" b="b"/>
            <a:pathLst>
              <a:path w="1577594">
                <a:moveTo>
                  <a:pt x="0" y="0"/>
                </a:moveTo>
                <a:lnTo>
                  <a:pt x="157759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31617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34666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0867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3915" y="285203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6207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9255" y="285203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06746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8055" y="3203575"/>
            <a:ext cx="5032375" cy="1039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4132" y="728565"/>
            <a:ext cx="465183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158368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088" marR="527714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1617" y="1428368"/>
            <a:ext cx="84924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976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0867" y="1428368"/>
            <a:ext cx="8153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6207" y="1428368"/>
            <a:ext cx="5105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25" dirty="0" smtClean="0">
                <a:latin typeface="Arial"/>
                <a:cs typeface="Arial"/>
              </a:rPr>
              <a:t>ey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778762"/>
            <a:ext cx="158368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1617" y="1778762"/>
            <a:ext cx="84924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0867" y="1778762"/>
            <a:ext cx="8153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6207" y="1778762"/>
            <a:ext cx="5105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2138806"/>
            <a:ext cx="158368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Kon</a:t>
            </a:r>
            <a:r>
              <a:rPr sz="2400" spc="9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617" y="2138806"/>
            <a:ext cx="84924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0867" y="2138806"/>
            <a:ext cx="8153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6207" y="2138806"/>
            <a:ext cx="5105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495423"/>
            <a:ext cx="158368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Tgl</a:t>
            </a:r>
            <a:r>
              <a:rPr sz="2400" spc="4" baseline="-1811" dirty="0" smtClean="0">
                <a:latin typeface="Arial"/>
                <a:cs typeface="Arial"/>
              </a:rPr>
              <a:t>P</a:t>
            </a:r>
            <a:r>
              <a:rPr sz="2400" spc="0" baseline="-1811" dirty="0" smtClean="0">
                <a:latin typeface="Arial"/>
                <a:cs typeface="Arial"/>
              </a:rPr>
              <a:t>en</a:t>
            </a: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ua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1617" y="2495423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0867" y="2495423"/>
            <a:ext cx="8153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96207" y="2495423"/>
            <a:ext cx="5105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8674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6812" y="1428241"/>
            <a:ext cx="1581912" cy="350520"/>
          </a:xfrm>
          <a:custGeom>
            <a:avLst/>
            <a:gdLst/>
            <a:ahLst/>
            <a:cxnLst/>
            <a:rect l="l" t="t" r="r" b="b"/>
            <a:pathLst>
              <a:path w="1581912" h="350520">
                <a:moveTo>
                  <a:pt x="1581912" y="126"/>
                </a:moveTo>
                <a:lnTo>
                  <a:pt x="0" y="126"/>
                </a:lnTo>
                <a:lnTo>
                  <a:pt x="0" y="350520"/>
                </a:lnTo>
                <a:lnTo>
                  <a:pt x="1581912" y="350520"/>
                </a:lnTo>
                <a:lnTo>
                  <a:pt x="15819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71826" y="1428241"/>
            <a:ext cx="64007" cy="350520"/>
          </a:xfrm>
          <a:custGeom>
            <a:avLst/>
            <a:gdLst/>
            <a:ahLst/>
            <a:cxnLst/>
            <a:rect l="l" t="t" r="r" b="b"/>
            <a:pathLst>
              <a:path w="64007" h="350520">
                <a:moveTo>
                  <a:pt x="0" y="350520"/>
                </a:moveTo>
                <a:lnTo>
                  <a:pt x="64007" y="350520"/>
                </a:lnTo>
                <a:lnTo>
                  <a:pt x="64007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944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5834" y="1428241"/>
            <a:ext cx="713536" cy="350520"/>
          </a:xfrm>
          <a:custGeom>
            <a:avLst/>
            <a:gdLst/>
            <a:ahLst/>
            <a:cxnLst/>
            <a:rect l="l" t="t" r="r" b="b"/>
            <a:pathLst>
              <a:path w="713536" h="350520">
                <a:moveTo>
                  <a:pt x="713536" y="126"/>
                </a:moveTo>
                <a:lnTo>
                  <a:pt x="0" y="126"/>
                </a:lnTo>
                <a:lnTo>
                  <a:pt x="0" y="350520"/>
                </a:lnTo>
                <a:lnTo>
                  <a:pt x="713536" y="350520"/>
                </a:lnTo>
                <a:lnTo>
                  <a:pt x="713536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21075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326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5083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489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380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0423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42366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70302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19551" y="142366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34891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0976" y="178180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0302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19551" y="178180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34891" y="178180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138806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0302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19551" y="2138806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34891" y="213880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495423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0302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19551" y="2495423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34891" y="2495423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0976" y="285203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70302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9551" y="285203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34891" y="285203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7928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0976" y="3208654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67254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70302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16502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19551" y="3208654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31843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34891" y="3208654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42383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8055" y="3559810"/>
            <a:ext cx="5032375" cy="106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4132" y="728565"/>
            <a:ext cx="479920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8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171932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4144" marR="596295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254" y="1428368"/>
            <a:ext cx="84924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6502" y="1428368"/>
            <a:ext cx="8153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1843" y="1428368"/>
            <a:ext cx="5105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778762"/>
            <a:ext cx="171932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254" y="1778762"/>
            <a:ext cx="84924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6502" y="1778762"/>
            <a:ext cx="8153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843" y="1778762"/>
            <a:ext cx="5105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138806"/>
            <a:ext cx="171932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254" y="2138806"/>
            <a:ext cx="84924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6502" y="2138806"/>
            <a:ext cx="8153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1843" y="2138806"/>
            <a:ext cx="5105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495423"/>
            <a:ext cx="17193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HargaJu</a:t>
            </a:r>
            <a:r>
              <a:rPr sz="2400" spc="4" baseline="-1811" dirty="0" smtClean="0">
                <a:latin typeface="Arial"/>
                <a:cs typeface="Arial"/>
              </a:rPr>
              <a:t>al</a:t>
            </a:r>
            <a:r>
              <a:rPr sz="2400" spc="0" baseline="-1811" dirty="0" smtClean="0">
                <a:latin typeface="Arial"/>
                <a:cs typeface="Arial"/>
              </a:rPr>
              <a:t>Bar</a:t>
            </a:r>
            <a:r>
              <a:rPr sz="2400" spc="9" baseline="-1811" dirty="0" smtClean="0">
                <a:latin typeface="Arial"/>
                <a:cs typeface="Arial"/>
              </a:rPr>
              <a:t>an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254" y="2495423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6502" y="2495423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843" y="2495423"/>
            <a:ext cx="5105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852039"/>
            <a:ext cx="17193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m</a:t>
            </a:r>
            <a:r>
              <a:rPr sz="2400" spc="4" baseline="-1811" dirty="0" smtClean="0">
                <a:latin typeface="Arial"/>
                <a:cs typeface="Arial"/>
              </a:rPr>
              <a:t>lJ</a:t>
            </a:r>
            <a:r>
              <a:rPr sz="2400" spc="0" baseline="-1811" dirty="0" smtClean="0">
                <a:latin typeface="Arial"/>
                <a:cs typeface="Arial"/>
              </a:rPr>
              <a:t>ua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254" y="2852039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6502" y="2852039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31843" y="2852039"/>
            <a:ext cx="5105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8054" y="1418588"/>
            <a:ext cx="6068695" cy="4601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4132" y="728565"/>
            <a:ext cx="26861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pemb</a:t>
            </a:r>
            <a:r>
              <a:rPr sz="1600" spc="4" dirty="0" smtClean="0">
                <a:latin typeface="Arial"/>
                <a:cs typeface="Arial"/>
              </a:rPr>
              <a:t>eli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2370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6812" y="1428241"/>
            <a:ext cx="1435608" cy="350520"/>
          </a:xfrm>
          <a:custGeom>
            <a:avLst/>
            <a:gdLst/>
            <a:ahLst/>
            <a:cxnLst/>
            <a:rect l="l" t="t" r="r" b="b"/>
            <a:pathLst>
              <a:path w="1435608" h="350520">
                <a:moveTo>
                  <a:pt x="1435608" y="126"/>
                </a:moveTo>
                <a:lnTo>
                  <a:pt x="0" y="126"/>
                </a:lnTo>
                <a:lnTo>
                  <a:pt x="0" y="350520"/>
                </a:lnTo>
                <a:lnTo>
                  <a:pt x="1435608" y="350520"/>
                </a:lnTo>
                <a:lnTo>
                  <a:pt x="14356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3998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161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9530" y="1428241"/>
            <a:ext cx="712012" cy="350520"/>
          </a:xfrm>
          <a:custGeom>
            <a:avLst/>
            <a:gdLst/>
            <a:ahLst/>
            <a:cxnLst/>
            <a:rect l="l" t="t" r="r" b="b"/>
            <a:pathLst>
              <a:path w="712012" h="350520">
                <a:moveTo>
                  <a:pt x="712012" y="126"/>
                </a:moveTo>
                <a:lnTo>
                  <a:pt x="0" y="126"/>
                </a:lnTo>
                <a:lnTo>
                  <a:pt x="0" y="350520"/>
                </a:lnTo>
                <a:lnTo>
                  <a:pt x="712012" y="350520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7324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695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38779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858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2749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4119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976" y="1423669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23998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73247" y="142366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7063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781809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3998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73247" y="178180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87063" y="178180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0976" y="2138806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3998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73247" y="2138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7063" y="213880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495423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23998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3247" y="249542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87063" y="2495423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928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0976" y="2852039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20950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23998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70199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73247" y="285203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84014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87063" y="285203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94555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8055" y="3203575"/>
            <a:ext cx="5032375" cy="96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4132" y="728565"/>
            <a:ext cx="47096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embe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1573021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992" marR="523142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0950" y="1428368"/>
            <a:ext cx="84924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0199" y="1428368"/>
            <a:ext cx="813815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4014" y="1428368"/>
            <a:ext cx="5105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778762"/>
            <a:ext cx="1573021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0950" y="1778762"/>
            <a:ext cx="84924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0199" y="1778762"/>
            <a:ext cx="813815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4014" y="1778762"/>
            <a:ext cx="5105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2138806"/>
            <a:ext cx="157302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Sup</a:t>
            </a:r>
            <a:r>
              <a:rPr sz="2400" spc="4" baseline="-1811" dirty="0" smtClean="0">
                <a:latin typeface="Arial"/>
                <a:cs typeface="Arial"/>
              </a:rPr>
              <a:t>pli</a:t>
            </a:r>
            <a:r>
              <a:rPr sz="2400" spc="0" baseline="-1811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0950" y="2138806"/>
            <a:ext cx="84924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0199" y="2138806"/>
            <a:ext cx="813815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014" y="2138806"/>
            <a:ext cx="5105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495423"/>
            <a:ext cx="1573021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Tgl</a:t>
            </a:r>
            <a:r>
              <a:rPr sz="2400" spc="4" baseline="-1811" dirty="0" smtClean="0">
                <a:latin typeface="Arial"/>
                <a:cs typeface="Arial"/>
              </a:rPr>
              <a:t>P</a:t>
            </a:r>
            <a:r>
              <a:rPr sz="2400" spc="0" baseline="-1811" dirty="0" smtClean="0">
                <a:latin typeface="Arial"/>
                <a:cs typeface="Arial"/>
              </a:rPr>
              <a:t>embe</a:t>
            </a:r>
            <a:r>
              <a:rPr sz="2400" spc="9" baseline="-1811" dirty="0" smtClean="0">
                <a:latin typeface="Arial"/>
                <a:cs typeface="Arial"/>
              </a:rPr>
              <a:t>l</a:t>
            </a:r>
            <a:r>
              <a:rPr sz="2400" spc="4" baseline="-1811" dirty="0" smtClean="0">
                <a:latin typeface="Arial"/>
                <a:cs typeface="Arial"/>
              </a:rPr>
              <a:t>i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0950" y="2495423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0199" y="2495423"/>
            <a:ext cx="813815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84014" y="2495423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5146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6812" y="1428241"/>
            <a:ext cx="1548383" cy="350520"/>
          </a:xfrm>
          <a:custGeom>
            <a:avLst/>
            <a:gdLst/>
            <a:ahLst/>
            <a:cxnLst/>
            <a:rect l="l" t="t" r="r" b="b"/>
            <a:pathLst>
              <a:path w="1548383" h="350520">
                <a:moveTo>
                  <a:pt x="1548383" y="126"/>
                </a:moveTo>
                <a:lnTo>
                  <a:pt x="0" y="126"/>
                </a:lnTo>
                <a:lnTo>
                  <a:pt x="0" y="350520"/>
                </a:lnTo>
                <a:lnTo>
                  <a:pt x="1548383" y="350520"/>
                </a:lnTo>
                <a:lnTo>
                  <a:pt x="1548383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6774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1439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2306" y="1428241"/>
            <a:ext cx="712012" cy="350520"/>
          </a:xfrm>
          <a:custGeom>
            <a:avLst/>
            <a:gdLst/>
            <a:ahLst/>
            <a:cxnLst/>
            <a:rect l="l" t="t" r="r" b="b"/>
            <a:pathLst>
              <a:path w="712012" h="350520">
                <a:moveTo>
                  <a:pt x="712012" y="126"/>
                </a:moveTo>
                <a:lnTo>
                  <a:pt x="0" y="126"/>
                </a:lnTo>
                <a:lnTo>
                  <a:pt x="0" y="350520"/>
                </a:lnTo>
                <a:lnTo>
                  <a:pt x="712012" y="350520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754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973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1554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0136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4027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66895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423669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36774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86023" y="142366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01363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781809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36774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6023" y="178180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1363" y="178180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138806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36774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6023" y="2138806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1363" y="213880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2495423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36774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86023" y="2495423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1363" y="2495423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852039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6774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86023" y="285203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01363" y="285203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7928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3208654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33726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36774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82975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86023" y="3208654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8314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01363" y="3208654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08855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8055" y="3211195"/>
            <a:ext cx="5032375" cy="1118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4132" y="728565"/>
            <a:ext cx="485702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3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168579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7380" marR="579531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3726" y="1428368"/>
            <a:ext cx="84924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2975" y="1428368"/>
            <a:ext cx="8153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8314" y="1428368"/>
            <a:ext cx="5105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778762"/>
            <a:ext cx="168579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3726" y="1778762"/>
            <a:ext cx="84924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2975" y="1778762"/>
            <a:ext cx="8153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8314" y="1778762"/>
            <a:ext cx="5105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138806"/>
            <a:ext cx="168579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3726" y="2138806"/>
            <a:ext cx="84924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2975" y="2138806"/>
            <a:ext cx="8153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8314" y="2138806"/>
            <a:ext cx="5105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495423"/>
            <a:ext cx="168579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Bara</a:t>
            </a:r>
            <a:r>
              <a:rPr sz="2400" spc="14" baseline="-1811" dirty="0" smtClean="0">
                <a:latin typeface="Arial"/>
                <a:cs typeface="Arial"/>
              </a:rPr>
              <a:t>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726" y="2495423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2975" y="2495423"/>
            <a:ext cx="8153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314" y="2495423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852039"/>
            <a:ext cx="168579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m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Be</a:t>
            </a:r>
            <a:r>
              <a:rPr sz="2400" spc="9" baseline="-1811" dirty="0" smtClean="0">
                <a:latin typeface="Arial"/>
                <a:cs typeface="Arial"/>
              </a:rPr>
              <a:t>l</a:t>
            </a:r>
            <a:r>
              <a:rPr sz="2400" spc="4" baseline="-1811" dirty="0" smtClean="0">
                <a:latin typeface="Arial"/>
                <a:cs typeface="Arial"/>
              </a:rPr>
              <a:t>i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726" y="2852039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2975" y="2852039"/>
            <a:ext cx="8153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98314" y="2852039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9454" y="1418588"/>
            <a:ext cx="6602095" cy="4753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4132" y="728565"/>
            <a:ext cx="32058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2806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6812" y="1428241"/>
            <a:ext cx="1876044" cy="350520"/>
          </a:xfrm>
          <a:custGeom>
            <a:avLst/>
            <a:gdLst/>
            <a:ahLst/>
            <a:cxnLst/>
            <a:rect l="l" t="t" r="r" b="b"/>
            <a:pathLst>
              <a:path w="1876044" h="350520">
                <a:moveTo>
                  <a:pt x="1876044" y="126"/>
                </a:moveTo>
                <a:lnTo>
                  <a:pt x="0" y="126"/>
                </a:lnTo>
                <a:lnTo>
                  <a:pt x="0" y="350520"/>
                </a:lnTo>
                <a:lnTo>
                  <a:pt x="1876044" y="350520"/>
                </a:lnTo>
                <a:lnTo>
                  <a:pt x="187604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443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42054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30347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520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739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9215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2902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818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94555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976" y="142366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64434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3683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29023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78180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4434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3683" y="178180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29023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0976" y="2138806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64434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3683" y="213880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29023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495423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4434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3683" y="2495423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29023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928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0976" y="285203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1386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64434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10634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3683" y="285203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25975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29023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36769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8055" y="3203575"/>
            <a:ext cx="5032375" cy="113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4132" y="728565"/>
            <a:ext cx="514987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ri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201345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1972" marR="742598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386" y="1428368"/>
            <a:ext cx="84924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83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634" y="1428368"/>
            <a:ext cx="8153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5975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778762"/>
            <a:ext cx="201345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1386" y="1778762"/>
            <a:ext cx="84924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634" y="1778762"/>
            <a:ext cx="8153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5975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2138806"/>
            <a:ext cx="201345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Pen</a:t>
            </a:r>
            <a:r>
              <a:rPr sz="2400" spc="9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ua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1386" y="2138806"/>
            <a:ext cx="84924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634" y="2138806"/>
            <a:ext cx="8153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5975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495423"/>
            <a:ext cx="201345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TglReturP</a:t>
            </a:r>
            <a:r>
              <a:rPr sz="2400" spc="1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n</a:t>
            </a: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ua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386" y="2495423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634" y="2495423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25975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2806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6812" y="1428241"/>
            <a:ext cx="1876044" cy="350520"/>
          </a:xfrm>
          <a:custGeom>
            <a:avLst/>
            <a:gdLst/>
            <a:ahLst/>
            <a:cxnLst/>
            <a:rect l="l" t="t" r="r" b="b"/>
            <a:pathLst>
              <a:path w="1876044" h="350520">
                <a:moveTo>
                  <a:pt x="1876044" y="126"/>
                </a:moveTo>
                <a:lnTo>
                  <a:pt x="0" y="126"/>
                </a:lnTo>
                <a:lnTo>
                  <a:pt x="0" y="350520"/>
                </a:lnTo>
                <a:lnTo>
                  <a:pt x="1876044" y="350520"/>
                </a:lnTo>
                <a:lnTo>
                  <a:pt x="187604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6443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2054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0347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520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739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9215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2902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818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4555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42366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4434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3683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29023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0976" y="178180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64434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3683" y="178180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29023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138806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64434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3683" y="213880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29023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495423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4434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3683" y="2495423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29023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0976" y="285203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4434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3683" y="285203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29023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7928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0976" y="3208654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1386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4434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10634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13683" y="3208654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25975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29023" y="3208654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36769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8055" y="3559810"/>
            <a:ext cx="5032375" cy="988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4132" y="728565"/>
            <a:ext cx="529437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DRet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rP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201345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1972" marR="742598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1386" y="1428368"/>
            <a:ext cx="84924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83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0634" y="1428368"/>
            <a:ext cx="8153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5975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778762"/>
            <a:ext cx="201345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386" y="1778762"/>
            <a:ext cx="84924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634" y="1778762"/>
            <a:ext cx="8153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5975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138806"/>
            <a:ext cx="201345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1386" y="2138806"/>
            <a:ext cx="84924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634" y="2138806"/>
            <a:ext cx="8153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5975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495423"/>
            <a:ext cx="201345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HargaJu</a:t>
            </a:r>
            <a:r>
              <a:rPr sz="2400" spc="4" baseline="-1811" dirty="0" smtClean="0">
                <a:latin typeface="Arial"/>
                <a:cs typeface="Arial"/>
              </a:rPr>
              <a:t>al</a:t>
            </a:r>
            <a:r>
              <a:rPr sz="2400" spc="0" baseline="-1811" dirty="0" smtClean="0">
                <a:latin typeface="Arial"/>
                <a:cs typeface="Arial"/>
              </a:rPr>
              <a:t>Bar</a:t>
            </a:r>
            <a:r>
              <a:rPr sz="2400" spc="9" baseline="-1811" dirty="0" smtClean="0">
                <a:latin typeface="Arial"/>
                <a:cs typeface="Arial"/>
              </a:rPr>
              <a:t>an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1386" y="2495423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634" y="2495423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5975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852039"/>
            <a:ext cx="201345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m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ReturJu</a:t>
            </a:r>
            <a:r>
              <a:rPr sz="2400" spc="4" baseline="-1811" dirty="0" smtClean="0">
                <a:latin typeface="Arial"/>
                <a:cs typeface="Arial"/>
              </a:rPr>
              <a:t>al</a:t>
            </a:r>
            <a:r>
              <a:rPr sz="2400" spc="0" baseline="-1811" dirty="0" smtClean="0">
                <a:latin typeface="Arial"/>
                <a:cs typeface="Arial"/>
              </a:rPr>
              <a:t>Ba</a:t>
            </a:r>
            <a:r>
              <a:rPr sz="2400" spc="9" baseline="-1811" dirty="0" smtClean="0">
                <a:latin typeface="Arial"/>
                <a:cs typeface="Arial"/>
              </a:rPr>
              <a:t>r</a:t>
            </a:r>
            <a:r>
              <a:rPr sz="2400" spc="0" baseline="-1811" dirty="0" smtClean="0">
                <a:latin typeface="Arial"/>
                <a:cs typeface="Arial"/>
              </a:rPr>
              <a:t>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386" y="2852039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634" y="2852039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25975" y="2852039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19455" y="1418590"/>
            <a:ext cx="6525895" cy="4677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4132" y="728565"/>
            <a:ext cx="32619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919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6812" y="1428241"/>
            <a:ext cx="1932432" cy="350520"/>
          </a:xfrm>
          <a:custGeom>
            <a:avLst/>
            <a:gdLst/>
            <a:ahLst/>
            <a:cxnLst/>
            <a:rect l="l" t="t" r="r" b="b"/>
            <a:pathLst>
              <a:path w="1932432" h="350520">
                <a:moveTo>
                  <a:pt x="1932432" y="126"/>
                </a:moveTo>
                <a:lnTo>
                  <a:pt x="0" y="126"/>
                </a:lnTo>
                <a:lnTo>
                  <a:pt x="0" y="350520"/>
                </a:lnTo>
                <a:lnTo>
                  <a:pt x="1932432" y="350520"/>
                </a:lnTo>
                <a:lnTo>
                  <a:pt x="193243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21203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8442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86735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007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378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35603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541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457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0943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976" y="142366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21203" y="142366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0071" y="142366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3887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78180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21203" y="178180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0071" y="178180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3887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0976" y="2138806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21203" y="2138806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0071" y="2138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3887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495423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21203" y="2495423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0071" y="249542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83887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928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0976" y="285203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18154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21203" y="285203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67022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0071" y="285203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80839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83887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91633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8055" y="3203575"/>
            <a:ext cx="5032375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4132" y="728565"/>
            <a:ext cx="52045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ReturP</a:t>
            </a:r>
            <a:r>
              <a:rPr sz="1600" spc="14" dirty="0" smtClean="0">
                <a:latin typeface="Arial"/>
                <a:cs typeface="Arial"/>
              </a:rPr>
              <a:t>em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207022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404" marR="771935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8154" y="1428368"/>
            <a:ext cx="848867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7022" y="1428368"/>
            <a:ext cx="81381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0839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778762"/>
            <a:ext cx="207022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8154" y="1778762"/>
            <a:ext cx="848867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022" y="1778762"/>
            <a:ext cx="81381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0839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2138806"/>
            <a:ext cx="207022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Pe</a:t>
            </a:r>
            <a:r>
              <a:rPr sz="2400" spc="4" baseline="-1811" dirty="0" smtClean="0">
                <a:latin typeface="Arial"/>
                <a:cs typeface="Arial"/>
              </a:rPr>
              <a:t>m</a:t>
            </a:r>
            <a:r>
              <a:rPr sz="2400" spc="0" baseline="-1811" dirty="0" smtClean="0">
                <a:latin typeface="Arial"/>
                <a:cs typeface="Arial"/>
              </a:rPr>
              <a:t>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154" y="2138806"/>
            <a:ext cx="848867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7022" y="2138806"/>
            <a:ext cx="81381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0839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495423"/>
            <a:ext cx="20702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TglReturP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14" baseline="-1811" dirty="0" smtClean="0">
                <a:latin typeface="Arial"/>
                <a:cs typeface="Arial"/>
              </a:rPr>
              <a:t>m</a:t>
            </a:r>
            <a:r>
              <a:rPr sz="2400" spc="0" baseline="-1811" dirty="0" smtClean="0">
                <a:latin typeface="Arial"/>
                <a:cs typeface="Arial"/>
              </a:rPr>
              <a:t>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154" y="2495423"/>
            <a:ext cx="848867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7022" y="2495423"/>
            <a:ext cx="81381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80839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48055" y="3215640"/>
            <a:ext cx="5032375" cy="2780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5990" y="4361815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900"/>
                </a:moveTo>
                <a:lnTo>
                  <a:pt x="457200" y="342900"/>
                </a:lnTo>
                <a:lnTo>
                  <a:pt x="4572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1733" y="3668395"/>
            <a:ext cx="448056" cy="821944"/>
          </a:xfrm>
          <a:custGeom>
            <a:avLst/>
            <a:gdLst/>
            <a:ahLst/>
            <a:cxnLst/>
            <a:rect l="l" t="t" r="r" b="b"/>
            <a:pathLst>
              <a:path w="448056" h="821944">
                <a:moveTo>
                  <a:pt x="19431" y="0"/>
                </a:moveTo>
                <a:lnTo>
                  <a:pt x="0" y="93852"/>
                </a:lnTo>
                <a:lnTo>
                  <a:pt x="22763" y="68127"/>
                </a:lnTo>
                <a:lnTo>
                  <a:pt x="223012" y="821943"/>
                </a:lnTo>
                <a:lnTo>
                  <a:pt x="234061" y="793368"/>
                </a:lnTo>
                <a:lnTo>
                  <a:pt x="247904" y="804036"/>
                </a:lnTo>
                <a:lnTo>
                  <a:pt x="448056" y="821943"/>
                </a:lnTo>
                <a:lnTo>
                  <a:pt x="448056" y="793368"/>
                </a:lnTo>
                <a:lnTo>
                  <a:pt x="245068" y="793368"/>
                </a:lnTo>
                <a:lnTo>
                  <a:pt x="50323" y="60758"/>
                </a:lnTo>
                <a:lnTo>
                  <a:pt x="34163" y="55244"/>
                </a:lnTo>
                <a:lnTo>
                  <a:pt x="20320" y="58927"/>
                </a:lnTo>
                <a:lnTo>
                  <a:pt x="19431" y="0"/>
                </a:lnTo>
                <a:close/>
              </a:path>
              <a:path w="448056" h="821944">
                <a:moveTo>
                  <a:pt x="47879" y="51561"/>
                </a:moveTo>
                <a:lnTo>
                  <a:pt x="34163" y="55244"/>
                </a:lnTo>
                <a:lnTo>
                  <a:pt x="50323" y="60758"/>
                </a:lnTo>
                <a:lnTo>
                  <a:pt x="82931" y="71881"/>
                </a:lnTo>
                <a:lnTo>
                  <a:pt x="19431" y="0"/>
                </a:lnTo>
                <a:lnTo>
                  <a:pt x="20320" y="58927"/>
                </a:lnTo>
                <a:lnTo>
                  <a:pt x="34163" y="55244"/>
                </a:lnTo>
                <a:lnTo>
                  <a:pt x="47879" y="51561"/>
                </a:lnTo>
                <a:close/>
              </a:path>
              <a:path w="448056" h="821944">
                <a:moveTo>
                  <a:pt x="247904" y="804036"/>
                </a:moveTo>
                <a:lnTo>
                  <a:pt x="234061" y="793368"/>
                </a:lnTo>
                <a:lnTo>
                  <a:pt x="223012" y="821943"/>
                </a:lnTo>
                <a:lnTo>
                  <a:pt x="448056" y="821943"/>
                </a:lnTo>
                <a:lnTo>
                  <a:pt x="247904" y="804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5990" y="4361815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900"/>
                </a:moveTo>
                <a:lnTo>
                  <a:pt x="457200" y="342900"/>
                </a:lnTo>
                <a:lnTo>
                  <a:pt x="4572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7830" y="731956"/>
            <a:ext cx="32724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at D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9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ab</a:t>
            </a:r>
            <a:r>
              <a:rPr sz="1800" b="1" spc="-4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se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an </a:t>
            </a:r>
            <a:r>
              <a:rPr sz="1800" b="1" spc="4" dirty="0" smtClean="0">
                <a:latin typeface="Arial"/>
                <a:cs typeface="Arial"/>
              </a:rPr>
              <a:t>T</a:t>
            </a:r>
            <a:r>
              <a:rPr sz="1800" b="1" spc="0" dirty="0" smtClean="0">
                <a:latin typeface="Arial"/>
                <a:cs typeface="Arial"/>
              </a:rPr>
              <a:t>ab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8" y="1473801"/>
            <a:ext cx="7764180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Seb</a:t>
            </a:r>
            <a:r>
              <a:rPr sz="1600" spc="4" dirty="0" smtClean="0">
                <a:latin typeface="Arial"/>
                <a:cs typeface="Arial"/>
              </a:rPr>
              <a:t>el</a:t>
            </a:r>
            <a:r>
              <a:rPr sz="1600" spc="0" dirty="0" smtClean="0">
                <a:latin typeface="Arial"/>
                <a:cs typeface="Arial"/>
              </a:rPr>
              <a:t>um</a:t>
            </a:r>
            <a:r>
              <a:rPr sz="1600" spc="5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one</a:t>
            </a:r>
            <a:r>
              <a:rPr sz="1600" spc="4" dirty="0" smtClean="0">
                <a:latin typeface="Arial"/>
                <a:cs typeface="Arial"/>
              </a:rPr>
              <a:t>ks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5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-4" dirty="0" smtClean="0">
                <a:latin typeface="Arial"/>
                <a:cs typeface="Arial"/>
              </a:rPr>
              <a:t>Q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5</a:t>
            </a:r>
            <a:r>
              <a:rPr sz="1600" spc="11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</a:t>
            </a:r>
            <a:r>
              <a:rPr sz="1600" spc="9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Wi</a:t>
            </a:r>
            <a:r>
              <a:rPr sz="1600" spc="0" dirty="0" smtClean="0">
                <a:latin typeface="Arial"/>
                <a:cs typeface="Arial"/>
              </a:rPr>
              <a:t>ndo</a:t>
            </a:r>
            <a:r>
              <a:rPr sz="1600" spc="-9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te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di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8" y="2525742"/>
            <a:ext cx="35469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Bu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ho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engan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-14" dirty="0" smtClean="0">
                <a:latin typeface="Arial"/>
                <a:cs typeface="Arial"/>
              </a:rPr>
              <a:t>w</a:t>
            </a:r>
            <a:r>
              <a:rPr sz="1600" spc="0" dirty="0" smtClean="0">
                <a:latin typeface="Arial"/>
                <a:cs typeface="Arial"/>
              </a:rPr>
              <a:t>eb</a:t>
            </a:r>
            <a:r>
              <a:rPr sz="1600" spc="-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br</a:t>
            </a:r>
            <a:r>
              <a:rPr sz="1600" spc="9" dirty="0" smtClean="0">
                <a:latin typeface="Arial"/>
                <a:cs typeface="Arial"/>
              </a:rPr>
              <a:t>ow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05990" y="4361815"/>
            <a:ext cx="4572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5"/>
              </a:spcBef>
            </a:pPr>
            <a:endParaRPr sz="500"/>
          </a:p>
          <a:p>
            <a:pPr marL="133604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1.1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919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6812" y="1428241"/>
            <a:ext cx="1932432" cy="350520"/>
          </a:xfrm>
          <a:custGeom>
            <a:avLst/>
            <a:gdLst/>
            <a:ahLst/>
            <a:cxnLst/>
            <a:rect l="l" t="t" r="r" b="b"/>
            <a:pathLst>
              <a:path w="1932432" h="350520">
                <a:moveTo>
                  <a:pt x="1932432" y="126"/>
                </a:moveTo>
                <a:lnTo>
                  <a:pt x="0" y="126"/>
                </a:lnTo>
                <a:lnTo>
                  <a:pt x="0" y="350520"/>
                </a:lnTo>
                <a:lnTo>
                  <a:pt x="1932432" y="350520"/>
                </a:lnTo>
                <a:lnTo>
                  <a:pt x="193243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1203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8442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86735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007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378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35603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541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457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50943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6" y="142366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21203" y="142366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70071" y="142366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3887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0976" y="178180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21203" y="178180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70071" y="178180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83887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138806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21203" y="2138806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0071" y="2138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83887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495423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21203" y="2495423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70071" y="249542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83887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0976" y="285203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21203" y="285203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0071" y="285203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83887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7928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0976" y="3208654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18154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21203" y="3208654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7022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70071" y="320865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80839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83887" y="3208654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91633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8055" y="3559809"/>
            <a:ext cx="5032375" cy="1068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6628" y="728565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4132" y="728565"/>
            <a:ext cx="53509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DRet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rP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mbe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207022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404" marR="771935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8154" y="1428368"/>
            <a:ext cx="848867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7022" y="1428368"/>
            <a:ext cx="81381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0839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778762"/>
            <a:ext cx="207022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8154" y="1778762"/>
            <a:ext cx="848867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7022" y="1778762"/>
            <a:ext cx="81381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0839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138806"/>
            <a:ext cx="207022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8154" y="2138806"/>
            <a:ext cx="848867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022" y="2138806"/>
            <a:ext cx="81381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0839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495423"/>
            <a:ext cx="20702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Bara</a:t>
            </a:r>
            <a:r>
              <a:rPr sz="2400" spc="14" baseline="-1811" dirty="0" smtClean="0">
                <a:latin typeface="Arial"/>
                <a:cs typeface="Arial"/>
              </a:rPr>
              <a:t>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154" y="2495423"/>
            <a:ext cx="848867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7022" y="2495423"/>
            <a:ext cx="81381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0839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852039"/>
            <a:ext cx="20702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m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ReturBe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154" y="2852039"/>
            <a:ext cx="848867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7022" y="2852039"/>
            <a:ext cx="81381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80839" y="2852039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48055" y="2119629"/>
            <a:ext cx="5032375" cy="3592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4690" y="4525645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899"/>
                </a:moveTo>
                <a:lnTo>
                  <a:pt x="457200" y="342899"/>
                </a:lnTo>
                <a:lnTo>
                  <a:pt x="4572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0434" y="3832225"/>
            <a:ext cx="448056" cy="821944"/>
          </a:xfrm>
          <a:custGeom>
            <a:avLst/>
            <a:gdLst/>
            <a:ahLst/>
            <a:cxnLst/>
            <a:rect l="l" t="t" r="r" b="b"/>
            <a:pathLst>
              <a:path w="448056" h="821944">
                <a:moveTo>
                  <a:pt x="19431" y="0"/>
                </a:moveTo>
                <a:lnTo>
                  <a:pt x="0" y="93852"/>
                </a:lnTo>
                <a:lnTo>
                  <a:pt x="22763" y="68127"/>
                </a:lnTo>
                <a:lnTo>
                  <a:pt x="223012" y="821944"/>
                </a:lnTo>
                <a:lnTo>
                  <a:pt x="234061" y="793369"/>
                </a:lnTo>
                <a:lnTo>
                  <a:pt x="247904" y="804037"/>
                </a:lnTo>
                <a:lnTo>
                  <a:pt x="448056" y="821944"/>
                </a:lnTo>
                <a:lnTo>
                  <a:pt x="448056" y="793369"/>
                </a:lnTo>
                <a:lnTo>
                  <a:pt x="245068" y="793368"/>
                </a:lnTo>
                <a:lnTo>
                  <a:pt x="50323" y="60758"/>
                </a:lnTo>
                <a:lnTo>
                  <a:pt x="34163" y="55244"/>
                </a:lnTo>
                <a:lnTo>
                  <a:pt x="20320" y="58927"/>
                </a:lnTo>
                <a:lnTo>
                  <a:pt x="19431" y="0"/>
                </a:lnTo>
                <a:close/>
              </a:path>
              <a:path w="448056" h="821944">
                <a:moveTo>
                  <a:pt x="47879" y="51562"/>
                </a:moveTo>
                <a:lnTo>
                  <a:pt x="34163" y="55244"/>
                </a:lnTo>
                <a:lnTo>
                  <a:pt x="50323" y="60758"/>
                </a:lnTo>
                <a:lnTo>
                  <a:pt x="82931" y="71881"/>
                </a:lnTo>
                <a:lnTo>
                  <a:pt x="19431" y="0"/>
                </a:lnTo>
                <a:lnTo>
                  <a:pt x="20320" y="58927"/>
                </a:lnTo>
                <a:lnTo>
                  <a:pt x="34163" y="55244"/>
                </a:lnTo>
                <a:lnTo>
                  <a:pt x="47879" y="51562"/>
                </a:lnTo>
                <a:close/>
              </a:path>
              <a:path w="448056" h="821944">
                <a:moveTo>
                  <a:pt x="247904" y="804037"/>
                </a:moveTo>
                <a:lnTo>
                  <a:pt x="234061" y="793369"/>
                </a:lnTo>
                <a:lnTo>
                  <a:pt x="223012" y="821944"/>
                </a:lnTo>
                <a:lnTo>
                  <a:pt x="448056" y="821944"/>
                </a:lnTo>
                <a:lnTo>
                  <a:pt x="247904" y="8040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4690" y="4525645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899"/>
                </a:moveTo>
                <a:lnTo>
                  <a:pt x="457200" y="342899"/>
                </a:lnTo>
                <a:lnTo>
                  <a:pt x="4572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2990" y="4182745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899"/>
                </a:moveTo>
                <a:lnTo>
                  <a:pt x="457200" y="342899"/>
                </a:lnTo>
                <a:lnTo>
                  <a:pt x="4572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6390" y="3917950"/>
            <a:ext cx="581024" cy="393319"/>
          </a:xfrm>
          <a:custGeom>
            <a:avLst/>
            <a:gdLst/>
            <a:ahLst/>
            <a:cxnLst/>
            <a:rect l="l" t="t" r="r" b="b"/>
            <a:pathLst>
              <a:path w="581024" h="393319">
                <a:moveTo>
                  <a:pt x="581024" y="0"/>
                </a:moveTo>
                <a:lnTo>
                  <a:pt x="534923" y="36702"/>
                </a:lnTo>
                <a:lnTo>
                  <a:pt x="546136" y="45333"/>
                </a:lnTo>
                <a:lnTo>
                  <a:pt x="581024" y="0"/>
                </a:lnTo>
                <a:close/>
              </a:path>
              <a:path w="581024" h="393319">
                <a:moveTo>
                  <a:pt x="562864" y="94106"/>
                </a:moveTo>
                <a:lnTo>
                  <a:pt x="557529" y="54101"/>
                </a:lnTo>
                <a:lnTo>
                  <a:pt x="551774" y="61600"/>
                </a:lnTo>
                <a:lnTo>
                  <a:pt x="562864" y="94106"/>
                </a:lnTo>
                <a:close/>
              </a:path>
              <a:path w="581024" h="393319">
                <a:moveTo>
                  <a:pt x="278891" y="370458"/>
                </a:moveTo>
                <a:lnTo>
                  <a:pt x="297179" y="393319"/>
                </a:lnTo>
                <a:lnTo>
                  <a:pt x="290195" y="364744"/>
                </a:lnTo>
                <a:lnTo>
                  <a:pt x="278891" y="370458"/>
                </a:lnTo>
                <a:close/>
              </a:path>
              <a:path w="581024" h="393319">
                <a:moveTo>
                  <a:pt x="0" y="393319"/>
                </a:moveTo>
                <a:lnTo>
                  <a:pt x="297179" y="393319"/>
                </a:lnTo>
                <a:lnTo>
                  <a:pt x="278891" y="370458"/>
                </a:lnTo>
                <a:lnTo>
                  <a:pt x="290195" y="364744"/>
                </a:lnTo>
                <a:lnTo>
                  <a:pt x="297179" y="393319"/>
                </a:lnTo>
                <a:lnTo>
                  <a:pt x="551774" y="61600"/>
                </a:lnTo>
                <a:lnTo>
                  <a:pt x="557529" y="54101"/>
                </a:lnTo>
                <a:lnTo>
                  <a:pt x="562864" y="94106"/>
                </a:lnTo>
                <a:lnTo>
                  <a:pt x="581024" y="0"/>
                </a:lnTo>
                <a:lnTo>
                  <a:pt x="546256" y="45425"/>
                </a:lnTo>
                <a:lnTo>
                  <a:pt x="534923" y="36702"/>
                </a:lnTo>
                <a:lnTo>
                  <a:pt x="581024" y="0"/>
                </a:lnTo>
                <a:lnTo>
                  <a:pt x="494791" y="41910"/>
                </a:lnTo>
                <a:lnTo>
                  <a:pt x="529171" y="44201"/>
                </a:lnTo>
                <a:lnTo>
                  <a:pt x="283276" y="364743"/>
                </a:lnTo>
                <a:lnTo>
                  <a:pt x="0" y="364744"/>
                </a:lnTo>
                <a:lnTo>
                  <a:pt x="0" y="3933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2990" y="4182745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899"/>
                </a:moveTo>
                <a:lnTo>
                  <a:pt x="457200" y="342899"/>
                </a:lnTo>
                <a:lnTo>
                  <a:pt x="457200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6628" y="728565"/>
            <a:ext cx="7492792" cy="929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3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php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Ad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9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rs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-5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2.8.0.3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43229"/>
              </a:lnSpc>
              <a:spcBef>
                <a:spcPts val="372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Ke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ud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et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k </a:t>
            </a:r>
            <a:r>
              <a:rPr sz="1600" spc="2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nama </a:t>
            </a:r>
            <a:r>
              <a:rPr sz="1600" spc="2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21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 </a:t>
            </a:r>
            <a:r>
              <a:rPr sz="1600" spc="24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24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om </a:t>
            </a:r>
            <a:r>
              <a:rPr sz="1600" spc="23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Create </a:t>
            </a:r>
            <a:r>
              <a:rPr sz="1600" spc="225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ew </a:t>
            </a:r>
            <a:r>
              <a:rPr sz="1600" spc="23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aba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 po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_to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o,</a:t>
            </a:r>
            <a:r>
              <a:rPr sz="1600" spc="-6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1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Create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5038" y="1079085"/>
            <a:ext cx="1741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4690" y="4525645"/>
            <a:ext cx="4572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985">
              <a:lnSpc>
                <a:spcPct val="95825"/>
              </a:lnSpc>
              <a:spcBef>
                <a:spcPts val="500"/>
              </a:spcBef>
            </a:pPr>
            <a:r>
              <a:rPr sz="12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3.1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2990" y="4182745"/>
            <a:ext cx="4572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654">
              <a:lnSpc>
                <a:spcPct val="95825"/>
              </a:lnSpc>
              <a:spcBef>
                <a:spcPts val="500"/>
              </a:spcBef>
            </a:pPr>
            <a:r>
              <a:rPr sz="12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3.2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628" y="728565"/>
            <a:ext cx="7766981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Jik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berha</a:t>
            </a:r>
            <a:r>
              <a:rPr sz="1600" spc="4" dirty="0" smtClean="0">
                <a:latin typeface="Arial"/>
                <a:cs typeface="Arial"/>
              </a:rPr>
              <a:t>si</a:t>
            </a:r>
            <a:r>
              <a:rPr sz="1600" spc="0" dirty="0" smtClean="0">
                <a:latin typeface="Arial"/>
                <a:cs typeface="Arial"/>
              </a:rPr>
              <a:t>l </a:t>
            </a:r>
            <a:r>
              <a:rPr sz="1600" spc="7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buat 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ma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9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pada </a:t>
            </a:r>
            <a:r>
              <a:rPr sz="1600" spc="10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mbob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x </a:t>
            </a:r>
            <a:r>
              <a:rPr sz="1600" spc="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ab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mun</a:t>
            </a:r>
            <a:r>
              <a:rPr sz="1600" spc="9" dirty="0" smtClean="0">
                <a:latin typeface="Arial"/>
                <a:cs typeface="Arial"/>
              </a:rPr>
              <a:t>cu</a:t>
            </a:r>
            <a:r>
              <a:rPr sz="1600" spc="0" dirty="0" smtClean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6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“p</a:t>
            </a:r>
            <a:r>
              <a:rPr sz="1600" spc="9" dirty="0" smtClean="0">
                <a:latin typeface="Arial"/>
                <a:cs typeface="Arial"/>
              </a:rPr>
              <a:t>o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_to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o”.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055" y="1769109"/>
            <a:ext cx="6068695" cy="4250691"/>
            <a:chOff x="948055" y="1769109"/>
            <a:chExt cx="5032375" cy="3592195"/>
          </a:xfrm>
        </p:grpSpPr>
        <p:sp>
          <p:nvSpPr>
            <p:cNvPr id="4" name="object 4"/>
            <p:cNvSpPr/>
            <p:nvPr/>
          </p:nvSpPr>
          <p:spPr>
            <a:xfrm>
              <a:off x="948055" y="1769109"/>
              <a:ext cx="5032375" cy="3592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5990" y="38747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1733" y="3181350"/>
              <a:ext cx="448056" cy="821944"/>
            </a:xfrm>
            <a:custGeom>
              <a:avLst/>
              <a:gdLst/>
              <a:ahLst/>
              <a:cxnLst/>
              <a:rect l="l" t="t" r="r" b="b"/>
              <a:pathLst>
                <a:path w="448056" h="821944">
                  <a:moveTo>
                    <a:pt x="19431" y="0"/>
                  </a:moveTo>
                  <a:lnTo>
                    <a:pt x="0" y="93852"/>
                  </a:lnTo>
                  <a:lnTo>
                    <a:pt x="22763" y="68127"/>
                  </a:lnTo>
                  <a:lnTo>
                    <a:pt x="223012" y="821944"/>
                  </a:lnTo>
                  <a:lnTo>
                    <a:pt x="234061" y="793369"/>
                  </a:lnTo>
                  <a:lnTo>
                    <a:pt x="247904" y="804037"/>
                  </a:lnTo>
                  <a:lnTo>
                    <a:pt x="448056" y="821944"/>
                  </a:lnTo>
                  <a:lnTo>
                    <a:pt x="448056" y="793369"/>
                  </a:lnTo>
                  <a:lnTo>
                    <a:pt x="245068" y="793368"/>
                  </a:lnTo>
                  <a:lnTo>
                    <a:pt x="50323" y="60758"/>
                  </a:lnTo>
                  <a:lnTo>
                    <a:pt x="34163" y="55245"/>
                  </a:lnTo>
                  <a:lnTo>
                    <a:pt x="20320" y="58927"/>
                  </a:lnTo>
                  <a:lnTo>
                    <a:pt x="19431" y="0"/>
                  </a:lnTo>
                  <a:close/>
                </a:path>
                <a:path w="448056" h="821944">
                  <a:moveTo>
                    <a:pt x="47879" y="51562"/>
                  </a:moveTo>
                  <a:lnTo>
                    <a:pt x="34163" y="55245"/>
                  </a:lnTo>
                  <a:lnTo>
                    <a:pt x="50323" y="60758"/>
                  </a:lnTo>
                  <a:lnTo>
                    <a:pt x="82931" y="71882"/>
                  </a:lnTo>
                  <a:lnTo>
                    <a:pt x="19431" y="0"/>
                  </a:lnTo>
                  <a:lnTo>
                    <a:pt x="20320" y="58927"/>
                  </a:lnTo>
                  <a:lnTo>
                    <a:pt x="34163" y="55245"/>
                  </a:lnTo>
                  <a:lnTo>
                    <a:pt x="47879" y="51562"/>
                  </a:lnTo>
                  <a:close/>
                </a:path>
                <a:path w="448056" h="821944">
                  <a:moveTo>
                    <a:pt x="247904" y="804037"/>
                  </a:moveTo>
                  <a:lnTo>
                    <a:pt x="234061" y="793369"/>
                  </a:lnTo>
                  <a:lnTo>
                    <a:pt x="223012" y="821944"/>
                  </a:lnTo>
                  <a:lnTo>
                    <a:pt x="448056" y="821944"/>
                  </a:lnTo>
                  <a:lnTo>
                    <a:pt x="247904" y="8040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5990" y="387477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899"/>
                  </a:moveTo>
                  <a:lnTo>
                    <a:pt x="457200" y="34289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205990" y="387477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0"/>
                </a:spcBef>
              </a:pPr>
              <a:endParaRPr sz="500"/>
            </a:p>
            <a:p>
              <a:pPr marL="133604">
                <a:lnSpc>
                  <a:spcPct val="95825"/>
                </a:lnSpc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4.1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628" y="728565"/>
            <a:ext cx="644745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Lang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-6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8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19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buat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1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dengan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na</a:t>
            </a:r>
            <a:r>
              <a:rPr sz="1600" spc="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 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8055" y="1418590"/>
            <a:ext cx="6373495" cy="4296410"/>
            <a:chOff x="948055" y="1418590"/>
            <a:chExt cx="5032375" cy="2377439"/>
          </a:xfrm>
        </p:grpSpPr>
        <p:sp>
          <p:nvSpPr>
            <p:cNvPr id="5" name="object 5"/>
            <p:cNvSpPr/>
            <p:nvPr/>
          </p:nvSpPr>
          <p:spPr>
            <a:xfrm>
              <a:off x="948055" y="1418590"/>
              <a:ext cx="5032375" cy="2377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6090" y="329311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6868" y="2914015"/>
              <a:ext cx="303021" cy="507619"/>
            </a:xfrm>
            <a:custGeom>
              <a:avLst/>
              <a:gdLst/>
              <a:ahLst/>
              <a:cxnLst/>
              <a:rect l="l" t="t" r="r" b="b"/>
              <a:pathLst>
                <a:path w="303021" h="507619">
                  <a:moveTo>
                    <a:pt x="303021" y="479044"/>
                  </a:moveTo>
                  <a:lnTo>
                    <a:pt x="160146" y="479044"/>
                  </a:lnTo>
                  <a:lnTo>
                    <a:pt x="49495" y="60017"/>
                  </a:lnTo>
                  <a:lnTo>
                    <a:pt x="46862" y="50926"/>
                  </a:lnTo>
                  <a:lnTo>
                    <a:pt x="17271" y="0"/>
                  </a:lnTo>
                  <a:lnTo>
                    <a:pt x="0" y="94234"/>
                  </a:lnTo>
                  <a:lnTo>
                    <a:pt x="22065" y="68026"/>
                  </a:lnTo>
                  <a:lnTo>
                    <a:pt x="19431" y="58927"/>
                  </a:lnTo>
                  <a:lnTo>
                    <a:pt x="33146" y="54863"/>
                  </a:lnTo>
                  <a:lnTo>
                    <a:pt x="149351" y="507619"/>
                  </a:lnTo>
                  <a:lnTo>
                    <a:pt x="173862" y="489458"/>
                  </a:lnTo>
                  <a:lnTo>
                    <a:pt x="303021" y="479044"/>
                  </a:lnTo>
                  <a:close/>
                </a:path>
                <a:path w="303021" h="507619">
                  <a:moveTo>
                    <a:pt x="33076" y="54948"/>
                  </a:moveTo>
                  <a:lnTo>
                    <a:pt x="19431" y="58927"/>
                  </a:lnTo>
                  <a:lnTo>
                    <a:pt x="22065" y="68026"/>
                  </a:lnTo>
                  <a:lnTo>
                    <a:pt x="149351" y="507619"/>
                  </a:lnTo>
                  <a:lnTo>
                    <a:pt x="33251" y="54896"/>
                  </a:lnTo>
                  <a:lnTo>
                    <a:pt x="33076" y="54948"/>
                  </a:lnTo>
                  <a:close/>
                </a:path>
                <a:path w="303021" h="507619">
                  <a:moveTo>
                    <a:pt x="82295" y="70358"/>
                  </a:moveTo>
                  <a:lnTo>
                    <a:pt x="17271" y="0"/>
                  </a:lnTo>
                  <a:lnTo>
                    <a:pt x="46862" y="50926"/>
                  </a:lnTo>
                  <a:lnTo>
                    <a:pt x="49495" y="60017"/>
                  </a:lnTo>
                  <a:lnTo>
                    <a:pt x="82295" y="70358"/>
                  </a:lnTo>
                  <a:close/>
                </a:path>
                <a:path w="303021" h="507619">
                  <a:moveTo>
                    <a:pt x="173862" y="489458"/>
                  </a:moveTo>
                  <a:lnTo>
                    <a:pt x="149351" y="507619"/>
                  </a:lnTo>
                  <a:lnTo>
                    <a:pt x="303021" y="507619"/>
                  </a:lnTo>
                  <a:lnTo>
                    <a:pt x="303021" y="479044"/>
                  </a:lnTo>
                  <a:lnTo>
                    <a:pt x="173862" y="489458"/>
                  </a:lnTo>
                  <a:close/>
                </a:path>
                <a:path w="303021" h="507619">
                  <a:moveTo>
                    <a:pt x="49495" y="60017"/>
                  </a:moveTo>
                  <a:lnTo>
                    <a:pt x="160146" y="479044"/>
                  </a:lnTo>
                  <a:lnTo>
                    <a:pt x="170847" y="479043"/>
                  </a:lnTo>
                  <a:lnTo>
                    <a:pt x="49495" y="600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6090" y="329311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9589" y="249301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2989" y="2592959"/>
              <a:ext cx="828675" cy="397255"/>
            </a:xfrm>
            <a:custGeom>
              <a:avLst/>
              <a:gdLst/>
              <a:ahLst/>
              <a:cxnLst/>
              <a:rect l="l" t="t" r="r" b="b"/>
              <a:pathLst>
                <a:path w="828675" h="397255">
                  <a:moveTo>
                    <a:pt x="736600" y="370586"/>
                  </a:moveTo>
                  <a:lnTo>
                    <a:pt x="828675" y="397255"/>
                  </a:lnTo>
                  <a:lnTo>
                    <a:pt x="796417" y="347979"/>
                  </a:lnTo>
                  <a:lnTo>
                    <a:pt x="789360" y="341463"/>
                  </a:lnTo>
                  <a:lnTo>
                    <a:pt x="419608" y="0"/>
                  </a:lnTo>
                  <a:lnTo>
                    <a:pt x="404368" y="24891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414020" y="28575"/>
                  </a:lnTo>
                  <a:lnTo>
                    <a:pt x="770041" y="362522"/>
                  </a:lnTo>
                  <a:lnTo>
                    <a:pt x="786638" y="358520"/>
                  </a:lnTo>
                  <a:lnTo>
                    <a:pt x="776986" y="368935"/>
                  </a:lnTo>
                  <a:lnTo>
                    <a:pt x="736600" y="370586"/>
                  </a:lnTo>
                  <a:close/>
                </a:path>
                <a:path w="828675" h="397255">
                  <a:moveTo>
                    <a:pt x="794765" y="307593"/>
                  </a:moveTo>
                  <a:lnTo>
                    <a:pt x="789360" y="341463"/>
                  </a:lnTo>
                  <a:lnTo>
                    <a:pt x="796417" y="347979"/>
                  </a:lnTo>
                  <a:lnTo>
                    <a:pt x="828675" y="397255"/>
                  </a:lnTo>
                  <a:lnTo>
                    <a:pt x="794765" y="307593"/>
                  </a:lnTo>
                  <a:close/>
                </a:path>
                <a:path w="828675" h="397255">
                  <a:moveTo>
                    <a:pt x="776986" y="368935"/>
                  </a:moveTo>
                  <a:lnTo>
                    <a:pt x="786638" y="358520"/>
                  </a:lnTo>
                  <a:lnTo>
                    <a:pt x="770041" y="362522"/>
                  </a:lnTo>
                  <a:lnTo>
                    <a:pt x="736600" y="370586"/>
                  </a:lnTo>
                  <a:lnTo>
                    <a:pt x="776986" y="368935"/>
                  </a:lnTo>
                  <a:close/>
                </a:path>
                <a:path w="828675" h="397255">
                  <a:moveTo>
                    <a:pt x="770041" y="362522"/>
                  </a:moveTo>
                  <a:lnTo>
                    <a:pt x="414020" y="28575"/>
                  </a:lnTo>
                  <a:lnTo>
                    <a:pt x="408356" y="28574"/>
                  </a:lnTo>
                  <a:lnTo>
                    <a:pt x="770041" y="362522"/>
                  </a:lnTo>
                  <a:close/>
                </a:path>
                <a:path w="828675" h="397255">
                  <a:moveTo>
                    <a:pt x="404368" y="24891"/>
                  </a:moveTo>
                  <a:lnTo>
                    <a:pt x="419608" y="0"/>
                  </a:lnTo>
                  <a:lnTo>
                    <a:pt x="0" y="0"/>
                  </a:lnTo>
                  <a:lnTo>
                    <a:pt x="404368" y="248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9589" y="2493010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342900"/>
                  </a:moveTo>
                  <a:lnTo>
                    <a:pt x="457200" y="3429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006090" y="329311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5.1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339590" y="2493010"/>
              <a:ext cx="45720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3985">
                <a:lnSpc>
                  <a:spcPct val="95825"/>
                </a:lnSpc>
                <a:spcBef>
                  <a:spcPts val="495"/>
                </a:spcBef>
              </a:pPr>
              <a:r>
                <a:rPr sz="1200" b="1" spc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5.2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1534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6812" y="1428241"/>
            <a:ext cx="1604771" cy="350520"/>
          </a:xfrm>
          <a:custGeom>
            <a:avLst/>
            <a:gdLst/>
            <a:ahLst/>
            <a:cxnLst/>
            <a:rect l="l" t="t" r="r" b="b"/>
            <a:pathLst>
              <a:path w="1604771" h="350520">
                <a:moveTo>
                  <a:pt x="1604771" y="126"/>
                </a:moveTo>
                <a:lnTo>
                  <a:pt x="0" y="126"/>
                </a:lnTo>
                <a:lnTo>
                  <a:pt x="0" y="350520"/>
                </a:lnTo>
                <a:lnTo>
                  <a:pt x="1604771" y="350520"/>
                </a:lnTo>
                <a:lnTo>
                  <a:pt x="1604771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3162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7078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58694" y="1428241"/>
            <a:ext cx="712012" cy="350520"/>
          </a:xfrm>
          <a:custGeom>
            <a:avLst/>
            <a:gdLst/>
            <a:ahLst/>
            <a:cxnLst/>
            <a:rect l="l" t="t" r="r" b="b"/>
            <a:pathLst>
              <a:path w="712012" h="350520">
                <a:moveTo>
                  <a:pt x="712012" y="126"/>
                </a:moveTo>
                <a:lnTo>
                  <a:pt x="0" y="126"/>
                </a:lnTo>
                <a:lnTo>
                  <a:pt x="0" y="350520"/>
                </a:lnTo>
                <a:lnTo>
                  <a:pt x="712012" y="350520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4241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612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7942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5775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9666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3283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142366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93162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42411" y="142366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6227" y="142366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178180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93162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42411" y="178180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56227" y="178180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138806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93162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2411" y="2138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56227" y="213880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0976" y="2495423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93162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42411" y="249542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56227" y="2495423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0976" y="285203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93162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42411" y="285203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56227" y="285203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0976" y="3208654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93162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42411" y="320865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56227" y="320865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0976" y="3565524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93162" y="356552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42411" y="356552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56227" y="356552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928" y="1420621"/>
            <a:ext cx="0" cy="2506090"/>
          </a:xfrm>
          <a:custGeom>
            <a:avLst/>
            <a:gdLst/>
            <a:ahLst/>
            <a:cxnLst/>
            <a:rect l="l" t="t" r="r" b="b"/>
            <a:pathLst>
              <a:path h="2506090">
                <a:moveTo>
                  <a:pt x="0" y="0"/>
                </a:moveTo>
                <a:lnTo>
                  <a:pt x="0" y="250609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0976" y="3923664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608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90114" y="1420622"/>
            <a:ext cx="0" cy="2506090"/>
          </a:xfrm>
          <a:custGeom>
            <a:avLst/>
            <a:gdLst/>
            <a:ahLst/>
            <a:cxnLst/>
            <a:rect l="l" t="t" r="r" b="b"/>
            <a:pathLst>
              <a:path h="2506090">
                <a:moveTo>
                  <a:pt x="0" y="0"/>
                </a:moveTo>
                <a:lnTo>
                  <a:pt x="0" y="250609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93162" y="392366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39363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42411" y="392366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53178" y="1420622"/>
            <a:ext cx="0" cy="2506090"/>
          </a:xfrm>
          <a:custGeom>
            <a:avLst/>
            <a:gdLst/>
            <a:ahLst/>
            <a:cxnLst/>
            <a:rect l="l" t="t" r="r" b="b"/>
            <a:pathLst>
              <a:path h="2506090">
                <a:moveTo>
                  <a:pt x="0" y="0"/>
                </a:moveTo>
                <a:lnTo>
                  <a:pt x="0" y="250609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56227" y="392366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63719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8055" y="4274820"/>
            <a:ext cx="5032375" cy="154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6628" y="728565"/>
            <a:ext cx="49510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</a:t>
            </a:r>
            <a:r>
              <a:rPr sz="1600" spc="1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7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928" y="1428368"/>
            <a:ext cx="1742185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336" marR="606962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0114" y="1428368"/>
            <a:ext cx="84924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39363" y="1428368"/>
            <a:ext cx="813815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3178" y="1428368"/>
            <a:ext cx="5105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928" y="1778762"/>
            <a:ext cx="1742185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Kon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0114" y="1778762"/>
            <a:ext cx="84924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9363" y="1778762"/>
            <a:ext cx="813815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3178" y="1778762"/>
            <a:ext cx="5105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2138806"/>
            <a:ext cx="1742185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Nama</a:t>
            </a:r>
            <a:r>
              <a:rPr sz="2400" spc="4" baseline="-1811" dirty="0" smtClean="0">
                <a:latin typeface="Arial"/>
                <a:cs typeface="Arial"/>
              </a:rPr>
              <a:t>K</a:t>
            </a:r>
            <a:r>
              <a:rPr sz="2400" spc="0" baseline="-1811" dirty="0" smtClean="0">
                <a:latin typeface="Arial"/>
                <a:cs typeface="Arial"/>
              </a:rPr>
              <a:t>on</a:t>
            </a:r>
            <a:r>
              <a:rPr sz="2400" spc="4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0114" y="2138806"/>
            <a:ext cx="84924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9363" y="2138806"/>
            <a:ext cx="813815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3178" y="2138806"/>
            <a:ext cx="5105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47928" y="2495423"/>
            <a:ext cx="1742185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A</a:t>
            </a:r>
            <a:r>
              <a:rPr sz="2400" spc="9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amat</a:t>
            </a:r>
            <a:r>
              <a:rPr sz="2400" spc="4" baseline="-1811" dirty="0" smtClean="0">
                <a:latin typeface="Arial"/>
                <a:cs typeface="Arial"/>
              </a:rPr>
              <a:t>K</a:t>
            </a:r>
            <a:r>
              <a:rPr sz="2400" spc="0" baseline="-1811" dirty="0" smtClean="0">
                <a:latin typeface="Arial"/>
                <a:cs typeface="Arial"/>
              </a:rPr>
              <a:t>on</a:t>
            </a:r>
            <a:r>
              <a:rPr sz="2400" spc="4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0114" y="2495423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9363" y="2495423"/>
            <a:ext cx="813815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3178" y="2495423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852039"/>
            <a:ext cx="1742185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Kot</a:t>
            </a:r>
            <a:r>
              <a:rPr sz="2400" spc="4" baseline="-1811" dirty="0" smtClean="0">
                <a:latin typeface="Arial"/>
                <a:cs typeface="Arial"/>
              </a:rPr>
              <a:t>a</a:t>
            </a:r>
            <a:r>
              <a:rPr sz="2400" spc="0" baseline="-1811" dirty="0" smtClean="0">
                <a:latin typeface="Arial"/>
                <a:cs typeface="Arial"/>
              </a:rPr>
              <a:t>Kon</a:t>
            </a:r>
            <a:r>
              <a:rPr sz="2400" spc="9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0114" y="2852039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363" y="2852039"/>
            <a:ext cx="813815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3178" y="2852039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3208654"/>
            <a:ext cx="1742185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Telp</a:t>
            </a:r>
            <a:r>
              <a:rPr sz="2400" spc="4" baseline="-1811" dirty="0" smtClean="0">
                <a:latin typeface="Arial"/>
                <a:cs typeface="Arial"/>
              </a:rPr>
              <a:t>K</a:t>
            </a:r>
            <a:r>
              <a:rPr sz="2400" spc="0" baseline="-1811" dirty="0" smtClean="0">
                <a:latin typeface="Arial"/>
                <a:cs typeface="Arial"/>
              </a:rPr>
              <a:t>on</a:t>
            </a:r>
            <a:r>
              <a:rPr sz="2400" spc="4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0114" y="3208654"/>
            <a:ext cx="849249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9363" y="3208654"/>
            <a:ext cx="813815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178" y="3208654"/>
            <a:ext cx="510540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3565524"/>
            <a:ext cx="1742185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HP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on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umen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0114" y="3565524"/>
            <a:ext cx="849249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9363" y="3565524"/>
            <a:ext cx="813815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3178" y="3565524"/>
            <a:ext cx="510540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8674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6812" y="1428241"/>
            <a:ext cx="1581912" cy="350520"/>
          </a:xfrm>
          <a:custGeom>
            <a:avLst/>
            <a:gdLst/>
            <a:ahLst/>
            <a:cxnLst/>
            <a:rect l="l" t="t" r="r" b="b"/>
            <a:pathLst>
              <a:path w="1581912" h="350520">
                <a:moveTo>
                  <a:pt x="1581912" y="126"/>
                </a:moveTo>
                <a:lnTo>
                  <a:pt x="0" y="126"/>
                </a:lnTo>
                <a:lnTo>
                  <a:pt x="0" y="350520"/>
                </a:lnTo>
                <a:lnTo>
                  <a:pt x="1581912" y="350520"/>
                </a:lnTo>
                <a:lnTo>
                  <a:pt x="15819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71826" y="1428241"/>
            <a:ext cx="64007" cy="350520"/>
          </a:xfrm>
          <a:custGeom>
            <a:avLst/>
            <a:gdLst/>
            <a:ahLst/>
            <a:cxnLst/>
            <a:rect l="l" t="t" r="r" b="b"/>
            <a:pathLst>
              <a:path w="64007" h="350520">
                <a:moveTo>
                  <a:pt x="0" y="350520"/>
                </a:moveTo>
                <a:lnTo>
                  <a:pt x="64007" y="350520"/>
                </a:lnTo>
                <a:lnTo>
                  <a:pt x="64007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4944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5834" y="1428241"/>
            <a:ext cx="713536" cy="350520"/>
          </a:xfrm>
          <a:custGeom>
            <a:avLst/>
            <a:gdLst/>
            <a:ahLst/>
            <a:cxnLst/>
            <a:rect l="l" t="t" r="r" b="b"/>
            <a:pathLst>
              <a:path w="713536" h="350520">
                <a:moveTo>
                  <a:pt x="713536" y="126"/>
                </a:moveTo>
                <a:lnTo>
                  <a:pt x="0" y="126"/>
                </a:lnTo>
                <a:lnTo>
                  <a:pt x="0" y="350520"/>
                </a:lnTo>
                <a:lnTo>
                  <a:pt x="713536" y="350520"/>
                </a:lnTo>
                <a:lnTo>
                  <a:pt x="713536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1075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326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85083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489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7380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00423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142366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0302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9551" y="142366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34891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178180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0302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19551" y="178180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34891" y="178180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138806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0302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9551" y="2138806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4891" y="213880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0976" y="2495423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70302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19551" y="2495423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34891" y="2495423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0976" y="285203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70302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19551" y="285203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34891" y="285203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0976" y="3208654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70302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19551" y="3208654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34891" y="3208654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0976" y="3565524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70302" y="356552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19551" y="3565524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4891" y="3565524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928" y="1420621"/>
            <a:ext cx="0" cy="2506090"/>
          </a:xfrm>
          <a:custGeom>
            <a:avLst/>
            <a:gdLst/>
            <a:ahLst/>
            <a:cxnLst/>
            <a:rect l="l" t="t" r="r" b="b"/>
            <a:pathLst>
              <a:path h="2506090">
                <a:moveTo>
                  <a:pt x="0" y="0"/>
                </a:moveTo>
                <a:lnTo>
                  <a:pt x="0" y="250609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0976" y="3923664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67254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0302" y="392366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16502" y="1420622"/>
            <a:ext cx="0" cy="2506090"/>
          </a:xfrm>
          <a:custGeom>
            <a:avLst/>
            <a:gdLst/>
            <a:ahLst/>
            <a:cxnLst/>
            <a:rect l="l" t="t" r="r" b="b"/>
            <a:pathLst>
              <a:path h="2506090">
                <a:moveTo>
                  <a:pt x="0" y="0"/>
                </a:moveTo>
                <a:lnTo>
                  <a:pt x="0" y="250609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9551" y="3923664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31843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4891" y="3923664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42383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8055" y="4274820"/>
            <a:ext cx="5032375" cy="139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6628" y="728565"/>
            <a:ext cx="463052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r>
              <a:rPr sz="1600" spc="-51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se</a:t>
            </a:r>
            <a:r>
              <a:rPr sz="1600" spc="0" dirty="0" smtClean="0">
                <a:latin typeface="Arial"/>
                <a:cs typeface="Arial"/>
              </a:rPr>
              <a:t>bagai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928" y="1428368"/>
            <a:ext cx="171932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4144" marR="596295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7254" y="1428368"/>
            <a:ext cx="84924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6502" y="1428368"/>
            <a:ext cx="8153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-4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9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31843" y="1428368"/>
            <a:ext cx="5105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928" y="1778762"/>
            <a:ext cx="171932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7254" y="1778762"/>
            <a:ext cx="84924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6502" y="1778762"/>
            <a:ext cx="8153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1843" y="1778762"/>
            <a:ext cx="5105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2138806"/>
            <a:ext cx="171932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Nama</a:t>
            </a:r>
            <a:r>
              <a:rPr sz="2400" spc="4" baseline="-1811" dirty="0" smtClean="0">
                <a:latin typeface="Arial"/>
                <a:cs typeface="Arial"/>
              </a:rPr>
              <a:t>B</a:t>
            </a:r>
            <a:r>
              <a:rPr sz="2400" spc="0" baseline="-1811" dirty="0" smtClean="0">
                <a:latin typeface="Arial"/>
                <a:cs typeface="Arial"/>
              </a:rPr>
              <a:t>ar</a:t>
            </a:r>
            <a:r>
              <a:rPr sz="2400" spc="9" baseline="-1811" dirty="0" smtClean="0">
                <a:latin typeface="Arial"/>
                <a:cs typeface="Arial"/>
              </a:rPr>
              <a:t>a</a:t>
            </a:r>
            <a:r>
              <a:rPr sz="2400" spc="0" baseline="-1811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254" y="2138806"/>
            <a:ext cx="84924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6502" y="2138806"/>
            <a:ext cx="8153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1843" y="2138806"/>
            <a:ext cx="5105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47928" y="2495423"/>
            <a:ext cx="17193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Bara</a:t>
            </a:r>
            <a:r>
              <a:rPr sz="2400" spc="14" baseline="-1811" dirty="0" smtClean="0">
                <a:latin typeface="Arial"/>
                <a:cs typeface="Arial"/>
              </a:rPr>
              <a:t>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254" y="2495423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6502" y="2495423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843" y="2495423"/>
            <a:ext cx="5105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852039"/>
            <a:ext cx="17193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HargaJu</a:t>
            </a:r>
            <a:r>
              <a:rPr sz="2400" spc="4" baseline="-1811" dirty="0" smtClean="0">
                <a:latin typeface="Arial"/>
                <a:cs typeface="Arial"/>
              </a:rPr>
              <a:t>al</a:t>
            </a:r>
            <a:r>
              <a:rPr sz="2400" spc="0" baseline="-1811" dirty="0" smtClean="0">
                <a:latin typeface="Arial"/>
                <a:cs typeface="Arial"/>
              </a:rPr>
              <a:t>Bar</a:t>
            </a:r>
            <a:r>
              <a:rPr sz="2400" spc="9" baseline="-1811" dirty="0" smtClean="0">
                <a:latin typeface="Arial"/>
                <a:cs typeface="Arial"/>
              </a:rPr>
              <a:t>an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254" y="2852039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6502" y="2852039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1843" y="2852039"/>
            <a:ext cx="5105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3208654"/>
            <a:ext cx="1719326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Sto</a:t>
            </a:r>
            <a:r>
              <a:rPr sz="2400" spc="9" baseline="-1811" dirty="0" smtClean="0">
                <a:latin typeface="Arial"/>
                <a:cs typeface="Arial"/>
              </a:rPr>
              <a:t>k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254" y="3208654"/>
            <a:ext cx="849248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6502" y="3208654"/>
            <a:ext cx="815340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843" y="3208654"/>
            <a:ext cx="510539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3565524"/>
            <a:ext cx="1719326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Sto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254" y="3565524"/>
            <a:ext cx="849248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6502" y="3565524"/>
            <a:ext cx="815340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31843" y="3565524"/>
            <a:ext cx="510539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5982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6812" y="1428241"/>
            <a:ext cx="1379220" cy="350520"/>
          </a:xfrm>
          <a:custGeom>
            <a:avLst/>
            <a:gdLst/>
            <a:ahLst/>
            <a:cxnLst/>
            <a:rect l="l" t="t" r="r" b="b"/>
            <a:pathLst>
              <a:path w="1379220" h="350520">
                <a:moveTo>
                  <a:pt x="1379220" y="126"/>
                </a:moveTo>
                <a:lnTo>
                  <a:pt x="0" y="126"/>
                </a:lnTo>
                <a:lnTo>
                  <a:pt x="0" y="350520"/>
                </a:lnTo>
                <a:lnTo>
                  <a:pt x="1379220" y="350520"/>
                </a:lnTo>
                <a:lnTo>
                  <a:pt x="1379220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67610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45231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33142" y="1428241"/>
            <a:ext cx="712012" cy="350520"/>
          </a:xfrm>
          <a:custGeom>
            <a:avLst/>
            <a:gdLst/>
            <a:ahLst/>
            <a:cxnLst/>
            <a:rect l="l" t="t" r="r" b="b"/>
            <a:pathLst>
              <a:path w="712012" h="350520">
                <a:moveTo>
                  <a:pt x="712012" y="126"/>
                </a:moveTo>
                <a:lnTo>
                  <a:pt x="0" y="126"/>
                </a:lnTo>
                <a:lnTo>
                  <a:pt x="0" y="350520"/>
                </a:lnTo>
                <a:lnTo>
                  <a:pt x="712012" y="350520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1685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5904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82391" y="1428241"/>
            <a:ext cx="676656" cy="350520"/>
          </a:xfrm>
          <a:custGeom>
            <a:avLst/>
            <a:gdLst/>
            <a:ahLst/>
            <a:cxnLst/>
            <a:rect l="l" t="t" r="r" b="b"/>
            <a:pathLst>
              <a:path w="676656" h="350520">
                <a:moveTo>
                  <a:pt x="676656" y="126"/>
                </a:moveTo>
                <a:lnTo>
                  <a:pt x="0" y="126"/>
                </a:lnTo>
                <a:lnTo>
                  <a:pt x="0" y="350520"/>
                </a:lnTo>
                <a:lnTo>
                  <a:pt x="676656" y="350520"/>
                </a:lnTo>
                <a:lnTo>
                  <a:pt x="676656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3067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6958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96207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1423669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66086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5335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30675" y="142366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1781809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66086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5335" y="178180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0675" y="178180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138806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66086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15335" y="213880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0675" y="2138806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0976" y="2495423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66086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15335" y="2495423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30675" y="2495423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0976" y="2852039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66086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15335" y="285203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30675" y="2852039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0976" y="3208654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66086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15335" y="3208654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30675" y="320865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0976" y="3565524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66086" y="356552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15335" y="3565524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30675" y="356552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928" y="1420621"/>
            <a:ext cx="0" cy="2506090"/>
          </a:xfrm>
          <a:custGeom>
            <a:avLst/>
            <a:gdLst/>
            <a:ahLst/>
            <a:cxnLst/>
            <a:rect l="l" t="t" r="r" b="b"/>
            <a:pathLst>
              <a:path h="2506090">
                <a:moveTo>
                  <a:pt x="0" y="0"/>
                </a:moveTo>
                <a:lnTo>
                  <a:pt x="0" y="250609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0976" y="3923664"/>
            <a:ext cx="1509014" cy="0"/>
          </a:xfrm>
          <a:custGeom>
            <a:avLst/>
            <a:gdLst/>
            <a:ahLst/>
            <a:cxnLst/>
            <a:rect l="l" t="t" r="r" b="b"/>
            <a:pathLst>
              <a:path w="1509014">
                <a:moveTo>
                  <a:pt x="0" y="0"/>
                </a:moveTo>
                <a:lnTo>
                  <a:pt x="1509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63038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66086" y="392366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12287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15335" y="3923664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27627" y="1420621"/>
            <a:ext cx="0" cy="2506091"/>
          </a:xfrm>
          <a:custGeom>
            <a:avLst/>
            <a:gdLst/>
            <a:ahLst/>
            <a:cxnLst/>
            <a:rect l="l" t="t" r="r" b="b"/>
            <a:pathLst>
              <a:path h="2506091">
                <a:moveTo>
                  <a:pt x="0" y="0"/>
                </a:moveTo>
                <a:lnTo>
                  <a:pt x="0" y="250609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30675" y="3923664"/>
            <a:ext cx="504444" cy="0"/>
          </a:xfrm>
          <a:custGeom>
            <a:avLst/>
            <a:gdLst/>
            <a:ahLst/>
            <a:cxnLst/>
            <a:rect l="l" t="t" r="r" b="b"/>
            <a:pathLst>
              <a:path w="504444">
                <a:moveTo>
                  <a:pt x="0" y="0"/>
                </a:moveTo>
                <a:lnTo>
                  <a:pt x="5044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38166" y="1420622"/>
            <a:ext cx="0" cy="2506090"/>
          </a:xfrm>
          <a:custGeom>
            <a:avLst/>
            <a:gdLst/>
            <a:ahLst/>
            <a:cxnLst/>
            <a:rect l="l" t="t" r="r" b="b"/>
            <a:pathLst>
              <a:path h="2506090">
                <a:moveTo>
                  <a:pt x="0" y="0"/>
                </a:moveTo>
                <a:lnTo>
                  <a:pt x="0" y="250609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8055" y="4274820"/>
            <a:ext cx="5032375" cy="145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6628" y="728565"/>
            <a:ext cx="47222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upp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-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928" y="1428368"/>
            <a:ext cx="151511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036" marR="494187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63038" y="1428368"/>
            <a:ext cx="84924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975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2287" y="1428368"/>
            <a:ext cx="8153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7627" y="1428368"/>
            <a:ext cx="5105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928" y="1778762"/>
            <a:ext cx="151511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Sup</a:t>
            </a:r>
            <a:r>
              <a:rPr sz="1600" spc="4" dirty="0" smtClean="0">
                <a:latin typeface="Arial"/>
                <a:cs typeface="Arial"/>
              </a:rPr>
              <a:t>pli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3038" y="1778762"/>
            <a:ext cx="84924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2287" y="1778762"/>
            <a:ext cx="8153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27627" y="1778762"/>
            <a:ext cx="5105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2138806"/>
            <a:ext cx="151511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Nama</a:t>
            </a:r>
            <a:r>
              <a:rPr sz="2400" spc="4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upp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3038" y="2138806"/>
            <a:ext cx="84924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2287" y="2138806"/>
            <a:ext cx="8153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627" y="2138806"/>
            <a:ext cx="5105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47928" y="2495423"/>
            <a:ext cx="151511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A</a:t>
            </a:r>
            <a:r>
              <a:rPr sz="2400" spc="9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amat</a:t>
            </a:r>
            <a:r>
              <a:rPr sz="2400" spc="4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upp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3038" y="2495423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2287" y="2495423"/>
            <a:ext cx="8153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7627" y="2495423"/>
            <a:ext cx="5105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852039"/>
            <a:ext cx="151511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Kot</a:t>
            </a:r>
            <a:r>
              <a:rPr sz="2400" spc="4" baseline="-1811" dirty="0" smtClean="0">
                <a:latin typeface="Arial"/>
                <a:cs typeface="Arial"/>
              </a:rPr>
              <a:t>a</a:t>
            </a:r>
            <a:r>
              <a:rPr sz="2400" spc="0" baseline="-1811" dirty="0" smtClean="0">
                <a:latin typeface="Arial"/>
                <a:cs typeface="Arial"/>
              </a:rPr>
              <a:t>Sup</a:t>
            </a:r>
            <a:r>
              <a:rPr sz="2400" spc="4" baseline="-1811" dirty="0" smtClean="0">
                <a:latin typeface="Arial"/>
                <a:cs typeface="Arial"/>
              </a:rPr>
              <a:t>pli</a:t>
            </a:r>
            <a:r>
              <a:rPr sz="2400" spc="0" baseline="-1811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3038" y="2852039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2287" y="2852039"/>
            <a:ext cx="8153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7627" y="2852039"/>
            <a:ext cx="5105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3208654"/>
            <a:ext cx="1515110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Telp</a:t>
            </a:r>
            <a:r>
              <a:rPr sz="2400" spc="4" baseline="-1811" dirty="0" smtClean="0">
                <a:latin typeface="Arial"/>
                <a:cs typeface="Arial"/>
              </a:rPr>
              <a:t>S</a:t>
            </a:r>
            <a:r>
              <a:rPr sz="2400" spc="0" baseline="-1811" dirty="0" smtClean="0">
                <a:latin typeface="Arial"/>
                <a:cs typeface="Arial"/>
              </a:rPr>
              <a:t>upp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3038" y="3208654"/>
            <a:ext cx="849249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2287" y="3208654"/>
            <a:ext cx="815339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627" y="3208654"/>
            <a:ext cx="510539" cy="3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3565524"/>
            <a:ext cx="1515110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HP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upp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038" y="3565524"/>
            <a:ext cx="849249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2287" y="3565524"/>
            <a:ext cx="815339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7627" y="3565524"/>
            <a:ext cx="510539" cy="35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8055" y="1418590"/>
            <a:ext cx="6297295" cy="475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28810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nj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</TotalTime>
  <Words>417</Words>
  <Application>Microsoft Office PowerPoint</Application>
  <PresentationFormat>Custom</PresentationFormat>
  <Paragraphs>234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2021-02-26T07:54:18Z</dcterms:modified>
</cp:coreProperties>
</file>