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ke-03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9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4282706" cy="962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Ket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kk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progr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ksi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  <a:p>
            <a:pPr marL="239775" marR="30403">
              <a:lnSpc>
                <a:spcPct val="95825"/>
              </a:lnSpc>
              <a:spcBef>
                <a:spcPts val="853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age 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39775" marR="30403">
              <a:lnSpc>
                <a:spcPct val="95825"/>
              </a:lnSpc>
              <a:spcBef>
                <a:spcPts val="1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onne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39775" marR="30403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anager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704" y="1895896"/>
            <a:ext cx="5636320" cy="3066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eme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ey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ublic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ks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N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dri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</a:t>
            </a:r>
            <a:r>
              <a:rPr sz="2100" spc="4" baseline="-2070" dirty="0" smtClean="0">
                <a:latin typeface="Arial"/>
                <a:cs typeface="Arial"/>
              </a:rPr>
              <a:t>ce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anager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ur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erna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ord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one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Gagal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..</a:t>
            </a:r>
            <a:r>
              <a:rPr sz="2100" spc="-29" baseline="-2070" dirty="0" smtClean="0">
                <a:solidFill>
                  <a:srgbClr val="808080"/>
                </a:solidFill>
                <a:latin typeface="Arial"/>
                <a:cs typeface="Arial"/>
              </a:rPr>
              <a:t>!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one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Su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s.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..</a:t>
            </a:r>
            <a:r>
              <a:rPr sz="2100" spc="-29" baseline="-2070" dirty="0" smtClean="0">
                <a:solidFill>
                  <a:srgbClr val="808080"/>
                </a:solidFill>
                <a:latin typeface="Arial"/>
                <a:cs typeface="Arial"/>
              </a:rPr>
              <a:t>!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ou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prin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ln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128" y="5168940"/>
            <a:ext cx="3006770" cy="612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1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ain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rg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 k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one</a:t>
            </a:r>
            <a:r>
              <a:rPr sz="2100" spc="-9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si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5781537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76655" y="5158727"/>
            <a:ext cx="3657600" cy="91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4132" y="728565"/>
            <a:ext cx="469562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Bua</a:t>
            </a:r>
            <a:r>
              <a:rPr sz="1600" spc="4" dirty="0" smtClean="0">
                <a:latin typeface="Arial"/>
                <a:cs typeface="Arial"/>
              </a:rPr>
              <a:t>tl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9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et</a:t>
            </a:r>
            <a:r>
              <a:rPr sz="1600" spc="4" dirty="0" smtClean="0">
                <a:latin typeface="Arial"/>
                <a:cs typeface="Arial"/>
              </a:rPr>
              <a:t>ikk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5505" y="728565"/>
            <a:ext cx="81603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pr</a:t>
            </a:r>
            <a:r>
              <a:rPr sz="1600" spc="34" dirty="0" smtClean="0">
                <a:latin typeface="Arial"/>
                <a:cs typeface="Arial"/>
              </a:rPr>
              <a:t>o</a:t>
            </a:r>
            <a:r>
              <a:rPr sz="1600" spc="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7079" y="728565"/>
            <a:ext cx="66631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ri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9138" y="72856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1678" y="728565"/>
            <a:ext cx="56354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228" y="1079085"/>
            <a:ext cx="8566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704" y="1778548"/>
            <a:ext cx="11221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age 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704" y="2188885"/>
            <a:ext cx="4257691" cy="1226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er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f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ey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erna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ord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dri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ql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jdb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er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url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jd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c: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ql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: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alh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t: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3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306/p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25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628" y="3768056"/>
            <a:ext cx="33778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4132" y="3768056"/>
            <a:ext cx="674626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progr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m,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ksi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Run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Sh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ft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+</a:t>
            </a:r>
            <a:r>
              <a:rPr sz="1600" spc="-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228" y="4118576"/>
            <a:ext cx="6469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Jik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3090" y="4118576"/>
            <a:ext cx="71009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4533" y="4118576"/>
            <a:ext cx="4739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ha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839" y="4118576"/>
            <a:ext cx="94562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output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9242" y="4118576"/>
            <a:ext cx="1121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135" y="4118576"/>
            <a:ext cx="205414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om.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q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.Dri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6615" y="4118576"/>
            <a:ext cx="80191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sil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9472" y="4118576"/>
            <a:ext cx="37180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ek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2622" y="4118576"/>
            <a:ext cx="45024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4132" y="4469096"/>
            <a:ext cx="30339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tamba</a:t>
            </a:r>
            <a:r>
              <a:rPr sz="1600" spc="4" dirty="0" smtClean="0">
                <a:latin typeface="Arial"/>
                <a:cs typeface="Arial"/>
              </a:rPr>
              <a:t>hk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9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-4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DBC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ri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76655" y="1069975"/>
            <a:ext cx="3657600" cy="826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655" y="3413760"/>
            <a:ext cx="3657600" cy="1089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5228" y="728565"/>
            <a:ext cx="568178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Jik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berha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</a:t>
            </a:r>
            <a:r>
              <a:rPr sz="1600" spc="4" dirty="0" smtClean="0">
                <a:latin typeface="Arial"/>
                <a:cs typeface="Arial"/>
              </a:rPr>
              <a:t>nc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…</a:t>
            </a:r>
            <a:r>
              <a:rPr sz="1600" spc="0" dirty="0" smtClean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2374866"/>
            <a:ext cx="7542026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9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Jik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19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onksi </a:t>
            </a:r>
            <a:r>
              <a:rPr sz="1600" spc="18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ga</a:t>
            </a:r>
            <a:r>
              <a:rPr sz="1600" spc="-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al </a:t>
            </a:r>
            <a:r>
              <a:rPr sz="1600" spc="1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9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 </a:t>
            </a:r>
            <a:r>
              <a:rPr sz="1600" spc="16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4" dirty="0" smtClean="0">
                <a:latin typeface="Arial"/>
                <a:cs typeface="Arial"/>
              </a:rPr>
              <a:t>eks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17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aga</a:t>
            </a:r>
            <a:r>
              <a:rPr sz="1600" spc="3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…</a:t>
            </a:r>
            <a:r>
              <a:rPr sz="1600" spc="9" dirty="0" smtClean="0">
                <a:latin typeface="Arial"/>
                <a:cs typeface="Arial"/>
              </a:rPr>
              <a:t>.</a:t>
            </a:r>
            <a:r>
              <a:rPr sz="1600" spc="0" dirty="0" smtClean="0">
                <a:latin typeface="Arial"/>
                <a:cs typeface="Arial"/>
              </a:rPr>
              <a:t>! </a:t>
            </a:r>
            <a:r>
              <a:rPr sz="1600" spc="1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ek </a:t>
            </a:r>
            <a:r>
              <a:rPr sz="1600" spc="19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erver,</a:t>
            </a:r>
            <a:endParaRPr sz="1600">
              <a:latin typeface="Arial"/>
              <a:cs typeface="Arial"/>
            </a:endParaRPr>
          </a:p>
          <a:p>
            <a:pPr marL="241604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e,</a:t>
            </a:r>
            <a:r>
              <a:rPr sz="1600" spc="-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2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83410" y="731956"/>
            <a:ext cx="54185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Konek</a:t>
            </a:r>
            <a:r>
              <a:rPr sz="1800" b="1" spc="-9" dirty="0" smtClean="0">
                <a:latin typeface="Arial"/>
                <a:cs typeface="Arial"/>
              </a:rPr>
              <a:t>s</a:t>
            </a: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D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t</a:t>
            </a:r>
            <a:r>
              <a:rPr sz="1800" b="1" spc="4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ba</a:t>
            </a:r>
            <a:r>
              <a:rPr sz="1800" b="1" spc="-4" dirty="0" smtClean="0">
                <a:latin typeface="Arial"/>
                <a:cs typeface="Arial"/>
              </a:rPr>
              <a:t>s</a:t>
            </a:r>
            <a:r>
              <a:rPr sz="1800" b="1" spc="0" dirty="0" smtClean="0">
                <a:latin typeface="Arial"/>
                <a:cs typeface="Arial"/>
              </a:rPr>
              <a:t>e </a:t>
            </a:r>
            <a:r>
              <a:rPr sz="1800" b="1" spc="9" dirty="0" smtClean="0">
                <a:latin typeface="Arial"/>
                <a:cs typeface="Arial"/>
              </a:rPr>
              <a:t>M</a:t>
            </a:r>
            <a:r>
              <a:rPr sz="1800" b="1" spc="-14" dirty="0" smtClean="0">
                <a:latin typeface="Arial"/>
                <a:cs typeface="Arial"/>
              </a:rPr>
              <a:t>y</a:t>
            </a:r>
            <a:r>
              <a:rPr sz="1800" b="1" spc="0" dirty="0" smtClean="0">
                <a:latin typeface="Arial"/>
                <a:cs typeface="Arial"/>
              </a:rPr>
              <a:t>SQL</a:t>
            </a:r>
            <a:r>
              <a:rPr sz="1800" b="1" spc="4" dirty="0" smtClean="0">
                <a:latin typeface="Arial"/>
                <a:cs typeface="Arial"/>
              </a:rPr>
              <a:t> d</a:t>
            </a:r>
            <a:r>
              <a:rPr sz="1800" b="1" spc="0" dirty="0" smtClean="0">
                <a:latin typeface="Arial"/>
                <a:cs typeface="Arial"/>
              </a:rPr>
              <a:t>engan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tbeans 7.0.1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1473801"/>
            <a:ext cx="7750766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Agar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5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dapat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rhubung</a:t>
            </a:r>
            <a:r>
              <a:rPr sz="1600" spc="32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perlu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dri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embat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213398" marR="218976" algn="ctr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penghubu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-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beans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SQ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properties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48055" y="2164079"/>
            <a:ext cx="2896870" cy="3855720"/>
            <a:chOff x="948055" y="2164079"/>
            <a:chExt cx="2896870" cy="3855720"/>
          </a:xfrm>
        </p:grpSpPr>
        <p:sp>
          <p:nvSpPr>
            <p:cNvPr id="6" name="object 6"/>
            <p:cNvSpPr/>
            <p:nvPr/>
          </p:nvSpPr>
          <p:spPr>
            <a:xfrm>
              <a:off x="948055" y="2164079"/>
              <a:ext cx="2896870" cy="3855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5990" y="24009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040" y="2500884"/>
              <a:ext cx="666749" cy="416305"/>
            </a:xfrm>
            <a:custGeom>
              <a:avLst/>
              <a:gdLst/>
              <a:ahLst/>
              <a:cxnLst/>
              <a:rect l="l" t="t" r="r" b="b"/>
              <a:pathLst>
                <a:path w="666749" h="416305">
                  <a:moveTo>
                    <a:pt x="47497" y="381507"/>
                  </a:moveTo>
                  <a:lnTo>
                    <a:pt x="53598" y="374180"/>
                  </a:lnTo>
                  <a:lnTo>
                    <a:pt x="36575" y="372363"/>
                  </a:lnTo>
                  <a:lnTo>
                    <a:pt x="25526" y="363219"/>
                  </a:lnTo>
                  <a:lnTo>
                    <a:pt x="0" y="416305"/>
                  </a:lnTo>
                  <a:lnTo>
                    <a:pt x="87756" y="377825"/>
                  </a:lnTo>
                  <a:lnTo>
                    <a:pt x="53598" y="374180"/>
                  </a:lnTo>
                  <a:lnTo>
                    <a:pt x="47497" y="381507"/>
                  </a:lnTo>
                  <a:close/>
                </a:path>
                <a:path w="666749" h="416305">
                  <a:moveTo>
                    <a:pt x="345566" y="23494"/>
                  </a:moveTo>
                  <a:lnTo>
                    <a:pt x="666749" y="0"/>
                  </a:lnTo>
                  <a:lnTo>
                    <a:pt x="327914" y="0"/>
                  </a:lnTo>
                  <a:lnTo>
                    <a:pt x="334645" y="28575"/>
                  </a:lnTo>
                  <a:lnTo>
                    <a:pt x="345566" y="23494"/>
                  </a:lnTo>
                  <a:close/>
                </a:path>
                <a:path w="666749" h="416305">
                  <a:moveTo>
                    <a:pt x="21971" y="322961"/>
                  </a:moveTo>
                  <a:lnTo>
                    <a:pt x="0" y="416305"/>
                  </a:lnTo>
                  <a:lnTo>
                    <a:pt x="25526" y="363219"/>
                  </a:lnTo>
                  <a:lnTo>
                    <a:pt x="36575" y="372363"/>
                  </a:lnTo>
                  <a:lnTo>
                    <a:pt x="53598" y="374180"/>
                  </a:lnTo>
                  <a:lnTo>
                    <a:pt x="341337" y="28574"/>
                  </a:lnTo>
                  <a:lnTo>
                    <a:pt x="666749" y="28575"/>
                  </a:lnTo>
                  <a:lnTo>
                    <a:pt x="666749" y="0"/>
                  </a:lnTo>
                  <a:lnTo>
                    <a:pt x="345566" y="23494"/>
                  </a:lnTo>
                  <a:lnTo>
                    <a:pt x="334645" y="28575"/>
                  </a:lnTo>
                  <a:lnTo>
                    <a:pt x="327914" y="0"/>
                  </a:lnTo>
                  <a:lnTo>
                    <a:pt x="31685" y="355822"/>
                  </a:lnTo>
                  <a:lnTo>
                    <a:pt x="21971" y="3229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5990" y="24009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5590" y="52705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1689" y="5370449"/>
              <a:ext cx="647700" cy="511556"/>
            </a:xfrm>
            <a:custGeom>
              <a:avLst/>
              <a:gdLst/>
              <a:ahLst/>
              <a:cxnLst/>
              <a:rect l="l" t="t" r="r" b="b"/>
              <a:pathLst>
                <a:path w="647700" h="511555">
                  <a:moveTo>
                    <a:pt x="24512" y="447937"/>
                  </a:moveTo>
                  <a:lnTo>
                    <a:pt x="11049" y="416344"/>
                  </a:lnTo>
                  <a:lnTo>
                    <a:pt x="0" y="511556"/>
                  </a:lnTo>
                  <a:lnTo>
                    <a:pt x="43180" y="471538"/>
                  </a:lnTo>
                  <a:lnTo>
                    <a:pt x="48388" y="463575"/>
                  </a:lnTo>
                  <a:lnTo>
                    <a:pt x="325120" y="28575"/>
                  </a:lnTo>
                  <a:lnTo>
                    <a:pt x="647700" y="28575"/>
                  </a:lnTo>
                  <a:lnTo>
                    <a:pt x="337058" y="22225"/>
                  </a:lnTo>
                  <a:lnTo>
                    <a:pt x="317373" y="0"/>
                  </a:lnTo>
                  <a:lnTo>
                    <a:pt x="31251" y="463727"/>
                  </a:lnTo>
                  <a:lnTo>
                    <a:pt x="19304" y="455904"/>
                  </a:lnTo>
                  <a:lnTo>
                    <a:pt x="24512" y="447937"/>
                  </a:lnTo>
                  <a:close/>
                </a:path>
                <a:path w="647700" h="511555">
                  <a:moveTo>
                    <a:pt x="31238" y="463718"/>
                  </a:moveTo>
                  <a:lnTo>
                    <a:pt x="317373" y="0"/>
                  </a:lnTo>
                  <a:lnTo>
                    <a:pt x="24512" y="447937"/>
                  </a:lnTo>
                  <a:lnTo>
                    <a:pt x="19304" y="455904"/>
                  </a:lnTo>
                  <a:lnTo>
                    <a:pt x="31242" y="463727"/>
                  </a:lnTo>
                  <a:close/>
                </a:path>
                <a:path w="647700" h="511555">
                  <a:moveTo>
                    <a:pt x="647700" y="0"/>
                  </a:moveTo>
                  <a:lnTo>
                    <a:pt x="317373" y="0"/>
                  </a:lnTo>
                  <a:lnTo>
                    <a:pt x="337058" y="22225"/>
                  </a:lnTo>
                  <a:lnTo>
                    <a:pt x="647700" y="28575"/>
                  </a:lnTo>
                  <a:lnTo>
                    <a:pt x="647700" y="0"/>
                  </a:lnTo>
                  <a:close/>
                </a:path>
                <a:path w="647700" h="511555">
                  <a:moveTo>
                    <a:pt x="43180" y="471538"/>
                  </a:moveTo>
                  <a:lnTo>
                    <a:pt x="0" y="511556"/>
                  </a:lnTo>
                  <a:lnTo>
                    <a:pt x="82804" y="463270"/>
                  </a:lnTo>
                  <a:lnTo>
                    <a:pt x="48388" y="463575"/>
                  </a:lnTo>
                  <a:lnTo>
                    <a:pt x="43180" y="471538"/>
                  </a:lnTo>
                  <a:close/>
                </a:path>
                <a:path w="647700" h="511555">
                  <a:moveTo>
                    <a:pt x="325120" y="28575"/>
                  </a:moveTo>
                  <a:lnTo>
                    <a:pt x="48388" y="463575"/>
                  </a:lnTo>
                  <a:lnTo>
                    <a:pt x="332904" y="28575"/>
                  </a:lnTo>
                  <a:lnTo>
                    <a:pt x="325120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5590" y="52705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815590" y="527050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205990" y="240093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500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651750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ategor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-6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ombol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20494"/>
            <a:ext cx="5916295" cy="4142105"/>
            <a:chOff x="948055" y="1420495"/>
            <a:chExt cx="4798695" cy="3166744"/>
          </a:xfrm>
        </p:grpSpPr>
        <p:sp>
          <p:nvSpPr>
            <p:cNvPr id="5" name="object 5"/>
            <p:cNvSpPr/>
            <p:nvPr/>
          </p:nvSpPr>
          <p:spPr>
            <a:xfrm>
              <a:off x="948055" y="1420495"/>
              <a:ext cx="4798695" cy="3166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3089" y="209232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4465" y="1875154"/>
              <a:ext cx="352424" cy="345694"/>
            </a:xfrm>
            <a:custGeom>
              <a:avLst/>
              <a:gdLst/>
              <a:ahLst/>
              <a:cxnLst/>
              <a:rect l="l" t="t" r="r" b="b"/>
              <a:pathLst>
                <a:path w="352424" h="345694">
                  <a:moveTo>
                    <a:pt x="352424" y="317119"/>
                  </a:moveTo>
                  <a:lnTo>
                    <a:pt x="176529" y="317119"/>
                  </a:lnTo>
                  <a:lnTo>
                    <a:pt x="43981" y="52112"/>
                  </a:lnTo>
                  <a:lnTo>
                    <a:pt x="39496" y="43687"/>
                  </a:lnTo>
                  <a:lnTo>
                    <a:pt x="0" y="0"/>
                  </a:lnTo>
                  <a:lnTo>
                    <a:pt x="2412" y="95758"/>
                  </a:lnTo>
                  <a:lnTo>
                    <a:pt x="14223" y="57150"/>
                  </a:lnTo>
                  <a:lnTo>
                    <a:pt x="26923" y="50419"/>
                  </a:lnTo>
                  <a:lnTo>
                    <a:pt x="167894" y="345694"/>
                  </a:lnTo>
                  <a:lnTo>
                    <a:pt x="189103" y="324739"/>
                  </a:lnTo>
                  <a:lnTo>
                    <a:pt x="352424" y="317119"/>
                  </a:lnTo>
                  <a:close/>
                </a:path>
                <a:path w="352424" h="345694">
                  <a:moveTo>
                    <a:pt x="18720" y="65593"/>
                  </a:moveTo>
                  <a:lnTo>
                    <a:pt x="167894" y="345694"/>
                  </a:lnTo>
                  <a:lnTo>
                    <a:pt x="26923" y="50419"/>
                  </a:lnTo>
                  <a:lnTo>
                    <a:pt x="14223" y="57150"/>
                  </a:lnTo>
                  <a:lnTo>
                    <a:pt x="2412" y="95758"/>
                  </a:lnTo>
                  <a:lnTo>
                    <a:pt x="18720" y="65593"/>
                  </a:lnTo>
                  <a:close/>
                </a:path>
                <a:path w="352424" h="345694">
                  <a:moveTo>
                    <a:pt x="78104" y="55499"/>
                  </a:moveTo>
                  <a:lnTo>
                    <a:pt x="0" y="0"/>
                  </a:lnTo>
                  <a:lnTo>
                    <a:pt x="39496" y="43687"/>
                  </a:lnTo>
                  <a:lnTo>
                    <a:pt x="43981" y="52112"/>
                  </a:lnTo>
                  <a:lnTo>
                    <a:pt x="78104" y="55499"/>
                  </a:lnTo>
                  <a:close/>
                </a:path>
                <a:path w="352424" h="345694">
                  <a:moveTo>
                    <a:pt x="189103" y="324739"/>
                  </a:moveTo>
                  <a:lnTo>
                    <a:pt x="167894" y="345694"/>
                  </a:lnTo>
                  <a:lnTo>
                    <a:pt x="352424" y="345694"/>
                  </a:lnTo>
                  <a:lnTo>
                    <a:pt x="352424" y="317119"/>
                  </a:lnTo>
                  <a:lnTo>
                    <a:pt x="189103" y="324739"/>
                  </a:lnTo>
                  <a:close/>
                </a:path>
                <a:path w="352424" h="345694">
                  <a:moveTo>
                    <a:pt x="43981" y="52112"/>
                  </a:moveTo>
                  <a:lnTo>
                    <a:pt x="176529" y="317119"/>
                  </a:lnTo>
                  <a:lnTo>
                    <a:pt x="185046" y="317119"/>
                  </a:lnTo>
                  <a:lnTo>
                    <a:pt x="43981" y="521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3089" y="209232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0490" y="277812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3889" y="2560954"/>
              <a:ext cx="771525" cy="345694"/>
            </a:xfrm>
            <a:custGeom>
              <a:avLst/>
              <a:gdLst/>
              <a:ahLst/>
              <a:cxnLst/>
              <a:rect l="l" t="t" r="r" b="b"/>
              <a:pathLst>
                <a:path w="771525" h="345694">
                  <a:moveTo>
                    <a:pt x="771525" y="0"/>
                  </a:moveTo>
                  <a:lnTo>
                    <a:pt x="718820" y="26289"/>
                  </a:lnTo>
                  <a:lnTo>
                    <a:pt x="728090" y="37211"/>
                  </a:lnTo>
                  <a:lnTo>
                    <a:pt x="711557" y="32505"/>
                  </a:lnTo>
                  <a:lnTo>
                    <a:pt x="384175" y="317119"/>
                  </a:lnTo>
                  <a:lnTo>
                    <a:pt x="0" y="317119"/>
                  </a:lnTo>
                  <a:lnTo>
                    <a:pt x="374904" y="320675"/>
                  </a:lnTo>
                  <a:lnTo>
                    <a:pt x="389509" y="345694"/>
                  </a:lnTo>
                  <a:lnTo>
                    <a:pt x="730158" y="54170"/>
                  </a:lnTo>
                  <a:lnTo>
                    <a:pt x="737362" y="48006"/>
                  </a:lnTo>
                  <a:lnTo>
                    <a:pt x="771525" y="0"/>
                  </a:lnTo>
                  <a:close/>
                </a:path>
                <a:path w="771525" h="345694">
                  <a:moveTo>
                    <a:pt x="0" y="317119"/>
                  </a:moveTo>
                  <a:lnTo>
                    <a:pt x="0" y="345694"/>
                  </a:lnTo>
                  <a:lnTo>
                    <a:pt x="389509" y="345694"/>
                  </a:lnTo>
                  <a:lnTo>
                    <a:pt x="374904" y="320675"/>
                  </a:lnTo>
                  <a:lnTo>
                    <a:pt x="0" y="317119"/>
                  </a:lnTo>
                  <a:close/>
                </a:path>
                <a:path w="771525" h="345694">
                  <a:moveTo>
                    <a:pt x="718820" y="26289"/>
                  </a:moveTo>
                  <a:lnTo>
                    <a:pt x="771525" y="0"/>
                  </a:lnTo>
                  <a:lnTo>
                    <a:pt x="678561" y="23114"/>
                  </a:lnTo>
                  <a:lnTo>
                    <a:pt x="711557" y="32505"/>
                  </a:lnTo>
                  <a:lnTo>
                    <a:pt x="728090" y="37211"/>
                  </a:lnTo>
                  <a:lnTo>
                    <a:pt x="718820" y="26289"/>
                  </a:lnTo>
                  <a:close/>
                </a:path>
                <a:path w="771525" h="345694">
                  <a:moveTo>
                    <a:pt x="737362" y="48006"/>
                  </a:moveTo>
                  <a:lnTo>
                    <a:pt x="730158" y="54170"/>
                  </a:lnTo>
                  <a:lnTo>
                    <a:pt x="734313" y="88265"/>
                  </a:lnTo>
                  <a:lnTo>
                    <a:pt x="771525" y="0"/>
                  </a:lnTo>
                  <a:lnTo>
                    <a:pt x="737362" y="48006"/>
                  </a:lnTo>
                  <a:close/>
                </a:path>
                <a:path w="771525" h="345694">
                  <a:moveTo>
                    <a:pt x="384175" y="317119"/>
                  </a:moveTo>
                  <a:lnTo>
                    <a:pt x="711557" y="32505"/>
                  </a:lnTo>
                  <a:lnTo>
                    <a:pt x="379058" y="317119"/>
                  </a:lnTo>
                  <a:lnTo>
                    <a:pt x="384175" y="3171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20490" y="277812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20490" y="277812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7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863089" y="209232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7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44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ende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SQL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JD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ri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tomb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20494"/>
            <a:ext cx="4087495" cy="4294505"/>
            <a:chOff x="948055" y="1420495"/>
            <a:chExt cx="2731135" cy="3020694"/>
          </a:xfrm>
        </p:grpSpPr>
        <p:sp>
          <p:nvSpPr>
            <p:cNvPr id="5" name="object 5"/>
            <p:cNvSpPr/>
            <p:nvPr/>
          </p:nvSpPr>
          <p:spPr>
            <a:xfrm>
              <a:off x="948055" y="1420495"/>
              <a:ext cx="2731135" cy="3020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7490" y="15811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5759" y="1681099"/>
              <a:ext cx="565531" cy="635380"/>
            </a:xfrm>
            <a:custGeom>
              <a:avLst/>
              <a:gdLst/>
              <a:ahLst/>
              <a:cxnLst/>
              <a:rect l="l" t="t" r="r" b="b"/>
              <a:pathLst>
                <a:path w="565531" h="635380">
                  <a:moveTo>
                    <a:pt x="565531" y="28575"/>
                  </a:moveTo>
                  <a:lnTo>
                    <a:pt x="299085" y="20320"/>
                  </a:lnTo>
                  <a:lnTo>
                    <a:pt x="286131" y="28575"/>
                  </a:lnTo>
                  <a:lnTo>
                    <a:pt x="276987" y="0"/>
                  </a:lnTo>
                  <a:lnTo>
                    <a:pt x="18161" y="568816"/>
                  </a:lnTo>
                  <a:lnTo>
                    <a:pt x="0" y="539623"/>
                  </a:lnTo>
                  <a:lnTo>
                    <a:pt x="3556" y="635380"/>
                  </a:lnTo>
                  <a:lnTo>
                    <a:pt x="14224" y="577468"/>
                  </a:lnTo>
                  <a:lnTo>
                    <a:pt x="27178" y="583311"/>
                  </a:lnTo>
                  <a:lnTo>
                    <a:pt x="44231" y="580546"/>
                  </a:lnTo>
                  <a:lnTo>
                    <a:pt x="295329" y="28575"/>
                  </a:lnTo>
                  <a:lnTo>
                    <a:pt x="565531" y="28575"/>
                  </a:lnTo>
                  <a:close/>
                </a:path>
                <a:path w="565531" h="635380">
                  <a:moveTo>
                    <a:pt x="40259" y="589279"/>
                  </a:moveTo>
                  <a:lnTo>
                    <a:pt x="44231" y="580546"/>
                  </a:lnTo>
                  <a:lnTo>
                    <a:pt x="27178" y="583311"/>
                  </a:lnTo>
                  <a:lnTo>
                    <a:pt x="14224" y="577468"/>
                  </a:lnTo>
                  <a:lnTo>
                    <a:pt x="3556" y="635380"/>
                  </a:lnTo>
                  <a:lnTo>
                    <a:pt x="78105" y="575055"/>
                  </a:lnTo>
                  <a:lnTo>
                    <a:pt x="44231" y="580546"/>
                  </a:lnTo>
                  <a:lnTo>
                    <a:pt x="40259" y="589279"/>
                  </a:lnTo>
                  <a:close/>
                </a:path>
                <a:path w="565531" h="635380">
                  <a:moveTo>
                    <a:pt x="299085" y="20320"/>
                  </a:moveTo>
                  <a:lnTo>
                    <a:pt x="565531" y="28575"/>
                  </a:lnTo>
                  <a:lnTo>
                    <a:pt x="565531" y="0"/>
                  </a:lnTo>
                  <a:lnTo>
                    <a:pt x="276987" y="0"/>
                  </a:lnTo>
                  <a:lnTo>
                    <a:pt x="286131" y="28575"/>
                  </a:lnTo>
                  <a:lnTo>
                    <a:pt x="299085" y="203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7490" y="15811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7389" y="30670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0790" y="3166999"/>
              <a:ext cx="206756" cy="1006856"/>
            </a:xfrm>
            <a:custGeom>
              <a:avLst/>
              <a:gdLst/>
              <a:ahLst/>
              <a:cxnLst/>
              <a:rect l="l" t="t" r="r" b="b"/>
              <a:pathLst>
                <a:path w="206756" h="1006855">
                  <a:moveTo>
                    <a:pt x="152273" y="951102"/>
                  </a:moveTo>
                  <a:lnTo>
                    <a:pt x="121285" y="925194"/>
                  </a:lnTo>
                  <a:lnTo>
                    <a:pt x="171450" y="1006856"/>
                  </a:lnTo>
                  <a:lnTo>
                    <a:pt x="152273" y="951102"/>
                  </a:lnTo>
                  <a:close/>
                </a:path>
                <a:path w="206756" h="1006855">
                  <a:moveTo>
                    <a:pt x="151456" y="941721"/>
                  </a:moveTo>
                  <a:lnTo>
                    <a:pt x="85090" y="28575"/>
                  </a:lnTo>
                  <a:lnTo>
                    <a:pt x="71993" y="28574"/>
                  </a:lnTo>
                  <a:lnTo>
                    <a:pt x="151456" y="941721"/>
                  </a:lnTo>
                  <a:close/>
                </a:path>
                <a:path w="206756" h="1006855">
                  <a:moveTo>
                    <a:pt x="70866" y="15621"/>
                  </a:moveTo>
                  <a:lnTo>
                    <a:pt x="98171" y="0"/>
                  </a:lnTo>
                  <a:lnTo>
                    <a:pt x="0" y="0"/>
                  </a:lnTo>
                  <a:lnTo>
                    <a:pt x="70866" y="15621"/>
                  </a:lnTo>
                  <a:close/>
                </a:path>
                <a:path w="206756" h="1006855">
                  <a:moveTo>
                    <a:pt x="0" y="0"/>
                  </a:moveTo>
                  <a:lnTo>
                    <a:pt x="0" y="28575"/>
                  </a:lnTo>
                  <a:lnTo>
                    <a:pt x="85090" y="28575"/>
                  </a:lnTo>
                  <a:lnTo>
                    <a:pt x="151456" y="941721"/>
                  </a:lnTo>
                  <a:lnTo>
                    <a:pt x="166396" y="949905"/>
                  </a:lnTo>
                  <a:lnTo>
                    <a:pt x="166585" y="949888"/>
                  </a:lnTo>
                  <a:lnTo>
                    <a:pt x="171450" y="1006856"/>
                  </a:lnTo>
                  <a:lnTo>
                    <a:pt x="206756" y="917701"/>
                  </a:lnTo>
                  <a:lnTo>
                    <a:pt x="180721" y="948689"/>
                  </a:lnTo>
                  <a:lnTo>
                    <a:pt x="206756" y="917701"/>
                  </a:lnTo>
                  <a:lnTo>
                    <a:pt x="179897" y="939222"/>
                  </a:lnTo>
                  <a:lnTo>
                    <a:pt x="98171" y="0"/>
                  </a:lnTo>
                  <a:lnTo>
                    <a:pt x="70866" y="15621"/>
                  </a:lnTo>
                  <a:lnTo>
                    <a:pt x="0" y="0"/>
                  </a:lnTo>
                  <a:close/>
                </a:path>
                <a:path w="206756" h="1006855">
                  <a:moveTo>
                    <a:pt x="166585" y="949888"/>
                  </a:moveTo>
                  <a:lnTo>
                    <a:pt x="166396" y="949905"/>
                  </a:lnTo>
                  <a:lnTo>
                    <a:pt x="151456" y="941721"/>
                  </a:lnTo>
                  <a:lnTo>
                    <a:pt x="121285" y="925194"/>
                  </a:lnTo>
                  <a:lnTo>
                    <a:pt x="152273" y="951102"/>
                  </a:lnTo>
                  <a:lnTo>
                    <a:pt x="171450" y="1006856"/>
                  </a:lnTo>
                  <a:lnTo>
                    <a:pt x="166585" y="9498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7389" y="30670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977389" y="30670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777490" y="15811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19336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</a:t>
            </a:r>
            <a:r>
              <a:rPr sz="1600" spc="4" dirty="0" smtClean="0">
                <a:latin typeface="Arial"/>
                <a:cs typeface="Arial"/>
              </a:rPr>
              <a:t>nc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SQL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DBC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</a:t>
            </a:r>
            <a:r>
              <a:rPr sz="1600" spc="4" dirty="0" smtClean="0">
                <a:latin typeface="Arial"/>
                <a:cs typeface="Arial"/>
              </a:rPr>
              <a:t>iv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4" y="1420494"/>
            <a:ext cx="6144895" cy="4523106"/>
            <a:chOff x="948055" y="1420494"/>
            <a:chExt cx="4916170" cy="3312795"/>
          </a:xfrm>
        </p:grpSpPr>
        <p:sp>
          <p:nvSpPr>
            <p:cNvPr id="5" name="object 5"/>
            <p:cNvSpPr/>
            <p:nvPr/>
          </p:nvSpPr>
          <p:spPr>
            <a:xfrm>
              <a:off x="948055" y="1420494"/>
              <a:ext cx="4916170" cy="3312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1590" y="174625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4989" y="1846199"/>
              <a:ext cx="828675" cy="511555"/>
            </a:xfrm>
            <a:custGeom>
              <a:avLst/>
              <a:gdLst/>
              <a:ahLst/>
              <a:cxnLst/>
              <a:rect l="l" t="t" r="r" b="b"/>
              <a:pathLst>
                <a:path w="828675" h="511555">
                  <a:moveTo>
                    <a:pt x="780923" y="477012"/>
                  </a:moveTo>
                  <a:lnTo>
                    <a:pt x="740664" y="473583"/>
                  </a:lnTo>
                  <a:lnTo>
                    <a:pt x="828675" y="511555"/>
                  </a:lnTo>
                  <a:lnTo>
                    <a:pt x="780923" y="477012"/>
                  </a:lnTo>
                  <a:close/>
                </a:path>
                <a:path w="828675" h="511555">
                  <a:moveTo>
                    <a:pt x="774816" y="469769"/>
                  </a:moveTo>
                  <a:lnTo>
                    <a:pt x="409575" y="28575"/>
                  </a:lnTo>
                  <a:lnTo>
                    <a:pt x="402829" y="28575"/>
                  </a:lnTo>
                  <a:lnTo>
                    <a:pt x="774816" y="469769"/>
                  </a:lnTo>
                  <a:close/>
                </a:path>
                <a:path w="828675" h="511555">
                  <a:moveTo>
                    <a:pt x="398653" y="23622"/>
                  </a:moveTo>
                  <a:lnTo>
                    <a:pt x="416179" y="0"/>
                  </a:lnTo>
                  <a:lnTo>
                    <a:pt x="0" y="0"/>
                  </a:lnTo>
                  <a:lnTo>
                    <a:pt x="398653" y="23622"/>
                  </a:lnTo>
                  <a:close/>
                </a:path>
                <a:path w="828675" h="511555">
                  <a:moveTo>
                    <a:pt x="0" y="0"/>
                  </a:moveTo>
                  <a:lnTo>
                    <a:pt x="0" y="28575"/>
                  </a:lnTo>
                  <a:lnTo>
                    <a:pt x="409575" y="28575"/>
                  </a:lnTo>
                  <a:lnTo>
                    <a:pt x="774816" y="469769"/>
                  </a:lnTo>
                  <a:lnTo>
                    <a:pt x="740664" y="473583"/>
                  </a:lnTo>
                  <a:lnTo>
                    <a:pt x="780923" y="477012"/>
                  </a:lnTo>
                  <a:lnTo>
                    <a:pt x="828675" y="511555"/>
                  </a:lnTo>
                  <a:lnTo>
                    <a:pt x="791869" y="467783"/>
                  </a:lnTo>
                  <a:lnTo>
                    <a:pt x="796637" y="451326"/>
                  </a:lnTo>
                  <a:lnTo>
                    <a:pt x="416179" y="0"/>
                  </a:lnTo>
                  <a:lnTo>
                    <a:pt x="398653" y="23622"/>
                  </a:lnTo>
                  <a:lnTo>
                    <a:pt x="0" y="0"/>
                  </a:lnTo>
                  <a:close/>
                </a:path>
                <a:path w="828675" h="511555">
                  <a:moveTo>
                    <a:pt x="802767" y="458597"/>
                  </a:moveTo>
                  <a:lnTo>
                    <a:pt x="806196" y="418338"/>
                  </a:lnTo>
                  <a:lnTo>
                    <a:pt x="796637" y="451326"/>
                  </a:lnTo>
                  <a:lnTo>
                    <a:pt x="791869" y="467783"/>
                  </a:lnTo>
                  <a:lnTo>
                    <a:pt x="828675" y="511555"/>
                  </a:lnTo>
                  <a:lnTo>
                    <a:pt x="806196" y="418338"/>
                  </a:lnTo>
                  <a:lnTo>
                    <a:pt x="802767" y="4585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1590" y="174625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8990" y="39357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390" y="4035679"/>
              <a:ext cx="828675" cy="511556"/>
            </a:xfrm>
            <a:custGeom>
              <a:avLst/>
              <a:gdLst/>
              <a:ahLst/>
              <a:cxnLst/>
              <a:rect l="l" t="t" r="r" b="b"/>
              <a:pathLst>
                <a:path w="828675" h="511555">
                  <a:moveTo>
                    <a:pt x="780923" y="477012"/>
                  </a:moveTo>
                  <a:lnTo>
                    <a:pt x="740663" y="473583"/>
                  </a:lnTo>
                  <a:lnTo>
                    <a:pt x="828675" y="511556"/>
                  </a:lnTo>
                  <a:lnTo>
                    <a:pt x="780923" y="477012"/>
                  </a:lnTo>
                  <a:close/>
                </a:path>
                <a:path w="828675" h="511555">
                  <a:moveTo>
                    <a:pt x="774818" y="469769"/>
                  </a:moveTo>
                  <a:lnTo>
                    <a:pt x="409575" y="28575"/>
                  </a:lnTo>
                  <a:lnTo>
                    <a:pt x="402934" y="28575"/>
                  </a:lnTo>
                  <a:lnTo>
                    <a:pt x="774818" y="469769"/>
                  </a:lnTo>
                  <a:close/>
                </a:path>
                <a:path w="828675" h="511555">
                  <a:moveTo>
                    <a:pt x="398652" y="23495"/>
                  </a:moveTo>
                  <a:lnTo>
                    <a:pt x="416179" y="0"/>
                  </a:lnTo>
                  <a:lnTo>
                    <a:pt x="0" y="0"/>
                  </a:lnTo>
                  <a:lnTo>
                    <a:pt x="398652" y="23495"/>
                  </a:lnTo>
                  <a:close/>
                </a:path>
                <a:path w="828675" h="511555">
                  <a:moveTo>
                    <a:pt x="0" y="0"/>
                  </a:moveTo>
                  <a:lnTo>
                    <a:pt x="0" y="28575"/>
                  </a:lnTo>
                  <a:lnTo>
                    <a:pt x="409575" y="28575"/>
                  </a:lnTo>
                  <a:lnTo>
                    <a:pt x="774818" y="469769"/>
                  </a:lnTo>
                  <a:lnTo>
                    <a:pt x="740663" y="473583"/>
                  </a:lnTo>
                  <a:lnTo>
                    <a:pt x="780923" y="477012"/>
                  </a:lnTo>
                  <a:lnTo>
                    <a:pt x="828675" y="511556"/>
                  </a:lnTo>
                  <a:lnTo>
                    <a:pt x="791869" y="467783"/>
                  </a:lnTo>
                  <a:lnTo>
                    <a:pt x="796637" y="451326"/>
                  </a:lnTo>
                  <a:lnTo>
                    <a:pt x="416179" y="0"/>
                  </a:lnTo>
                  <a:lnTo>
                    <a:pt x="398652" y="23495"/>
                  </a:lnTo>
                  <a:lnTo>
                    <a:pt x="0" y="0"/>
                  </a:lnTo>
                  <a:close/>
                </a:path>
                <a:path w="828675" h="511555">
                  <a:moveTo>
                    <a:pt x="802767" y="458597"/>
                  </a:moveTo>
                  <a:lnTo>
                    <a:pt x="806196" y="418338"/>
                  </a:lnTo>
                  <a:lnTo>
                    <a:pt x="796637" y="451326"/>
                  </a:lnTo>
                  <a:lnTo>
                    <a:pt x="791869" y="467783"/>
                  </a:lnTo>
                  <a:lnTo>
                    <a:pt x="828675" y="511556"/>
                  </a:lnTo>
                  <a:lnTo>
                    <a:pt x="806196" y="418338"/>
                  </a:lnTo>
                  <a:lnTo>
                    <a:pt x="802767" y="4585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8990" y="39357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348990" y="39357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291590" y="1746250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3">
                <a:lnSpc>
                  <a:spcPct val="95825"/>
                </a:lnSpc>
                <a:spcBef>
                  <a:spcPts val="490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772989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Jik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proses</a:t>
            </a:r>
            <a:r>
              <a:rPr sz="1600" spc="2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ort</a:t>
            </a:r>
            <a:r>
              <a:rPr sz="1600" spc="2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dri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243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2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DBC</a:t>
            </a:r>
            <a:r>
              <a:rPr sz="1600" spc="2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berha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2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2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dri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50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2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ries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055" y="1418588"/>
            <a:ext cx="5687695" cy="3915411"/>
            <a:chOff x="948055" y="1418589"/>
            <a:chExt cx="3540125" cy="2260600"/>
          </a:xfrm>
        </p:grpSpPr>
        <p:sp>
          <p:nvSpPr>
            <p:cNvPr id="4" name="object 4"/>
            <p:cNvSpPr/>
            <p:nvPr/>
          </p:nvSpPr>
          <p:spPr>
            <a:xfrm>
              <a:off x="948055" y="1418589"/>
              <a:ext cx="3540125" cy="226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1390" y="25641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6490" y="2664079"/>
              <a:ext cx="1028700" cy="797306"/>
            </a:xfrm>
            <a:custGeom>
              <a:avLst/>
              <a:gdLst/>
              <a:ahLst/>
              <a:cxnLst/>
              <a:rect l="l" t="t" r="r" b="b"/>
              <a:pathLst>
                <a:path w="1028700" h="797306">
                  <a:moveTo>
                    <a:pt x="43561" y="757555"/>
                  </a:moveTo>
                  <a:lnTo>
                    <a:pt x="48819" y="749638"/>
                  </a:lnTo>
                  <a:lnTo>
                    <a:pt x="31623" y="749681"/>
                  </a:lnTo>
                  <a:lnTo>
                    <a:pt x="19685" y="741807"/>
                  </a:lnTo>
                  <a:lnTo>
                    <a:pt x="0" y="797306"/>
                  </a:lnTo>
                  <a:lnTo>
                    <a:pt x="83185" y="749554"/>
                  </a:lnTo>
                  <a:lnTo>
                    <a:pt x="48819" y="749638"/>
                  </a:lnTo>
                  <a:lnTo>
                    <a:pt x="43561" y="757555"/>
                  </a:lnTo>
                  <a:close/>
                </a:path>
                <a:path w="1028700" h="797306">
                  <a:moveTo>
                    <a:pt x="532003" y="22225"/>
                  </a:moveTo>
                  <a:lnTo>
                    <a:pt x="1028700" y="0"/>
                  </a:lnTo>
                  <a:lnTo>
                    <a:pt x="512445" y="0"/>
                  </a:lnTo>
                  <a:lnTo>
                    <a:pt x="520065" y="28575"/>
                  </a:lnTo>
                  <a:lnTo>
                    <a:pt x="532003" y="22225"/>
                  </a:lnTo>
                  <a:close/>
                </a:path>
                <a:path w="1028700" h="797306">
                  <a:moveTo>
                    <a:pt x="11684" y="702183"/>
                  </a:moveTo>
                  <a:lnTo>
                    <a:pt x="0" y="797306"/>
                  </a:lnTo>
                  <a:lnTo>
                    <a:pt x="19685" y="741807"/>
                  </a:lnTo>
                  <a:lnTo>
                    <a:pt x="31623" y="749681"/>
                  </a:lnTo>
                  <a:lnTo>
                    <a:pt x="48819" y="749638"/>
                  </a:lnTo>
                  <a:lnTo>
                    <a:pt x="527785" y="28575"/>
                  </a:lnTo>
                  <a:lnTo>
                    <a:pt x="1028700" y="28575"/>
                  </a:lnTo>
                  <a:lnTo>
                    <a:pt x="1028700" y="0"/>
                  </a:lnTo>
                  <a:lnTo>
                    <a:pt x="532003" y="22225"/>
                  </a:lnTo>
                  <a:lnTo>
                    <a:pt x="520065" y="28575"/>
                  </a:lnTo>
                  <a:lnTo>
                    <a:pt x="512445" y="0"/>
                  </a:lnTo>
                  <a:lnTo>
                    <a:pt x="24974" y="733843"/>
                  </a:lnTo>
                  <a:lnTo>
                    <a:pt x="11684" y="702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1390" y="25641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501390" y="25641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7765360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69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20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r>
              <a:rPr sz="1600" spc="21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engan</a:t>
            </a:r>
            <a:r>
              <a:rPr sz="1600" spc="199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ama</a:t>
            </a:r>
            <a:r>
              <a:rPr sz="1600" spc="21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4" dirty="0" smtClean="0">
                <a:latin typeface="Arial"/>
                <a:cs typeface="Arial"/>
              </a:rPr>
              <a:t>ksi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9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2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2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2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New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ss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8055" y="1769108"/>
            <a:ext cx="5459095" cy="3717291"/>
            <a:chOff x="948055" y="1769109"/>
            <a:chExt cx="3775075" cy="2194560"/>
          </a:xfrm>
        </p:grpSpPr>
        <p:sp>
          <p:nvSpPr>
            <p:cNvPr id="6" name="object 6"/>
            <p:cNvSpPr/>
            <p:nvPr/>
          </p:nvSpPr>
          <p:spPr>
            <a:xfrm>
              <a:off x="948055" y="1769109"/>
              <a:ext cx="3775075" cy="2194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5990" y="20320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1663" y="2131949"/>
              <a:ext cx="508126" cy="740155"/>
            </a:xfrm>
            <a:custGeom>
              <a:avLst/>
              <a:gdLst/>
              <a:ahLst/>
              <a:cxnLst/>
              <a:rect l="l" t="t" r="r" b="b"/>
              <a:pathLst>
                <a:path w="508126" h="740155">
                  <a:moveTo>
                    <a:pt x="20857" y="672461"/>
                  </a:moveTo>
                  <a:lnTo>
                    <a:pt x="0" y="645160"/>
                  </a:lnTo>
                  <a:lnTo>
                    <a:pt x="12826" y="740155"/>
                  </a:lnTo>
                  <a:lnTo>
                    <a:pt x="44831" y="690626"/>
                  </a:lnTo>
                  <a:lnTo>
                    <a:pt x="47897" y="681635"/>
                  </a:lnTo>
                  <a:lnTo>
                    <a:pt x="260476" y="28575"/>
                  </a:lnTo>
                  <a:lnTo>
                    <a:pt x="508126" y="28575"/>
                  </a:lnTo>
                  <a:lnTo>
                    <a:pt x="273938" y="18923"/>
                  </a:lnTo>
                  <a:lnTo>
                    <a:pt x="250317" y="0"/>
                  </a:lnTo>
                  <a:lnTo>
                    <a:pt x="31277" y="686044"/>
                  </a:lnTo>
                  <a:lnTo>
                    <a:pt x="17780" y="681481"/>
                  </a:lnTo>
                  <a:lnTo>
                    <a:pt x="20857" y="672461"/>
                  </a:lnTo>
                  <a:close/>
                </a:path>
                <a:path w="508126" h="740155">
                  <a:moveTo>
                    <a:pt x="31219" y="686025"/>
                  </a:moveTo>
                  <a:lnTo>
                    <a:pt x="250317" y="0"/>
                  </a:lnTo>
                  <a:lnTo>
                    <a:pt x="20857" y="672461"/>
                  </a:lnTo>
                  <a:lnTo>
                    <a:pt x="17780" y="681481"/>
                  </a:lnTo>
                  <a:lnTo>
                    <a:pt x="31242" y="686053"/>
                  </a:lnTo>
                  <a:close/>
                </a:path>
                <a:path w="508126" h="740155">
                  <a:moveTo>
                    <a:pt x="508126" y="0"/>
                  </a:moveTo>
                  <a:lnTo>
                    <a:pt x="250317" y="0"/>
                  </a:lnTo>
                  <a:lnTo>
                    <a:pt x="273938" y="18923"/>
                  </a:lnTo>
                  <a:lnTo>
                    <a:pt x="508126" y="28575"/>
                  </a:lnTo>
                  <a:lnTo>
                    <a:pt x="508126" y="0"/>
                  </a:lnTo>
                  <a:close/>
                </a:path>
                <a:path w="508126" h="740155">
                  <a:moveTo>
                    <a:pt x="44831" y="690626"/>
                  </a:moveTo>
                  <a:lnTo>
                    <a:pt x="12826" y="740155"/>
                  </a:lnTo>
                  <a:lnTo>
                    <a:pt x="81025" y="672846"/>
                  </a:lnTo>
                  <a:lnTo>
                    <a:pt x="47897" y="681635"/>
                  </a:lnTo>
                  <a:lnTo>
                    <a:pt x="44831" y="690626"/>
                  </a:lnTo>
                  <a:close/>
                </a:path>
                <a:path w="508126" h="740155">
                  <a:moveTo>
                    <a:pt x="260476" y="28575"/>
                  </a:moveTo>
                  <a:lnTo>
                    <a:pt x="47897" y="681635"/>
                  </a:lnTo>
                  <a:lnTo>
                    <a:pt x="270646" y="28575"/>
                  </a:lnTo>
                  <a:lnTo>
                    <a:pt x="260476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5990" y="20320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4590" y="35179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0702" y="3062604"/>
              <a:ext cx="297688" cy="583819"/>
            </a:xfrm>
            <a:custGeom>
              <a:avLst/>
              <a:gdLst/>
              <a:ahLst/>
              <a:cxnLst/>
              <a:rect l="l" t="t" r="r" b="b"/>
              <a:pathLst>
                <a:path w="297688" h="583819">
                  <a:moveTo>
                    <a:pt x="297688" y="555244"/>
                  </a:moveTo>
                  <a:lnTo>
                    <a:pt x="159893" y="555244"/>
                  </a:lnTo>
                  <a:lnTo>
                    <a:pt x="51133" y="61412"/>
                  </a:lnTo>
                  <a:lnTo>
                    <a:pt x="48895" y="52197"/>
                  </a:lnTo>
                  <a:lnTo>
                    <a:pt x="21462" y="0"/>
                  </a:lnTo>
                  <a:lnTo>
                    <a:pt x="21081" y="58928"/>
                  </a:lnTo>
                  <a:lnTo>
                    <a:pt x="0" y="93472"/>
                  </a:lnTo>
                  <a:lnTo>
                    <a:pt x="23317" y="68119"/>
                  </a:lnTo>
                  <a:lnTo>
                    <a:pt x="34831" y="55600"/>
                  </a:lnTo>
                  <a:lnTo>
                    <a:pt x="35054" y="55546"/>
                  </a:lnTo>
                  <a:lnTo>
                    <a:pt x="148717" y="583819"/>
                  </a:lnTo>
                  <a:lnTo>
                    <a:pt x="173736" y="566166"/>
                  </a:lnTo>
                  <a:lnTo>
                    <a:pt x="297688" y="555244"/>
                  </a:lnTo>
                  <a:close/>
                </a:path>
                <a:path w="297688" h="583819">
                  <a:moveTo>
                    <a:pt x="83312" y="73152"/>
                  </a:moveTo>
                  <a:lnTo>
                    <a:pt x="21462" y="0"/>
                  </a:lnTo>
                  <a:lnTo>
                    <a:pt x="48895" y="52197"/>
                  </a:lnTo>
                  <a:lnTo>
                    <a:pt x="51133" y="61412"/>
                  </a:lnTo>
                  <a:lnTo>
                    <a:pt x="83312" y="73152"/>
                  </a:lnTo>
                  <a:close/>
                </a:path>
                <a:path w="297688" h="583819">
                  <a:moveTo>
                    <a:pt x="34831" y="55600"/>
                  </a:moveTo>
                  <a:lnTo>
                    <a:pt x="23317" y="68119"/>
                  </a:lnTo>
                  <a:lnTo>
                    <a:pt x="148717" y="583819"/>
                  </a:lnTo>
                  <a:lnTo>
                    <a:pt x="35054" y="55546"/>
                  </a:lnTo>
                  <a:lnTo>
                    <a:pt x="34831" y="55600"/>
                  </a:lnTo>
                  <a:close/>
                </a:path>
                <a:path w="297688" h="583819">
                  <a:moveTo>
                    <a:pt x="173736" y="566166"/>
                  </a:moveTo>
                  <a:lnTo>
                    <a:pt x="148717" y="583819"/>
                  </a:lnTo>
                  <a:lnTo>
                    <a:pt x="297688" y="583819"/>
                  </a:lnTo>
                  <a:lnTo>
                    <a:pt x="297688" y="555244"/>
                  </a:lnTo>
                  <a:lnTo>
                    <a:pt x="173736" y="566166"/>
                  </a:lnTo>
                  <a:close/>
                </a:path>
                <a:path w="297688" h="583819">
                  <a:moveTo>
                    <a:pt x="51133" y="61412"/>
                  </a:moveTo>
                  <a:lnTo>
                    <a:pt x="159893" y="555244"/>
                  </a:lnTo>
                  <a:lnTo>
                    <a:pt x="171083" y="555243"/>
                  </a:lnTo>
                  <a:lnTo>
                    <a:pt x="51133" y="61412"/>
                  </a:lnTo>
                  <a:close/>
                </a:path>
                <a:path w="297688" h="583819">
                  <a:moveTo>
                    <a:pt x="21081" y="58928"/>
                  </a:moveTo>
                  <a:lnTo>
                    <a:pt x="21462" y="0"/>
                  </a:lnTo>
                  <a:lnTo>
                    <a:pt x="0" y="93472"/>
                  </a:lnTo>
                  <a:lnTo>
                    <a:pt x="21081" y="58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4590" y="35179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0490" y="22606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439" y="2360549"/>
              <a:ext cx="204850" cy="806830"/>
            </a:xfrm>
            <a:custGeom>
              <a:avLst/>
              <a:gdLst/>
              <a:ahLst/>
              <a:cxnLst/>
              <a:rect l="l" t="t" r="r" b="b"/>
              <a:pathLst>
                <a:path w="204850" h="806830">
                  <a:moveTo>
                    <a:pt x="131975" y="28575"/>
                  </a:moveTo>
                  <a:lnTo>
                    <a:pt x="133350" y="15875"/>
                  </a:lnTo>
                  <a:lnTo>
                    <a:pt x="106299" y="0"/>
                  </a:lnTo>
                  <a:lnTo>
                    <a:pt x="39507" y="750056"/>
                  </a:lnTo>
                  <a:lnTo>
                    <a:pt x="26417" y="739126"/>
                  </a:lnTo>
                  <a:lnTo>
                    <a:pt x="0" y="717041"/>
                  </a:lnTo>
                  <a:lnTo>
                    <a:pt x="25400" y="748538"/>
                  </a:lnTo>
                  <a:lnTo>
                    <a:pt x="33400" y="806830"/>
                  </a:lnTo>
                  <a:lnTo>
                    <a:pt x="53721" y="751586"/>
                  </a:lnTo>
                  <a:lnTo>
                    <a:pt x="54747" y="742097"/>
                  </a:lnTo>
                  <a:lnTo>
                    <a:pt x="119125" y="28575"/>
                  </a:lnTo>
                  <a:lnTo>
                    <a:pt x="131975" y="28575"/>
                  </a:lnTo>
                  <a:close/>
                </a:path>
                <a:path w="204850" h="806830">
                  <a:moveTo>
                    <a:pt x="106299" y="0"/>
                  </a:moveTo>
                  <a:lnTo>
                    <a:pt x="26417" y="739126"/>
                  </a:lnTo>
                  <a:lnTo>
                    <a:pt x="39487" y="750054"/>
                  </a:lnTo>
                  <a:lnTo>
                    <a:pt x="106299" y="0"/>
                  </a:lnTo>
                  <a:close/>
                </a:path>
                <a:path w="204850" h="806830">
                  <a:moveTo>
                    <a:pt x="133350" y="15875"/>
                  </a:moveTo>
                  <a:lnTo>
                    <a:pt x="131975" y="28575"/>
                  </a:lnTo>
                  <a:lnTo>
                    <a:pt x="204850" y="28575"/>
                  </a:lnTo>
                  <a:lnTo>
                    <a:pt x="204850" y="0"/>
                  </a:lnTo>
                  <a:lnTo>
                    <a:pt x="106299" y="0"/>
                  </a:lnTo>
                  <a:lnTo>
                    <a:pt x="133350" y="15875"/>
                  </a:lnTo>
                  <a:close/>
                </a:path>
                <a:path w="204850" h="806830">
                  <a:moveTo>
                    <a:pt x="53721" y="751586"/>
                  </a:moveTo>
                  <a:lnTo>
                    <a:pt x="33400" y="806830"/>
                  </a:lnTo>
                  <a:lnTo>
                    <a:pt x="85216" y="726186"/>
                  </a:lnTo>
                  <a:lnTo>
                    <a:pt x="54747" y="742097"/>
                  </a:lnTo>
                  <a:lnTo>
                    <a:pt x="53721" y="751586"/>
                  </a:lnTo>
                  <a:close/>
                </a:path>
                <a:path w="204850" h="806830">
                  <a:moveTo>
                    <a:pt x="33400" y="806830"/>
                  </a:moveTo>
                  <a:lnTo>
                    <a:pt x="25400" y="748538"/>
                  </a:lnTo>
                  <a:lnTo>
                    <a:pt x="0" y="717041"/>
                  </a:lnTo>
                  <a:lnTo>
                    <a:pt x="33400" y="806830"/>
                  </a:lnTo>
                  <a:close/>
                </a:path>
                <a:path w="204850" h="806830">
                  <a:moveTo>
                    <a:pt x="119125" y="28575"/>
                  </a:moveTo>
                  <a:lnTo>
                    <a:pt x="54747" y="742097"/>
                  </a:lnTo>
                  <a:lnTo>
                    <a:pt x="131975" y="28575"/>
                  </a:lnTo>
                  <a:lnTo>
                    <a:pt x="1191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0490" y="22606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434590" y="351790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2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20490" y="226060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205990" y="203200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51876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Fin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h.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88"/>
            <a:ext cx="5916295" cy="4144011"/>
            <a:chOff x="948055" y="1418589"/>
            <a:chExt cx="4575175" cy="3175000"/>
          </a:xfrm>
        </p:grpSpPr>
        <p:sp>
          <p:nvSpPr>
            <p:cNvPr id="5" name="object 5"/>
            <p:cNvSpPr/>
            <p:nvPr/>
          </p:nvSpPr>
          <p:spPr>
            <a:xfrm>
              <a:off x="948055" y="1418589"/>
              <a:ext cx="4575175" cy="317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1590" y="225425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4989" y="2056129"/>
              <a:ext cx="1038225" cy="326644"/>
            </a:xfrm>
            <a:custGeom>
              <a:avLst/>
              <a:gdLst/>
              <a:ahLst/>
              <a:cxnLst/>
              <a:rect l="l" t="t" r="r" b="b"/>
              <a:pathLst>
                <a:path w="1038225" h="326644">
                  <a:moveTo>
                    <a:pt x="1038225" y="0"/>
                  </a:moveTo>
                  <a:lnTo>
                    <a:pt x="981837" y="17145"/>
                  </a:lnTo>
                  <a:lnTo>
                    <a:pt x="989203" y="29464"/>
                  </a:lnTo>
                  <a:lnTo>
                    <a:pt x="973645" y="22067"/>
                  </a:lnTo>
                  <a:lnTo>
                    <a:pt x="518160" y="298069"/>
                  </a:lnTo>
                  <a:lnTo>
                    <a:pt x="0" y="298069"/>
                  </a:lnTo>
                  <a:lnTo>
                    <a:pt x="510794" y="300228"/>
                  </a:lnTo>
                  <a:lnTo>
                    <a:pt x="522097" y="326644"/>
                  </a:lnTo>
                  <a:lnTo>
                    <a:pt x="988400" y="46562"/>
                  </a:lnTo>
                  <a:lnTo>
                    <a:pt x="996569" y="41656"/>
                  </a:lnTo>
                  <a:lnTo>
                    <a:pt x="1038225" y="0"/>
                  </a:lnTo>
                  <a:close/>
                </a:path>
                <a:path w="1038225" h="326644">
                  <a:moveTo>
                    <a:pt x="0" y="298069"/>
                  </a:moveTo>
                  <a:lnTo>
                    <a:pt x="0" y="326644"/>
                  </a:lnTo>
                  <a:lnTo>
                    <a:pt x="522097" y="326644"/>
                  </a:lnTo>
                  <a:lnTo>
                    <a:pt x="510794" y="300228"/>
                  </a:lnTo>
                  <a:lnTo>
                    <a:pt x="0" y="298069"/>
                  </a:lnTo>
                  <a:close/>
                </a:path>
                <a:path w="1038225" h="326644">
                  <a:moveTo>
                    <a:pt x="981837" y="17145"/>
                  </a:moveTo>
                  <a:lnTo>
                    <a:pt x="1038225" y="0"/>
                  </a:lnTo>
                  <a:lnTo>
                    <a:pt x="942721" y="7366"/>
                  </a:lnTo>
                  <a:lnTo>
                    <a:pt x="973645" y="22067"/>
                  </a:lnTo>
                  <a:lnTo>
                    <a:pt x="989203" y="29464"/>
                  </a:lnTo>
                  <a:lnTo>
                    <a:pt x="981837" y="17145"/>
                  </a:lnTo>
                  <a:close/>
                </a:path>
                <a:path w="1038225" h="326644">
                  <a:moveTo>
                    <a:pt x="996569" y="41656"/>
                  </a:moveTo>
                  <a:lnTo>
                    <a:pt x="988400" y="46562"/>
                  </a:lnTo>
                  <a:lnTo>
                    <a:pt x="986790" y="80899"/>
                  </a:lnTo>
                  <a:lnTo>
                    <a:pt x="1038225" y="0"/>
                  </a:lnTo>
                  <a:lnTo>
                    <a:pt x="996569" y="41656"/>
                  </a:lnTo>
                  <a:close/>
                </a:path>
                <a:path w="1038225" h="326644">
                  <a:moveTo>
                    <a:pt x="518160" y="298069"/>
                  </a:moveTo>
                  <a:lnTo>
                    <a:pt x="973645" y="22067"/>
                  </a:lnTo>
                  <a:lnTo>
                    <a:pt x="514386" y="298068"/>
                  </a:lnTo>
                  <a:lnTo>
                    <a:pt x="518160" y="2980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1590" y="225425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4690" y="37401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8090" y="3840099"/>
              <a:ext cx="657225" cy="559181"/>
            </a:xfrm>
            <a:custGeom>
              <a:avLst/>
              <a:gdLst/>
              <a:ahLst/>
              <a:cxnLst/>
              <a:rect l="l" t="t" r="r" b="b"/>
              <a:pathLst>
                <a:path w="657225" h="559180">
                  <a:moveTo>
                    <a:pt x="615442" y="517651"/>
                  </a:moveTo>
                  <a:lnTo>
                    <a:pt x="657225" y="559181"/>
                  </a:lnTo>
                  <a:lnTo>
                    <a:pt x="627634" y="510286"/>
                  </a:lnTo>
                  <a:lnTo>
                    <a:pt x="610526" y="509525"/>
                  </a:lnTo>
                  <a:lnTo>
                    <a:pt x="576199" y="508000"/>
                  </a:lnTo>
                  <a:lnTo>
                    <a:pt x="657225" y="559181"/>
                  </a:lnTo>
                  <a:lnTo>
                    <a:pt x="615442" y="517651"/>
                  </a:lnTo>
                  <a:close/>
                </a:path>
                <a:path w="657225" h="559180">
                  <a:moveTo>
                    <a:pt x="649477" y="463676"/>
                  </a:moveTo>
                  <a:lnTo>
                    <a:pt x="634901" y="494778"/>
                  </a:lnTo>
                  <a:lnTo>
                    <a:pt x="639826" y="502919"/>
                  </a:lnTo>
                  <a:lnTo>
                    <a:pt x="649477" y="463676"/>
                  </a:lnTo>
                  <a:close/>
                </a:path>
                <a:path w="657225" h="559180">
                  <a:moveTo>
                    <a:pt x="610526" y="509525"/>
                  </a:moveTo>
                  <a:lnTo>
                    <a:pt x="327660" y="28575"/>
                  </a:lnTo>
                  <a:lnTo>
                    <a:pt x="319616" y="28574"/>
                  </a:lnTo>
                  <a:lnTo>
                    <a:pt x="610526" y="509525"/>
                  </a:lnTo>
                  <a:close/>
                </a:path>
                <a:path w="657225" h="559180">
                  <a:moveTo>
                    <a:pt x="315468" y="21717"/>
                  </a:moveTo>
                  <a:lnTo>
                    <a:pt x="335661" y="0"/>
                  </a:lnTo>
                  <a:lnTo>
                    <a:pt x="0" y="0"/>
                  </a:lnTo>
                  <a:lnTo>
                    <a:pt x="315468" y="21717"/>
                  </a:lnTo>
                  <a:close/>
                </a:path>
                <a:path w="657225" h="559180">
                  <a:moveTo>
                    <a:pt x="0" y="0"/>
                  </a:moveTo>
                  <a:lnTo>
                    <a:pt x="0" y="28575"/>
                  </a:lnTo>
                  <a:lnTo>
                    <a:pt x="327660" y="28575"/>
                  </a:lnTo>
                  <a:lnTo>
                    <a:pt x="610526" y="509525"/>
                  </a:lnTo>
                  <a:lnTo>
                    <a:pt x="627634" y="510286"/>
                  </a:lnTo>
                  <a:lnTo>
                    <a:pt x="657225" y="559181"/>
                  </a:lnTo>
                  <a:lnTo>
                    <a:pt x="649477" y="463676"/>
                  </a:lnTo>
                  <a:lnTo>
                    <a:pt x="639826" y="502919"/>
                  </a:lnTo>
                  <a:lnTo>
                    <a:pt x="634901" y="494778"/>
                  </a:lnTo>
                  <a:lnTo>
                    <a:pt x="335661" y="0"/>
                  </a:lnTo>
                  <a:lnTo>
                    <a:pt x="315468" y="21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4690" y="37401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234690" y="37401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291590" y="2254250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2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47999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proje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90"/>
            <a:ext cx="6373495" cy="3991610"/>
            <a:chOff x="948055" y="1418590"/>
            <a:chExt cx="5032375" cy="2955289"/>
          </a:xfrm>
        </p:grpSpPr>
        <p:sp>
          <p:nvSpPr>
            <p:cNvPr id="5" name="object 5"/>
            <p:cNvSpPr/>
            <p:nvPr/>
          </p:nvSpPr>
          <p:spPr>
            <a:xfrm>
              <a:off x="948055" y="1418590"/>
              <a:ext cx="5032375" cy="2955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9190" y="33642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2589" y="2794635"/>
              <a:ext cx="212217" cy="698118"/>
            </a:xfrm>
            <a:custGeom>
              <a:avLst/>
              <a:gdLst/>
              <a:ahLst/>
              <a:cxnLst/>
              <a:rect l="l" t="t" r="r" b="b"/>
              <a:pathLst>
                <a:path w="212217" h="698118">
                  <a:moveTo>
                    <a:pt x="180975" y="0"/>
                  </a:moveTo>
                  <a:lnTo>
                    <a:pt x="159258" y="54737"/>
                  </a:lnTo>
                  <a:lnTo>
                    <a:pt x="173468" y="56648"/>
                  </a:lnTo>
                  <a:lnTo>
                    <a:pt x="180975" y="0"/>
                  </a:lnTo>
                  <a:close/>
                </a:path>
                <a:path w="212217" h="698118">
                  <a:moveTo>
                    <a:pt x="212217" y="90677"/>
                  </a:moveTo>
                  <a:lnTo>
                    <a:pt x="187579" y="58547"/>
                  </a:lnTo>
                  <a:lnTo>
                    <a:pt x="186333" y="67934"/>
                  </a:lnTo>
                  <a:lnTo>
                    <a:pt x="212217" y="90677"/>
                  </a:lnTo>
                  <a:close/>
                </a:path>
                <a:path w="212217" h="698118">
                  <a:moveTo>
                    <a:pt x="75946" y="681989"/>
                  </a:moveTo>
                  <a:lnTo>
                    <a:pt x="102743" y="698118"/>
                  </a:lnTo>
                  <a:lnTo>
                    <a:pt x="90170" y="669543"/>
                  </a:lnTo>
                  <a:lnTo>
                    <a:pt x="75946" y="681989"/>
                  </a:lnTo>
                  <a:close/>
                </a:path>
                <a:path w="212217" h="698118">
                  <a:moveTo>
                    <a:pt x="0" y="698118"/>
                  </a:moveTo>
                  <a:lnTo>
                    <a:pt x="102743" y="698118"/>
                  </a:lnTo>
                  <a:lnTo>
                    <a:pt x="75946" y="681989"/>
                  </a:lnTo>
                  <a:lnTo>
                    <a:pt x="90170" y="669543"/>
                  </a:lnTo>
                  <a:lnTo>
                    <a:pt x="102743" y="698118"/>
                  </a:lnTo>
                  <a:lnTo>
                    <a:pt x="186333" y="67934"/>
                  </a:lnTo>
                  <a:lnTo>
                    <a:pt x="187579" y="58547"/>
                  </a:lnTo>
                  <a:lnTo>
                    <a:pt x="212217" y="90677"/>
                  </a:lnTo>
                  <a:lnTo>
                    <a:pt x="180975" y="0"/>
                  </a:lnTo>
                  <a:lnTo>
                    <a:pt x="173493" y="56652"/>
                  </a:lnTo>
                  <a:lnTo>
                    <a:pt x="159258" y="54737"/>
                  </a:lnTo>
                  <a:lnTo>
                    <a:pt x="180975" y="0"/>
                  </a:lnTo>
                  <a:lnTo>
                    <a:pt x="127254" y="79375"/>
                  </a:lnTo>
                  <a:lnTo>
                    <a:pt x="157993" y="64258"/>
                  </a:lnTo>
                  <a:lnTo>
                    <a:pt x="77599" y="669544"/>
                  </a:lnTo>
                  <a:lnTo>
                    <a:pt x="0" y="669543"/>
                  </a:lnTo>
                  <a:lnTo>
                    <a:pt x="0" y="6981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9190" y="33642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77689" y="30213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5366" y="3121279"/>
              <a:ext cx="476123" cy="625856"/>
            </a:xfrm>
            <a:custGeom>
              <a:avLst/>
              <a:gdLst/>
              <a:ahLst/>
              <a:cxnLst/>
              <a:rect l="l" t="t" r="r" b="b"/>
              <a:pathLst>
                <a:path w="476123" h="625856">
                  <a:moveTo>
                    <a:pt x="19882" y="558483"/>
                  </a:moveTo>
                  <a:lnTo>
                    <a:pt x="0" y="530479"/>
                  </a:lnTo>
                  <a:lnTo>
                    <a:pt x="9398" y="625856"/>
                  </a:lnTo>
                  <a:lnTo>
                    <a:pt x="43180" y="577596"/>
                  </a:lnTo>
                  <a:lnTo>
                    <a:pt x="46577" y="568703"/>
                  </a:lnTo>
                  <a:lnTo>
                    <a:pt x="243078" y="28575"/>
                  </a:lnTo>
                  <a:lnTo>
                    <a:pt x="476123" y="28575"/>
                  </a:lnTo>
                  <a:lnTo>
                    <a:pt x="256412" y="19431"/>
                  </a:lnTo>
                  <a:lnTo>
                    <a:pt x="233299" y="0"/>
                  </a:lnTo>
                  <a:lnTo>
                    <a:pt x="29948" y="572492"/>
                  </a:lnTo>
                  <a:lnTo>
                    <a:pt x="16510" y="567309"/>
                  </a:lnTo>
                  <a:lnTo>
                    <a:pt x="19882" y="558483"/>
                  </a:lnTo>
                  <a:close/>
                </a:path>
                <a:path w="476123" h="625856">
                  <a:moveTo>
                    <a:pt x="29782" y="572428"/>
                  </a:moveTo>
                  <a:lnTo>
                    <a:pt x="29948" y="572492"/>
                  </a:lnTo>
                  <a:lnTo>
                    <a:pt x="233299" y="0"/>
                  </a:lnTo>
                  <a:lnTo>
                    <a:pt x="19882" y="558483"/>
                  </a:lnTo>
                  <a:lnTo>
                    <a:pt x="16510" y="567309"/>
                  </a:lnTo>
                  <a:lnTo>
                    <a:pt x="29845" y="572516"/>
                  </a:lnTo>
                  <a:close/>
                </a:path>
                <a:path w="476123" h="625856">
                  <a:moveTo>
                    <a:pt x="476123" y="0"/>
                  </a:moveTo>
                  <a:lnTo>
                    <a:pt x="233299" y="0"/>
                  </a:lnTo>
                  <a:lnTo>
                    <a:pt x="256412" y="19431"/>
                  </a:lnTo>
                  <a:lnTo>
                    <a:pt x="476123" y="28575"/>
                  </a:lnTo>
                  <a:lnTo>
                    <a:pt x="476123" y="0"/>
                  </a:lnTo>
                  <a:close/>
                </a:path>
                <a:path w="476123" h="625856">
                  <a:moveTo>
                    <a:pt x="43180" y="577596"/>
                  </a:moveTo>
                  <a:lnTo>
                    <a:pt x="9398" y="625856"/>
                  </a:lnTo>
                  <a:lnTo>
                    <a:pt x="80010" y="561086"/>
                  </a:lnTo>
                  <a:lnTo>
                    <a:pt x="46577" y="568703"/>
                  </a:lnTo>
                  <a:lnTo>
                    <a:pt x="43180" y="577596"/>
                  </a:lnTo>
                  <a:close/>
                </a:path>
                <a:path w="476123" h="625856">
                  <a:moveTo>
                    <a:pt x="243078" y="28575"/>
                  </a:moveTo>
                  <a:lnTo>
                    <a:pt x="46577" y="568703"/>
                  </a:lnTo>
                  <a:lnTo>
                    <a:pt x="252919" y="28574"/>
                  </a:lnTo>
                  <a:lnTo>
                    <a:pt x="243078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7689" y="30213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139190" y="33642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3.6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377690" y="30213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3.7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372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2021-02-26T07:56:04Z</dcterms:modified>
</cp:coreProperties>
</file>