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@para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ke-04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9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0198" y="726988"/>
            <a:ext cx="4796993" cy="265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772" marR="26746">
              <a:lnSpc>
                <a:spcPts val="1535"/>
              </a:lnSpc>
              <a:spcBef>
                <a:spcPts val="76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7416" marR="1366916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hp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416" marR="26746">
              <a:lnSpc>
                <a:spcPts val="1600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8940" marR="26746">
              <a:lnSpc>
                <a:spcPts val="1610"/>
              </a:lnSpc>
              <a:spcBef>
                <a:spcPts val="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olo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3387003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4019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Tambah.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915121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808134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Fo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3362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Kore</a:t>
            </a:r>
            <a:r>
              <a:rPr sz="1600" spc="4" dirty="0" smtClean="0">
                <a:latin typeface="Arial"/>
                <a:cs typeface="Arial"/>
              </a:rPr>
              <a:t>ksi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45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tombol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Kore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855685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48698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22450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5928585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6669" y="1079085"/>
            <a:ext cx="159991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1430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669450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3466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bol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864829" cy="2861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09096" algn="just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794705" algn="just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4278077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5553674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4525887" algn="just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5087572" algn="just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96663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401587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21214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079085"/>
            <a:ext cx="572394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3121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8193" y="1079085"/>
            <a:ext cx="16003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ac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668233" cy="2249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pan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2452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537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34083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3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5301" y="728565"/>
            <a:ext cx="2576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5825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1733" y="728565"/>
            <a:ext cx="138708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1252" y="728565"/>
            <a:ext cx="9362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9781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228" y="1079085"/>
            <a:ext cx="3114871" cy="1985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07669" indent="-170637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600" marR="17967">
              <a:lnSpc>
                <a:spcPct val="95825"/>
              </a:lnSpc>
              <a:spcBef>
                <a:spcPts val="1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8" y="3417536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3417536"/>
            <a:ext cx="31361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etTombo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9439" y="3417536"/>
            <a:ext cx="31099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8192" y="3417536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5736" y="3417536"/>
            <a:ext cx="58366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6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768056"/>
            <a:ext cx="6312127" cy="2188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07669" indent="-196545">
              <a:lnSpc>
                <a:spcPts val="1610"/>
              </a:lnSpc>
              <a:spcBef>
                <a:spcPts val="958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3195740">
              <a:lnSpc>
                <a:spcPct val="95921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600" marR="17967">
              <a:lnSpc>
                <a:spcPts val="1605"/>
              </a:lnSpc>
              <a:spcBef>
                <a:spcPts val="8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77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4" dirty="0" smtClean="0">
                <a:latin typeface="Arial"/>
                <a:cs typeface="Arial"/>
              </a:rPr>
              <a:t>di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ii</a:t>
            </a:r>
            <a:r>
              <a:rPr sz="1600" spc="0" dirty="0" smtClean="0">
                <a:latin typeface="Arial"/>
                <a:cs typeface="Arial"/>
              </a:rPr>
              <a:t>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0489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dak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704649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151178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7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4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rian</a:t>
            </a:r>
            <a:r>
              <a:rPr sz="1600" spc="4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 </a:t>
            </a:r>
            <a:r>
              <a:rPr sz="1600" spc="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4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 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umen,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553695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3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3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0140" y="1079085"/>
            <a:ext cx="936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2129449"/>
            <a:ext cx="6417283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383120" marR="5153635" algn="ctr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1818058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81240" marR="5440214" algn="ctr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2385" marR="17967">
              <a:lnSpc>
                <a:spcPts val="1610"/>
              </a:lnSpc>
              <a:spcBef>
                <a:spcPts val="80"/>
              </a:spcBef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52500" y="2522854"/>
            <a:ext cx="64312" cy="234696"/>
          </a:xfrm>
          <a:custGeom>
            <a:avLst/>
            <a:gdLst/>
            <a:ahLst/>
            <a:cxnLst/>
            <a:rect l="l" t="t" r="r" b="b"/>
            <a:pathLst>
              <a:path w="64312" h="234696">
                <a:moveTo>
                  <a:pt x="0" y="234696"/>
                </a:moveTo>
                <a:lnTo>
                  <a:pt x="64312" y="234696"/>
                </a:lnTo>
                <a:lnTo>
                  <a:pt x="643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1534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812" y="2522854"/>
            <a:ext cx="1604771" cy="234696"/>
          </a:xfrm>
          <a:custGeom>
            <a:avLst/>
            <a:gdLst/>
            <a:ahLst/>
            <a:cxnLst/>
            <a:rect l="l" t="t" r="r" b="b"/>
            <a:pathLst>
              <a:path w="1604771" h="234696">
                <a:moveTo>
                  <a:pt x="0" y="234696"/>
                </a:moveTo>
                <a:lnTo>
                  <a:pt x="1604771" y="234696"/>
                </a:lnTo>
                <a:lnTo>
                  <a:pt x="160477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3162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078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8694" y="2522854"/>
            <a:ext cx="712012" cy="234696"/>
          </a:xfrm>
          <a:custGeom>
            <a:avLst/>
            <a:gdLst/>
            <a:ahLst/>
            <a:cxnLst/>
            <a:rect l="l" t="t" r="r" b="b"/>
            <a:pathLst>
              <a:path w="712012" h="234696">
                <a:moveTo>
                  <a:pt x="0" y="234696"/>
                </a:moveTo>
                <a:lnTo>
                  <a:pt x="712012" y="234696"/>
                </a:lnTo>
                <a:lnTo>
                  <a:pt x="7120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2411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612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7942" y="2522854"/>
            <a:ext cx="678179" cy="234696"/>
          </a:xfrm>
          <a:custGeom>
            <a:avLst/>
            <a:gdLst/>
            <a:ahLst/>
            <a:cxnLst/>
            <a:rect l="l" t="t" r="r" b="b"/>
            <a:pathLst>
              <a:path w="678179" h="234696">
                <a:moveTo>
                  <a:pt x="0" y="234696"/>
                </a:moveTo>
                <a:lnTo>
                  <a:pt x="678179" y="234696"/>
                </a:lnTo>
                <a:lnTo>
                  <a:pt x="6781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57751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9666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3283" y="2522854"/>
            <a:ext cx="373379" cy="234696"/>
          </a:xfrm>
          <a:custGeom>
            <a:avLst/>
            <a:gdLst/>
            <a:ahLst/>
            <a:cxnLst/>
            <a:rect l="l" t="t" r="r" b="b"/>
            <a:pathLst>
              <a:path w="373379" h="234696">
                <a:moveTo>
                  <a:pt x="0" y="234696"/>
                </a:moveTo>
                <a:lnTo>
                  <a:pt x="373379" y="234696"/>
                </a:lnTo>
                <a:lnTo>
                  <a:pt x="3733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51980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3162" y="2519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2411" y="2519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56227" y="2519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76059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3162" y="276059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2411" y="276059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56227" y="276059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99986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93162" y="299986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2411" y="299986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6227" y="299986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4065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93162" y="324065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2411" y="324065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56227" y="324065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976" y="347992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3162" y="347992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2411" y="347992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6227" y="347992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0976" y="3720973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93162" y="372097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2411" y="372097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6227" y="372097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0976" y="3960241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3162" y="396024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42411" y="396024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56227" y="3960241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7928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976" y="420103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90114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93162" y="420103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39363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42411" y="4201032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3178" y="2516759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6227" y="420103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63719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055" y="4552315"/>
            <a:ext cx="5032375" cy="136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22803" y="731956"/>
            <a:ext cx="29418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F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rm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Ko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sum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628" y="1473801"/>
            <a:ext cx="7076649" cy="92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terleb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dahu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23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2522854"/>
            <a:ext cx="1742185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336" marR="606962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0114" y="2522854"/>
            <a:ext cx="84924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39363" y="2522854"/>
            <a:ext cx="813815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3178" y="2522854"/>
            <a:ext cx="510540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2757551"/>
            <a:ext cx="1742185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0114" y="2757551"/>
            <a:ext cx="84924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9363" y="2757551"/>
            <a:ext cx="813815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3178" y="2757551"/>
            <a:ext cx="51054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999866"/>
            <a:ext cx="174218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0114" y="2999866"/>
            <a:ext cx="8492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9363" y="2999866"/>
            <a:ext cx="81381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3178" y="2999866"/>
            <a:ext cx="510540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3240659"/>
            <a:ext cx="174218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amat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0114" y="3240659"/>
            <a:ext cx="8492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363" y="3240659"/>
            <a:ext cx="81381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178" y="3240659"/>
            <a:ext cx="510540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3479926"/>
            <a:ext cx="1742185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0114" y="3479926"/>
            <a:ext cx="84924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363" y="3479926"/>
            <a:ext cx="813815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178" y="3479926"/>
            <a:ext cx="510540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720973"/>
            <a:ext cx="174218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Telp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0114" y="3720973"/>
            <a:ext cx="8492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9363" y="3720973"/>
            <a:ext cx="81381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178" y="3720973"/>
            <a:ext cx="51054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960241"/>
            <a:ext cx="174218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HP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0114" y="3960241"/>
            <a:ext cx="8492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9363" y="3960241"/>
            <a:ext cx="81381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3178" y="3960241"/>
            <a:ext cx="51054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6744943" cy="5316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179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aKo</a:t>
            </a:r>
            <a:r>
              <a:rPr sz="2100" spc="-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ada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146580" indent="59461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669962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7348447" cy="5111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749290" indent="594613">
              <a:lnSpc>
                <a:spcPts val="1610"/>
              </a:lnSpc>
              <a:spcBef>
                <a:spcPts val="35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aKonsume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002029" marR="2273466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228" y="726988"/>
            <a:ext cx="7361147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2029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Bena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ni ?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ES_OP</a:t>
            </a:r>
            <a:r>
              <a:rPr sz="2100" spc="-9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0014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ha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410302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stF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089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mpanDa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a,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da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r>
              <a:rPr sz="1600" spc="6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32632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nanti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60" y="1778548"/>
            <a:ext cx="6954283" cy="409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333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 ('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393101"/>
            <a:ext cx="7509494" cy="1839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49192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ata,</a:t>
            </a:r>
            <a:r>
              <a:rPr sz="1600" spc="2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3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8070" y="728565"/>
            <a:ext cx="11051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9157" y="728565"/>
            <a:ext cx="69935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3645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70304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orek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nanti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5193487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241388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edit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et na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335281" indent="396494">
              <a:lnSpc>
                <a:spcPts val="1610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741281" indent="396494">
              <a:lnSpc>
                <a:spcPts val="1610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hp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9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79716" marR="1741843" algn="ctr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edi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57340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8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Data,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424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9751" y="72856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210" y="728565"/>
            <a:ext cx="5856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25181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nti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5193487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hapusDat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822717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delet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34993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rec</a:t>
            </a:r>
            <a:r>
              <a:rPr sz="1600" spc="4" dirty="0" smtClean="0">
                <a:latin typeface="Arial"/>
                <a:cs typeface="Arial"/>
              </a:rPr>
              <a:t>or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8" y="1079085"/>
            <a:ext cx="2012997" cy="929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proses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pdate</a:t>
            </a:r>
            <a:endParaRPr sz="1600">
              <a:latin typeface="Arial"/>
              <a:cs typeface="Arial"/>
            </a:endParaRPr>
          </a:p>
          <a:p>
            <a:pPr marL="12700" marR="9676">
              <a:lnSpc>
                <a:spcPct val="143229"/>
              </a:lnSpc>
              <a:spcBef>
                <a:spcPts val="372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ubah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2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apu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 baru </a:t>
            </a:r>
            <a:r>
              <a:rPr sz="1600" spc="87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2756" y="1079085"/>
            <a:ext cx="5507813" cy="929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rus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penent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50116" marR="4609" indent="-18160">
              <a:lnSpc>
                <a:spcPct val="143229"/>
              </a:lnSpc>
              <a:spcBef>
                <a:spcPts val="372"/>
              </a:spcBef>
              <a:tabLst>
                <a:tab pos="660400" algn="l"/>
              </a:tabLst>
            </a:pPr>
            <a:r>
              <a:rPr sz="1600" spc="0" dirty="0" smtClean="0">
                <a:latin typeface="Arial"/>
                <a:cs typeface="Arial"/>
              </a:rPr>
              <a:t>agar</a:t>
            </a:r>
            <a:r>
              <a:rPr sz="1600" spc="2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es</a:t>
            </a:r>
            <a:r>
              <a:rPr sz="1600" spc="2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terseb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untuk	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mang</a:t>
            </a:r>
            <a:r>
              <a:rPr sz="1600" spc="4" dirty="0" smtClean="0">
                <a:latin typeface="Arial"/>
                <a:cs typeface="Arial"/>
              </a:rPr>
              <a:t>gi</a:t>
            </a:r>
            <a:r>
              <a:rPr sz="1600" spc="0" dirty="0" smtClean="0">
                <a:latin typeface="Arial"/>
                <a:cs typeface="Arial"/>
              </a:rPr>
              <a:t>l 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 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eh 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 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 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2131026"/>
            <a:ext cx="50112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umen.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</a:t>
            </a:r>
            <a:r>
              <a:rPr sz="1600" spc="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ram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4" y="2830489"/>
            <a:ext cx="7515781" cy="10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spc="-4" baseline="-2070" dirty="0" smtClean="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|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| 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704" y="4057563"/>
            <a:ext cx="717897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belKonsum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4671735"/>
            <a:ext cx="7465489" cy="1226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704" y="726988"/>
            <a:ext cx="7366599" cy="4703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3625372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Ena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4" baseline="-2070" dirty="0" smtClean="0">
                <a:latin typeface="Arial"/>
                <a:cs typeface="Arial"/>
              </a:rPr>
              <a:t>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anda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 ini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?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557022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27028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32" y="728565"/>
            <a:ext cx="27305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1428028"/>
            <a:ext cx="1122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age 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837984"/>
            <a:ext cx="3609737" cy="1020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906414">
              <a:lnSpc>
                <a:spcPts val="1610"/>
              </a:lnSpc>
              <a:spcBef>
                <a:spcPts val="28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065185"/>
            <a:ext cx="465020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exte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473871"/>
            <a:ext cx="1744041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indent="-152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4496475"/>
            <a:ext cx="3074288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rea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s new</a:t>
            </a:r>
            <a:r>
              <a:rPr sz="1400" spc="-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orm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Kon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 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1365239">
              <a:lnSpc>
                <a:spcPct val="95921"/>
              </a:lnSpc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05"/>
              </a:lnSpc>
              <a:spcBef>
                <a:spcPts val="8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5606471" cy="1636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176" y="2568361"/>
            <a:ext cx="698019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ert 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alues ('</a:t>
            </a:r>
            <a:r>
              <a:rPr sz="2100" spc="1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KodeKonsu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7509494" cy="1841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80"/>
              </a:spcBef>
            </a:pP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226852"/>
            <a:ext cx="3952098" cy="612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edit 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et na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6653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rame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orm.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6068695" cy="4372610"/>
            <a:chOff x="948055" y="1418590"/>
            <a:chExt cx="4340225" cy="3211194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4340225" cy="321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0390" y="21399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0765" y="2239899"/>
              <a:ext cx="733425" cy="683005"/>
            </a:xfrm>
            <a:custGeom>
              <a:avLst/>
              <a:gdLst/>
              <a:ahLst/>
              <a:cxnLst/>
              <a:rect l="l" t="t" r="r" b="b"/>
              <a:pathLst>
                <a:path w="733425" h="683005">
                  <a:moveTo>
                    <a:pt x="40259" y="639952"/>
                  </a:moveTo>
                  <a:lnTo>
                    <a:pt x="44910" y="631564"/>
                  </a:lnTo>
                  <a:lnTo>
                    <a:pt x="27686" y="632967"/>
                  </a:lnTo>
                  <a:lnTo>
                    <a:pt x="15240" y="626110"/>
                  </a:lnTo>
                  <a:lnTo>
                    <a:pt x="0" y="683005"/>
                  </a:lnTo>
                  <a:lnTo>
                    <a:pt x="79121" y="628776"/>
                  </a:lnTo>
                  <a:lnTo>
                    <a:pt x="44910" y="631564"/>
                  </a:lnTo>
                  <a:lnTo>
                    <a:pt x="40259" y="639952"/>
                  </a:lnTo>
                  <a:close/>
                </a:path>
                <a:path w="733425" h="683005">
                  <a:moveTo>
                    <a:pt x="383286" y="21336"/>
                  </a:moveTo>
                  <a:lnTo>
                    <a:pt x="733425" y="0"/>
                  </a:lnTo>
                  <a:lnTo>
                    <a:pt x="362458" y="0"/>
                  </a:lnTo>
                  <a:lnTo>
                    <a:pt x="370840" y="28575"/>
                  </a:lnTo>
                  <a:lnTo>
                    <a:pt x="383286" y="21336"/>
                  </a:lnTo>
                  <a:close/>
                </a:path>
                <a:path w="733425" h="683005">
                  <a:moveTo>
                    <a:pt x="4064" y="587248"/>
                  </a:moveTo>
                  <a:lnTo>
                    <a:pt x="0" y="683005"/>
                  </a:lnTo>
                  <a:lnTo>
                    <a:pt x="15240" y="626110"/>
                  </a:lnTo>
                  <a:lnTo>
                    <a:pt x="27686" y="632967"/>
                  </a:lnTo>
                  <a:lnTo>
                    <a:pt x="44910" y="631564"/>
                  </a:lnTo>
                  <a:lnTo>
                    <a:pt x="379271" y="28574"/>
                  </a:lnTo>
                  <a:lnTo>
                    <a:pt x="733425" y="28575"/>
                  </a:lnTo>
                  <a:lnTo>
                    <a:pt x="733425" y="0"/>
                  </a:lnTo>
                  <a:lnTo>
                    <a:pt x="383286" y="21336"/>
                  </a:lnTo>
                  <a:lnTo>
                    <a:pt x="370840" y="28575"/>
                  </a:lnTo>
                  <a:lnTo>
                    <a:pt x="362458" y="0"/>
                  </a:lnTo>
                  <a:lnTo>
                    <a:pt x="19848" y="617799"/>
                  </a:lnTo>
                  <a:lnTo>
                    <a:pt x="4064" y="5872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0390" y="21399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0390" y="3854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790" y="3389629"/>
              <a:ext cx="562610" cy="593344"/>
            </a:xfrm>
            <a:custGeom>
              <a:avLst/>
              <a:gdLst/>
              <a:ahLst/>
              <a:cxnLst/>
              <a:rect l="l" t="t" r="r" b="b"/>
              <a:pathLst>
                <a:path w="562610" h="593344">
                  <a:moveTo>
                    <a:pt x="561975" y="0"/>
                  </a:moveTo>
                  <a:lnTo>
                    <a:pt x="524001" y="44958"/>
                  </a:lnTo>
                  <a:lnTo>
                    <a:pt x="536829" y="51308"/>
                  </a:lnTo>
                  <a:lnTo>
                    <a:pt x="519780" y="53550"/>
                  </a:lnTo>
                  <a:lnTo>
                    <a:pt x="277495" y="564769"/>
                  </a:lnTo>
                  <a:lnTo>
                    <a:pt x="0" y="564769"/>
                  </a:lnTo>
                  <a:lnTo>
                    <a:pt x="264668" y="572770"/>
                  </a:lnTo>
                  <a:lnTo>
                    <a:pt x="286385" y="593344"/>
                  </a:lnTo>
                  <a:lnTo>
                    <a:pt x="545417" y="66157"/>
                  </a:lnTo>
                  <a:lnTo>
                    <a:pt x="549656" y="57531"/>
                  </a:lnTo>
                  <a:lnTo>
                    <a:pt x="561975" y="0"/>
                  </a:lnTo>
                  <a:close/>
                </a:path>
                <a:path w="562610" h="593344">
                  <a:moveTo>
                    <a:pt x="0" y="564769"/>
                  </a:moveTo>
                  <a:lnTo>
                    <a:pt x="0" y="593344"/>
                  </a:lnTo>
                  <a:lnTo>
                    <a:pt x="286385" y="593344"/>
                  </a:lnTo>
                  <a:lnTo>
                    <a:pt x="264668" y="572770"/>
                  </a:lnTo>
                  <a:lnTo>
                    <a:pt x="0" y="564769"/>
                  </a:lnTo>
                  <a:close/>
                </a:path>
                <a:path w="562610" h="593344">
                  <a:moveTo>
                    <a:pt x="524001" y="44958"/>
                  </a:moveTo>
                  <a:lnTo>
                    <a:pt x="561975" y="0"/>
                  </a:lnTo>
                  <a:lnTo>
                    <a:pt x="485648" y="58039"/>
                  </a:lnTo>
                  <a:lnTo>
                    <a:pt x="519780" y="53550"/>
                  </a:lnTo>
                  <a:lnTo>
                    <a:pt x="536829" y="51308"/>
                  </a:lnTo>
                  <a:lnTo>
                    <a:pt x="524001" y="44958"/>
                  </a:lnTo>
                  <a:close/>
                </a:path>
                <a:path w="562610" h="593344">
                  <a:moveTo>
                    <a:pt x="549656" y="57531"/>
                  </a:moveTo>
                  <a:lnTo>
                    <a:pt x="545417" y="66157"/>
                  </a:lnTo>
                  <a:lnTo>
                    <a:pt x="562610" y="95885"/>
                  </a:lnTo>
                  <a:lnTo>
                    <a:pt x="561975" y="0"/>
                  </a:lnTo>
                  <a:lnTo>
                    <a:pt x="549656" y="57531"/>
                  </a:lnTo>
                  <a:close/>
                </a:path>
                <a:path w="562610" h="593344">
                  <a:moveTo>
                    <a:pt x="277495" y="564769"/>
                  </a:moveTo>
                  <a:lnTo>
                    <a:pt x="519780" y="53550"/>
                  </a:lnTo>
                  <a:lnTo>
                    <a:pt x="268599" y="564769"/>
                  </a:lnTo>
                  <a:lnTo>
                    <a:pt x="277495" y="5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0390" y="385445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120390" y="38544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120390" y="213995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2"/>
                </a:spcBef>
              </a:pPr>
              <a:endParaRPr sz="500"/>
            </a:p>
            <a:p>
              <a:pPr marL="133985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5228" y="726988"/>
            <a:ext cx="5193487" cy="2249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2700" marR="741281" indent="396494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, hp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edi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5193487" cy="1841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822717" indent="396494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0" baseline="-2070" dirty="0" smtClean="0">
                <a:latin typeface="Arial"/>
                <a:cs typeface="Arial"/>
              </a:rPr>
              <a:t>delet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5226852"/>
            <a:ext cx="2916446" cy="81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1722" y="726988"/>
            <a:ext cx="2542743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PKon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749592"/>
            <a:ext cx="6124005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Ba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2100" spc="-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Keluar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3105458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795435"/>
            <a:ext cx="6704649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151178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527606" algn="just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5839449"/>
            <a:ext cx="21168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722" y="726988"/>
            <a:ext cx="6057662" cy="3884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der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ellEd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416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494997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elKonsume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wC</a:t>
            </a:r>
            <a:r>
              <a:rPr sz="1400" spc="0" dirty="0" smtClean="0">
                <a:latin typeface="Arial"/>
                <a:cs typeface="Arial"/>
              </a:rPr>
              <a:t>oun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96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6794" y="4818420"/>
            <a:ext cx="3235004" cy="1224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212344">
              <a:lnSpc>
                <a:spcPts val="1610"/>
              </a:lnSpc>
              <a:spcBef>
                <a:spcPts val="23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26438" y="726988"/>
            <a:ext cx="3995400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hp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olo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722" y="1341160"/>
            <a:ext cx="4796993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2159929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2772577"/>
            <a:ext cx="7515781" cy="10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spc="-4" baseline="-2070" dirty="0" smtClean="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|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| 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999651"/>
            <a:ext cx="717897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belKonsum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7465489" cy="1226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elpKo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7366599" cy="4703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179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(),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3625372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0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Ena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4" baseline="-2070" dirty="0" smtClean="0">
                <a:latin typeface="Arial"/>
                <a:cs typeface="Arial"/>
              </a:rPr>
              <a:t>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nar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anda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 ini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?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557022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hap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27028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635233"/>
            <a:ext cx="5776437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3652" y="726988"/>
            <a:ext cx="124843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93272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341160"/>
            <a:ext cx="5915121" cy="143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2976793"/>
            <a:ext cx="5855685" cy="1430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48698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5776437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669450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932728"/>
            <a:ext cx="5668233" cy="2247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412500" algn="just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598109" algn="just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pan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5361000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2648" marR="4890976" algn="just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70034" algn="just">
              <a:lnSpc>
                <a:spcPts val="1610"/>
              </a:lnSpc>
              <a:spcBef>
                <a:spcPts val="35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204991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3387003"/>
            <a:ext cx="5864829" cy="2656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09096" algn="just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794705" algn="just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4278077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5553674" algn="just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4525887" algn="just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5087572" algn="just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il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966630" algn="just">
              <a:lnSpc>
                <a:spcPts val="1610"/>
              </a:lnSpc>
              <a:spcBef>
                <a:spcPts val="1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401587" algn="just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136944"/>
            <a:ext cx="6753721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5051" marR="3501269" algn="ctr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336438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0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155674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81240" marR="5776652" algn="ctr">
              <a:lnSpc>
                <a:spcPts val="159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610"/>
              </a:lnSpc>
              <a:spcBef>
                <a:spcPts val="0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2385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100202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002029" marR="2419404">
              <a:lnSpc>
                <a:spcPts val="1610"/>
              </a:lnSpc>
              <a:spcBef>
                <a:spcPts val="100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ada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4558" y="726988"/>
            <a:ext cx="3885641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1136944"/>
            <a:ext cx="7361147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910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2763100" indent="59461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2286166" indent="-19811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002029" marR="3026830">
              <a:lnSpc>
                <a:spcPts val="1610"/>
              </a:lnSpc>
              <a:spcBef>
                <a:spcPts val="9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02029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4558" y="726988"/>
            <a:ext cx="27697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stF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932728"/>
            <a:ext cx="6586285" cy="5110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3910" marR="179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60579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Kor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Bu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H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ap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09194" marR="179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700" marR="1988238" indent="59461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*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7313" marR="17967">
              <a:lnSpc>
                <a:spcPts val="158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17967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7967">
              <a:lnSpc>
                <a:spcPts val="1610"/>
              </a:lnSpc>
            </a:pP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511305" indent="-198119">
              <a:lnSpc>
                <a:spcPts val="1610"/>
              </a:lnSpc>
              <a:spcBef>
                <a:spcPts val="35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indent="989329">
              <a:lnSpc>
                <a:spcPts val="1610"/>
              </a:lnSpc>
              <a:spcBef>
                <a:spcPts val="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ir</a:t>
            </a:r>
            <a:r>
              <a:rPr sz="1400" spc="-4" dirty="0" smtClean="0">
                <a:latin typeface="Arial"/>
                <a:cs typeface="Arial"/>
              </a:rPr>
              <a:t>mD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Bena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ingin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enghap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 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ni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?"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ghap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O_OP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58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ES_OP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200149" marR="17967">
              <a:lnSpc>
                <a:spcPts val="1610"/>
              </a:lnSpc>
              <a:spcBef>
                <a:spcPts val="1"/>
              </a:spcBef>
            </a:pPr>
            <a:r>
              <a:rPr sz="2100" spc="0" baseline="-2070" dirty="0" smtClean="0">
                <a:latin typeface="Arial"/>
                <a:cs typeface="Arial"/>
              </a:rPr>
              <a:t>ha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002029" marR="179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765765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0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ul</a:t>
            </a:r>
            <a:r>
              <a:rPr sz="1600" spc="19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Wiz</a:t>
            </a:r>
            <a:r>
              <a:rPr sz="1600" spc="0" dirty="0" smtClean="0">
                <a:latin typeface="Arial"/>
                <a:cs typeface="Arial"/>
              </a:rPr>
              <a:t>ard</a:t>
            </a:r>
            <a:r>
              <a:rPr sz="1600" spc="1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w</a:t>
            </a:r>
            <a:r>
              <a:rPr sz="1600" spc="1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fra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orm,</a:t>
            </a:r>
            <a:r>
              <a:rPr sz="1600" spc="1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0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0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isik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10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Finish.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769110"/>
            <a:ext cx="6297295" cy="4326890"/>
            <a:chOff x="948055" y="1769110"/>
            <a:chExt cx="4798695" cy="3307079"/>
          </a:xfrm>
        </p:grpSpPr>
        <p:sp>
          <p:nvSpPr>
            <p:cNvPr id="5" name="object 5"/>
            <p:cNvSpPr/>
            <p:nvPr/>
          </p:nvSpPr>
          <p:spPr>
            <a:xfrm>
              <a:off x="948055" y="1769110"/>
              <a:ext cx="4798695" cy="3307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190" y="18929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3589" y="1992884"/>
              <a:ext cx="866775" cy="244855"/>
            </a:xfrm>
            <a:custGeom>
              <a:avLst/>
              <a:gdLst/>
              <a:ahLst/>
              <a:cxnLst/>
              <a:rect l="l" t="t" r="r" b="b"/>
              <a:pathLst>
                <a:path w="866775" h="244855">
                  <a:moveTo>
                    <a:pt x="814405" y="201184"/>
                  </a:moveTo>
                  <a:lnTo>
                    <a:pt x="816212" y="218159"/>
                  </a:lnTo>
                  <a:lnTo>
                    <a:pt x="816229" y="218312"/>
                  </a:lnTo>
                  <a:lnTo>
                    <a:pt x="816093" y="218386"/>
                  </a:lnTo>
                  <a:lnTo>
                    <a:pt x="801155" y="226504"/>
                  </a:lnTo>
                  <a:lnTo>
                    <a:pt x="770890" y="242950"/>
                  </a:lnTo>
                  <a:lnTo>
                    <a:pt x="809498" y="230886"/>
                  </a:lnTo>
                  <a:lnTo>
                    <a:pt x="866775" y="244855"/>
                  </a:lnTo>
                  <a:lnTo>
                    <a:pt x="822833" y="205612"/>
                  </a:lnTo>
                  <a:lnTo>
                    <a:pt x="814405" y="201184"/>
                  </a:lnTo>
                  <a:close/>
                </a:path>
                <a:path w="866775" h="244855">
                  <a:moveTo>
                    <a:pt x="822833" y="205612"/>
                  </a:moveTo>
                  <a:lnTo>
                    <a:pt x="866775" y="244855"/>
                  </a:lnTo>
                  <a:lnTo>
                    <a:pt x="810768" y="167004"/>
                  </a:lnTo>
                  <a:lnTo>
                    <a:pt x="814405" y="201184"/>
                  </a:lnTo>
                  <a:lnTo>
                    <a:pt x="822833" y="205612"/>
                  </a:lnTo>
                  <a:close/>
                </a:path>
                <a:path w="866775" h="244855">
                  <a:moveTo>
                    <a:pt x="809498" y="230886"/>
                  </a:moveTo>
                  <a:lnTo>
                    <a:pt x="770890" y="242950"/>
                  </a:lnTo>
                  <a:lnTo>
                    <a:pt x="866775" y="244855"/>
                  </a:lnTo>
                  <a:lnTo>
                    <a:pt x="809498" y="230886"/>
                  </a:lnTo>
                  <a:close/>
                </a:path>
                <a:path w="866775" h="244855">
                  <a:moveTo>
                    <a:pt x="801155" y="226504"/>
                  </a:moveTo>
                  <a:lnTo>
                    <a:pt x="427990" y="28575"/>
                  </a:lnTo>
                  <a:lnTo>
                    <a:pt x="424287" y="28574"/>
                  </a:lnTo>
                  <a:lnTo>
                    <a:pt x="801155" y="226504"/>
                  </a:lnTo>
                  <a:close/>
                </a:path>
                <a:path w="866775" h="244855">
                  <a:moveTo>
                    <a:pt x="421386" y="27050"/>
                  </a:moveTo>
                  <a:lnTo>
                    <a:pt x="431546" y="0"/>
                  </a:lnTo>
                  <a:lnTo>
                    <a:pt x="0" y="0"/>
                  </a:lnTo>
                  <a:lnTo>
                    <a:pt x="421386" y="27050"/>
                  </a:lnTo>
                  <a:close/>
                </a:path>
                <a:path w="866775" h="244855">
                  <a:moveTo>
                    <a:pt x="0" y="0"/>
                  </a:moveTo>
                  <a:lnTo>
                    <a:pt x="0" y="28575"/>
                  </a:lnTo>
                  <a:lnTo>
                    <a:pt x="427990" y="28575"/>
                  </a:lnTo>
                  <a:lnTo>
                    <a:pt x="801155" y="226504"/>
                  </a:lnTo>
                  <a:lnTo>
                    <a:pt x="816093" y="218386"/>
                  </a:lnTo>
                  <a:lnTo>
                    <a:pt x="816212" y="218159"/>
                  </a:lnTo>
                  <a:lnTo>
                    <a:pt x="814405" y="201184"/>
                  </a:lnTo>
                  <a:lnTo>
                    <a:pt x="431546" y="0"/>
                  </a:lnTo>
                  <a:lnTo>
                    <a:pt x="421386" y="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0190" y="1892935"/>
              <a:ext cx="457199" cy="342900"/>
            </a:xfrm>
            <a:custGeom>
              <a:avLst/>
              <a:gdLst/>
              <a:ahLst/>
              <a:cxnLst/>
              <a:rect l="l" t="t" r="r" b="b"/>
              <a:pathLst>
                <a:path w="457199" h="342900">
                  <a:moveTo>
                    <a:pt x="0" y="342900"/>
                  </a:moveTo>
                  <a:lnTo>
                    <a:pt x="457199" y="3429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7789" y="406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9572" y="4164583"/>
              <a:ext cx="652017" cy="749681"/>
            </a:xfrm>
            <a:custGeom>
              <a:avLst/>
              <a:gdLst/>
              <a:ahLst/>
              <a:cxnLst/>
              <a:rect l="l" t="t" r="r" b="b"/>
              <a:pathLst>
                <a:path w="652017" h="749680">
                  <a:moveTo>
                    <a:pt x="40639" y="703326"/>
                  </a:moveTo>
                  <a:lnTo>
                    <a:pt x="44528" y="694599"/>
                  </a:lnTo>
                  <a:lnTo>
                    <a:pt x="27558" y="697484"/>
                  </a:lnTo>
                  <a:lnTo>
                    <a:pt x="14477" y="691642"/>
                  </a:lnTo>
                  <a:lnTo>
                    <a:pt x="4317" y="749681"/>
                  </a:lnTo>
                  <a:lnTo>
                    <a:pt x="78358" y="688848"/>
                  </a:lnTo>
                  <a:lnTo>
                    <a:pt x="44528" y="694599"/>
                  </a:lnTo>
                  <a:lnTo>
                    <a:pt x="40639" y="703326"/>
                  </a:lnTo>
                  <a:close/>
                </a:path>
                <a:path w="652017" h="749680">
                  <a:moveTo>
                    <a:pt x="345058" y="20193"/>
                  </a:moveTo>
                  <a:lnTo>
                    <a:pt x="652017" y="28575"/>
                  </a:lnTo>
                  <a:lnTo>
                    <a:pt x="652017" y="0"/>
                  </a:lnTo>
                  <a:lnTo>
                    <a:pt x="322706" y="0"/>
                  </a:lnTo>
                  <a:lnTo>
                    <a:pt x="331977" y="28575"/>
                  </a:lnTo>
                  <a:lnTo>
                    <a:pt x="345058" y="20193"/>
                  </a:lnTo>
                  <a:close/>
                </a:path>
                <a:path w="652017" h="749680">
                  <a:moveTo>
                    <a:pt x="652017" y="28575"/>
                  </a:moveTo>
                  <a:lnTo>
                    <a:pt x="345058" y="20193"/>
                  </a:lnTo>
                  <a:lnTo>
                    <a:pt x="331977" y="28575"/>
                  </a:lnTo>
                  <a:lnTo>
                    <a:pt x="322706" y="0"/>
                  </a:lnTo>
                  <a:lnTo>
                    <a:pt x="18356" y="682938"/>
                  </a:lnTo>
                  <a:lnTo>
                    <a:pt x="0" y="653923"/>
                  </a:lnTo>
                  <a:lnTo>
                    <a:pt x="4317" y="749681"/>
                  </a:lnTo>
                  <a:lnTo>
                    <a:pt x="14477" y="691642"/>
                  </a:lnTo>
                  <a:lnTo>
                    <a:pt x="27558" y="697484"/>
                  </a:lnTo>
                  <a:lnTo>
                    <a:pt x="44528" y="694599"/>
                  </a:lnTo>
                  <a:lnTo>
                    <a:pt x="341323" y="28575"/>
                  </a:lnTo>
                  <a:lnTo>
                    <a:pt x="652017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7789" y="406463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5177790" y="4064635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5"/>
                </a:spcBef>
              </a:pPr>
              <a:endParaRPr sz="500"/>
            </a:p>
            <a:p>
              <a:pPr marL="134238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2.2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520190" y="1892935"/>
              <a:ext cx="457199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3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1722" y="726988"/>
            <a:ext cx="6964653" cy="2863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535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410302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535">
              <a:lnSpc>
                <a:spcPts val="1610"/>
              </a:lnSpc>
              <a:spcBef>
                <a:spcPts val="1"/>
              </a:spcBef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stF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tch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A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hir Bu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3591219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795435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4203867"/>
            <a:ext cx="4361860" cy="122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61468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2100" spc="1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@</a:t>
            </a:r>
            <a:r>
              <a:rPr sz="2100" b="1" spc="-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p</a:t>
            </a:r>
            <a:r>
              <a:rPr sz="2100" b="1" spc="-1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</a:t>
            </a:r>
            <a:r>
              <a:rPr sz="2100" b="1" spc="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r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am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ar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g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and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line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rgu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61468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play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Queue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unnable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9842" y="5635233"/>
            <a:ext cx="3254451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ts val="1610"/>
              </a:lnSpc>
              <a:spcBef>
                <a:spcPts val="3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831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722" y="932728"/>
            <a:ext cx="2407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1136944"/>
            <a:ext cx="4090620" cy="490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4224" marR="1002029" indent="-152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- do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ot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y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863345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247393" algn="just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ollPane j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ollPane1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  <a:spcBef>
                <a:spcPts val="1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9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ield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91948">
              <a:lnSpc>
                <a:spcPts val="1610"/>
              </a:lnSpc>
              <a:spcBef>
                <a:spcPts val="35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pKonsume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</a:t>
            </a:r>
            <a:r>
              <a:rPr sz="1400" spc="-14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23945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End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93272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418589"/>
            <a:ext cx="6221095" cy="467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436945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erti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18"/>
          <p:cNvSpPr/>
          <p:nvPr/>
        </p:nvSpPr>
        <p:spPr>
          <a:xfrm>
            <a:off x="883919" y="1077722"/>
            <a:ext cx="64008" cy="204215"/>
          </a:xfrm>
          <a:custGeom>
            <a:avLst/>
            <a:gdLst/>
            <a:ahLst/>
            <a:cxnLst/>
            <a:rect l="l" t="t" r="r" b="b"/>
            <a:pathLst>
              <a:path w="64008" h="204215">
                <a:moveTo>
                  <a:pt x="0" y="204215"/>
                </a:moveTo>
                <a:lnTo>
                  <a:pt x="64008" y="204215"/>
                </a:lnTo>
                <a:lnTo>
                  <a:pt x="64008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18386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7928" y="1077722"/>
            <a:ext cx="870508" cy="204215"/>
          </a:xfrm>
          <a:custGeom>
            <a:avLst/>
            <a:gdLst/>
            <a:ahLst/>
            <a:cxnLst/>
            <a:rect l="l" t="t" r="r" b="b"/>
            <a:pathLst>
              <a:path w="870508" h="204215">
                <a:moveTo>
                  <a:pt x="870508" y="126"/>
                </a:moveTo>
                <a:lnTo>
                  <a:pt x="0" y="126"/>
                </a:lnTo>
                <a:lnTo>
                  <a:pt x="0" y="204215"/>
                </a:lnTo>
                <a:lnTo>
                  <a:pt x="870508" y="204215"/>
                </a:lnTo>
                <a:lnTo>
                  <a:pt x="870508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9001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6631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5545" y="1077722"/>
            <a:ext cx="810768" cy="204215"/>
          </a:xfrm>
          <a:custGeom>
            <a:avLst/>
            <a:gdLst/>
            <a:ahLst/>
            <a:cxnLst/>
            <a:rect l="l" t="t" r="r" b="b"/>
            <a:pathLst>
              <a:path w="810768" h="204215">
                <a:moveTo>
                  <a:pt x="810768" y="126"/>
                </a:moveTo>
                <a:lnTo>
                  <a:pt x="0" y="126"/>
                </a:lnTo>
                <a:lnTo>
                  <a:pt x="0" y="204215"/>
                </a:lnTo>
                <a:lnTo>
                  <a:pt x="810768" y="204215"/>
                </a:lnTo>
                <a:lnTo>
                  <a:pt x="810768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39466" y="1077722"/>
            <a:ext cx="64007" cy="204215"/>
          </a:xfrm>
          <a:custGeom>
            <a:avLst/>
            <a:gdLst/>
            <a:ahLst/>
            <a:cxnLst/>
            <a:rect l="l" t="t" r="r" b="b"/>
            <a:pathLst>
              <a:path w="64007" h="204215">
                <a:moveTo>
                  <a:pt x="0" y="204215"/>
                </a:moveTo>
                <a:lnTo>
                  <a:pt x="64007" y="204215"/>
                </a:lnTo>
                <a:lnTo>
                  <a:pt x="64007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63617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03474" y="1077722"/>
            <a:ext cx="2160143" cy="204215"/>
          </a:xfrm>
          <a:custGeom>
            <a:avLst/>
            <a:gdLst/>
            <a:ahLst/>
            <a:cxnLst/>
            <a:rect l="l" t="t" r="r" b="b"/>
            <a:pathLst>
              <a:path w="2160143" h="204215">
                <a:moveTo>
                  <a:pt x="2160143" y="126"/>
                </a:moveTo>
                <a:lnTo>
                  <a:pt x="0" y="126"/>
                </a:lnTo>
                <a:lnTo>
                  <a:pt x="0" y="204215"/>
                </a:lnTo>
                <a:lnTo>
                  <a:pt x="2160143" y="204215"/>
                </a:lnTo>
                <a:lnTo>
                  <a:pt x="2160143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35245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29121" y="1077722"/>
            <a:ext cx="65532" cy="204215"/>
          </a:xfrm>
          <a:custGeom>
            <a:avLst/>
            <a:gdLst/>
            <a:ahLst/>
            <a:cxnLst/>
            <a:rect l="l" t="t" r="r" b="b"/>
            <a:pathLst>
              <a:path w="65532" h="204215">
                <a:moveTo>
                  <a:pt x="0" y="204215"/>
                </a:moveTo>
                <a:lnTo>
                  <a:pt x="65532" y="204215"/>
                </a:lnTo>
                <a:lnTo>
                  <a:pt x="6553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00777" y="1077722"/>
            <a:ext cx="1228344" cy="204215"/>
          </a:xfrm>
          <a:custGeom>
            <a:avLst/>
            <a:gdLst/>
            <a:ahLst/>
            <a:cxnLst/>
            <a:rect l="l" t="t" r="r" b="b"/>
            <a:pathLst>
              <a:path w="1228344" h="204215">
                <a:moveTo>
                  <a:pt x="1228344" y="126"/>
                </a:moveTo>
                <a:lnTo>
                  <a:pt x="0" y="126"/>
                </a:lnTo>
                <a:lnTo>
                  <a:pt x="0" y="204215"/>
                </a:lnTo>
                <a:lnTo>
                  <a:pt x="1228344" y="204215"/>
                </a:lnTo>
                <a:lnTo>
                  <a:pt x="1228344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00749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118094" y="1077722"/>
            <a:ext cx="65531" cy="204215"/>
          </a:xfrm>
          <a:custGeom>
            <a:avLst/>
            <a:gdLst/>
            <a:ahLst/>
            <a:cxnLst/>
            <a:rect l="l" t="t" r="r" b="b"/>
            <a:pathLst>
              <a:path w="65531" h="204215">
                <a:moveTo>
                  <a:pt x="0" y="204215"/>
                </a:moveTo>
                <a:lnTo>
                  <a:pt x="65531" y="204215"/>
                </a:lnTo>
                <a:lnTo>
                  <a:pt x="6553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66281" y="1077722"/>
            <a:ext cx="1551686" cy="204215"/>
          </a:xfrm>
          <a:custGeom>
            <a:avLst/>
            <a:gdLst/>
            <a:ahLst/>
            <a:cxnLst/>
            <a:rect l="l" t="t" r="r" b="b"/>
            <a:pathLst>
              <a:path w="1551686" h="204215">
                <a:moveTo>
                  <a:pt x="1551686" y="126"/>
                </a:moveTo>
                <a:lnTo>
                  <a:pt x="0" y="126"/>
                </a:lnTo>
                <a:lnTo>
                  <a:pt x="0" y="204215"/>
                </a:lnTo>
                <a:lnTo>
                  <a:pt x="1551686" y="204215"/>
                </a:lnTo>
                <a:lnTo>
                  <a:pt x="155168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82396" y="1073150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90014" y="1073150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37941" y="1073150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33721" y="1073150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99225" y="1073150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2396" y="128498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90014" y="128498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37941" y="128498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33721" y="128498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99225" y="128498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82396" y="1495298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90014" y="1495298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37941" y="1495298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33721" y="1495298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99225" y="1495298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2396" y="170560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90014" y="170560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37941" y="170560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33721" y="170560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99225" y="170560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2396" y="191744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90014" y="191744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37941" y="191744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33721" y="191744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99225" y="191744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2396" y="212813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90014" y="212813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37941" y="212813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33721" y="212813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99225" y="212813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82396" y="233845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90014" y="233845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37941" y="233845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33721" y="233845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99225" y="233845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2396" y="2550287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890014" y="2550287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37941" y="2550287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33721" y="2550287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99225" y="2550287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82396" y="276059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890014" y="276059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37941" y="276059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33721" y="276059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99225" y="276059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2396" y="297091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90014" y="297091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37941" y="297091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33721" y="297091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99225" y="297091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82396" y="3182746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90014" y="3182746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37941" y="3182746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133721" y="3182746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99225" y="3182746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2396" y="3393059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890014" y="3393059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37941" y="3393059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33721" y="3393059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99225" y="3393059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82396" y="3603624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90014" y="3603624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37941" y="3603624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33721" y="3603624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99225" y="3603624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82396" y="381546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90014" y="381546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37941" y="381546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33721" y="381546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99225" y="381546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2396" y="402577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90014" y="402577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37941" y="402577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33721" y="402577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499225" y="402577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82396" y="4236085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90014" y="4236085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37941" y="4236085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33721" y="4236085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99225" y="4236085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82396" y="4447920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90014" y="4447920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37941" y="4447920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33721" y="4447920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99225" y="4447920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2396" y="4658232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90014" y="4658232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37941" y="4658232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133721" y="4658232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99225" y="4658232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82396" y="4868544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90014" y="4868544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37941" y="4868544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33721" y="4868544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499225" y="4868544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2396" y="5080762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90014" y="5080762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37941" y="5080762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133721" y="5080762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99225" y="5080762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82396" y="529107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90014" y="529107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837941" y="529107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33721" y="529107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99225" y="529107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82396" y="5501385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90014" y="5501385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837941" y="5501385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133721" y="5501385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99225" y="5501385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2396" y="5713171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90014" y="5713171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837941" y="5713171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33721" y="5713171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99225" y="5713171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79348" y="1070102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82396" y="5923483"/>
            <a:ext cx="1001572" cy="0"/>
          </a:xfrm>
          <a:custGeom>
            <a:avLst/>
            <a:gdLst/>
            <a:ahLst/>
            <a:cxnLst/>
            <a:rect l="l" t="t" r="r" b="b"/>
            <a:pathLst>
              <a:path w="1001572">
                <a:moveTo>
                  <a:pt x="0" y="0"/>
                </a:moveTo>
                <a:lnTo>
                  <a:pt x="10015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6966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90014" y="5923483"/>
            <a:ext cx="941832" cy="0"/>
          </a:xfrm>
          <a:custGeom>
            <a:avLst/>
            <a:gdLst/>
            <a:ahLst/>
            <a:cxnLst/>
            <a:rect l="l" t="t" r="r" b="b"/>
            <a:pathLst>
              <a:path w="941832">
                <a:moveTo>
                  <a:pt x="0" y="0"/>
                </a:moveTo>
                <a:lnTo>
                  <a:pt x="94183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34893" y="1070102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37941" y="5923483"/>
            <a:ext cx="2289683" cy="0"/>
          </a:xfrm>
          <a:custGeom>
            <a:avLst/>
            <a:gdLst/>
            <a:ahLst/>
            <a:cxnLst/>
            <a:rect l="l" t="t" r="r" b="b"/>
            <a:pathLst>
              <a:path w="2289683">
                <a:moveTo>
                  <a:pt x="0" y="0"/>
                </a:moveTo>
                <a:lnTo>
                  <a:pt x="228968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30672" y="1070102"/>
            <a:ext cx="0" cy="4856428"/>
          </a:xfrm>
          <a:custGeom>
            <a:avLst/>
            <a:gdLst/>
            <a:ahLst/>
            <a:cxnLst/>
            <a:rect l="l" t="t" r="r" b="b"/>
            <a:pathLst>
              <a:path h="4856428">
                <a:moveTo>
                  <a:pt x="0" y="0"/>
                </a:moveTo>
                <a:lnTo>
                  <a:pt x="0" y="485642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33721" y="5923483"/>
            <a:ext cx="1359408" cy="0"/>
          </a:xfrm>
          <a:custGeom>
            <a:avLst/>
            <a:gdLst/>
            <a:ahLst/>
            <a:cxnLst/>
            <a:rect l="l" t="t" r="r" b="b"/>
            <a:pathLst>
              <a:path w="1359408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496177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499225" y="5923483"/>
            <a:ext cx="1684274" cy="0"/>
          </a:xfrm>
          <a:custGeom>
            <a:avLst/>
            <a:gdLst/>
            <a:ahLst/>
            <a:cxnLst/>
            <a:rect l="l" t="t" r="r" b="b"/>
            <a:pathLst>
              <a:path w="1684274">
                <a:moveTo>
                  <a:pt x="0" y="0"/>
                </a:moveTo>
                <a:lnTo>
                  <a:pt x="168427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186674" y="1070101"/>
            <a:ext cx="0" cy="4856429"/>
          </a:xfrm>
          <a:custGeom>
            <a:avLst/>
            <a:gdLst/>
            <a:ahLst/>
            <a:cxnLst/>
            <a:rect l="l" t="t" r="r" b="b"/>
            <a:pathLst>
              <a:path h="4856429">
                <a:moveTo>
                  <a:pt x="0" y="0"/>
                </a:moveTo>
                <a:lnTo>
                  <a:pt x="0" y="485642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935228" y="728565"/>
            <a:ext cx="739305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ompo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ntrol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1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79348" y="1077849"/>
            <a:ext cx="1007618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151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86966" y="1077849"/>
            <a:ext cx="947927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Proper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34893" y="1077849"/>
            <a:ext cx="2295778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083" marR="849817" algn="ctr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130672" y="1077849"/>
            <a:ext cx="1365504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4843" marR="443072" algn="ctr">
              <a:lnSpc>
                <a:spcPts val="1590"/>
              </a:lnSpc>
              <a:spcBef>
                <a:spcPts val="79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496177" y="1077849"/>
            <a:ext cx="1690497" cy="20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7331" marR="546288" algn="ctr">
              <a:lnSpc>
                <a:spcPts val="1590"/>
              </a:lnSpc>
              <a:spcBef>
                <a:spcPts val="79"/>
              </a:spcBef>
            </a:pPr>
            <a:r>
              <a:rPr sz="1400" spc="0" dirty="0" smtClean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79348" y="1281937"/>
            <a:ext cx="1007618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30"/>
              </a:spcBef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886966" y="1281937"/>
            <a:ext cx="947927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30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834893" y="1281937"/>
            <a:ext cx="2295778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30"/>
              </a:spcBef>
            </a:pP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: Pend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: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130672" y="1281937"/>
            <a:ext cx="1365504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7" name="object 107"/>
          <p:cNvSpPr txBox="1"/>
          <p:nvPr/>
        </p:nvSpPr>
        <p:spPr>
          <a:xfrm>
            <a:off x="6496177" y="1281937"/>
            <a:ext cx="1690497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879348" y="1495298"/>
            <a:ext cx="100761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jPanel1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86966" y="1495298"/>
            <a:ext cx="94792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2834893" y="1495298"/>
            <a:ext cx="229577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5130672" y="1495298"/>
            <a:ext cx="1365504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6496177" y="1495298"/>
            <a:ext cx="169049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879348" y="1705609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jPanel2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86966" y="1705609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2834893" y="1705609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5130672" y="1705609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6496177" y="1705609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879348" y="1917446"/>
            <a:ext cx="1007618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86966" y="1917446"/>
            <a:ext cx="947927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34893" y="1917446"/>
            <a:ext cx="2295778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30672" y="1917446"/>
            <a:ext cx="1365504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6496177" y="1917446"/>
            <a:ext cx="1690497" cy="210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879348" y="2128139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886966" y="2128139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34893" y="2128139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30672" y="2128139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6496177" y="2128139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879348" y="2338451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jLabel3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86966" y="2338451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34893" y="2338451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30672" y="2338451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6496177" y="2338451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879348" y="2550287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86966" y="2550287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34893" y="2550287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30672" y="2550287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6496177" y="2550287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879348" y="2760599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jLabel5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86966" y="2760599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34893" y="2760599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elp.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30672" y="2760599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6496177" y="2760599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879348" y="2970911"/>
            <a:ext cx="100761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jLabel6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86966" y="2970911"/>
            <a:ext cx="94792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34893" y="2970911"/>
            <a:ext cx="229577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30672" y="2970911"/>
            <a:ext cx="1365504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496177" y="2970911"/>
            <a:ext cx="169049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879348" y="3182746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86966" y="3182746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34893" y="3182746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5130672" y="3182746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96177" y="3182746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9348" y="3393059"/>
            <a:ext cx="1007618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86966" y="3393059"/>
            <a:ext cx="947927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34893" y="3393059"/>
            <a:ext cx="2295778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130672" y="3393059"/>
            <a:ext cx="1365504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96177" y="3393059"/>
            <a:ext cx="1690497" cy="210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9348" y="3603624"/>
            <a:ext cx="100761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86966" y="3603624"/>
            <a:ext cx="94792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34893" y="3603624"/>
            <a:ext cx="2295778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5130672" y="3603624"/>
            <a:ext cx="1365504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96177" y="3603624"/>
            <a:ext cx="1690497" cy="2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9348" y="3815461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86966" y="3815461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34893" y="3815461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130672" y="3815461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96177" y="3815461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9348" y="4025773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86966" y="4025773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34893" y="4025773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130672" y="4025773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6177" y="4025773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elpKonsumen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9348" y="4236085"/>
            <a:ext cx="100761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86966" y="4236085"/>
            <a:ext cx="94792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4893" y="4236085"/>
            <a:ext cx="2295778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5130672" y="4236085"/>
            <a:ext cx="1365504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96177" y="4236085"/>
            <a:ext cx="1690497" cy="21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PKonsumen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9348" y="4447920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86966" y="4447920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834893" y="4447920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130672" y="4447920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6177" y="4447920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9348" y="4658232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6966" y="4658232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4893" y="4658232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0672" y="4658232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6177" y="4658232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348" y="4868544"/>
            <a:ext cx="1007618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6966" y="4868544"/>
            <a:ext cx="947927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893" y="4868544"/>
            <a:ext cx="2295778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Kore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0672" y="4868544"/>
            <a:ext cx="1365504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6177" y="4868544"/>
            <a:ext cx="1690497" cy="212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9348" y="5080762"/>
            <a:ext cx="100761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6966" y="5080762"/>
            <a:ext cx="94792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4893" y="5080762"/>
            <a:ext cx="2295778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0672" y="5080762"/>
            <a:ext cx="1365504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6177" y="5080762"/>
            <a:ext cx="1690497" cy="210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348" y="5291073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6966" y="5291073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893" y="5291073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0672" y="5291073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6177" y="5291073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348" y="5501385"/>
            <a:ext cx="1007618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6966" y="5501385"/>
            <a:ext cx="947927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4893" y="5501385"/>
            <a:ext cx="2295778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672" y="5501385"/>
            <a:ext cx="1365504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6177" y="5501385"/>
            <a:ext cx="1690497" cy="21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348" y="5713171"/>
            <a:ext cx="100761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jBu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966" y="5713171"/>
            <a:ext cx="94792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5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4893" y="5713171"/>
            <a:ext cx="2295778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Keluar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672" y="5713171"/>
            <a:ext cx="1365504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Variabel</a:t>
            </a:r>
            <a:r>
              <a:rPr sz="1400" spc="-4" dirty="0" smtClean="0">
                <a:latin typeface="Arial"/>
                <a:cs typeface="Arial"/>
              </a:rPr>
              <a:t> 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6177" y="5713171"/>
            <a:ext cx="1690497" cy="21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3841250" cy="1371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  <a:p>
            <a:pPr marL="239775" marR="1108970">
              <a:lnSpc>
                <a:spcPct val="96112"/>
              </a:lnSpc>
              <a:spcBef>
                <a:spcPts val="853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30403">
              <a:lnSpc>
                <a:spcPts val="1605"/>
              </a:lnSpc>
              <a:spcBef>
                <a:spcPts val="8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39775" marR="4436">
              <a:lnSpc>
                <a:spcPts val="1610"/>
              </a:lnSpc>
              <a:spcBef>
                <a:spcPts val="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8" y="2452590"/>
            <a:ext cx="2402129" cy="1167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baru.</a:t>
            </a:r>
            <a:endParaRPr sz="1600">
              <a:latin typeface="Arial"/>
              <a:cs typeface="Arial"/>
            </a:endParaRPr>
          </a:p>
          <a:p>
            <a:pPr marL="465632" marR="15201">
              <a:lnSpc>
                <a:spcPct val="95825"/>
              </a:lnSpc>
              <a:spcBef>
                <a:spcPts val="853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9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8200" marR="15201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9724" marR="15201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39724" marR="15201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3972272"/>
            <a:ext cx="6673255" cy="157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rapa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butuh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nnya.</a:t>
            </a:r>
            <a:endParaRPr sz="1600">
              <a:latin typeface="Arial"/>
              <a:cs typeface="Arial"/>
            </a:endParaRPr>
          </a:p>
          <a:p>
            <a:pPr marL="411690" marR="4288716" algn="ctr">
              <a:lnSpc>
                <a:spcPct val="95825"/>
              </a:lnSpc>
              <a:spcBef>
                <a:spcPts val="853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ponen</a:t>
            </a:r>
            <a:r>
              <a:rPr sz="2100" spc="-9" baseline="-2070" dirty="0" smtClean="0">
                <a:latin typeface="Arial"/>
                <a:cs typeface="Arial"/>
              </a:rPr>
              <a:t>t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k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36269" marR="30403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pil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38200" marR="30403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77684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on,</a:t>
            </a:r>
            <a:r>
              <a:rPr sz="1600" spc="270" dirty="0" smtClean="0">
                <a:latin typeface="Arial"/>
                <a:cs typeface="Arial"/>
              </a:rPr>
              <a:t> </a:t>
            </a:r>
            <a:r>
              <a:rPr sz="1600" spc="1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3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079085"/>
            <a:ext cx="6212573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goog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mage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rmat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668" y="1079085"/>
            <a:ext cx="6079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bagus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081" y="107908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2129449"/>
            <a:ext cx="5606471" cy="163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nKor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ks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7225185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 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Tabel, </a:t>
            </a:r>
            <a:r>
              <a:rPr sz="1600" spc="17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 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 </a:t>
            </a:r>
            <a:r>
              <a:rPr sz="1600" spc="2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 </a:t>
            </a:r>
            <a:r>
              <a:rPr sz="1600" spc="205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enam</a:t>
            </a:r>
            <a:r>
              <a:rPr sz="1600" spc="4" dirty="0" smtClean="0">
                <a:latin typeface="Arial"/>
                <a:cs typeface="Arial"/>
              </a:rPr>
              <a:t>pilk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0732" y="728565"/>
            <a:ext cx="4516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1778548"/>
            <a:ext cx="6254207" cy="408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lp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ellEd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3961" marR="26746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2494997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elKonsume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wC</a:t>
            </a:r>
            <a:r>
              <a:rPr sz="1400" spc="0" dirty="0" smtClean="0">
                <a:latin typeface="Arial"/>
                <a:cs typeface="Arial"/>
              </a:rPr>
              <a:t>oun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bar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3309</Words>
  <Application>Microsoft Office PowerPoint</Application>
  <PresentationFormat>Custom</PresentationFormat>
  <Paragraphs>694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2021-02-26T07:58:50Z</dcterms:modified>
</cp:coreProperties>
</file>