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8" r:id="rId2"/>
    <p:sldId id="256" r:id="rId3"/>
    <p:sldId id="257" r:id="rId4"/>
    <p:sldId id="259" r:id="rId5"/>
  </p:sldIdLst>
  <p:sldSz cx="9156700" cy="6858000"/>
  <p:notesSz cx="9156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9175" y="3124200"/>
            <a:ext cx="6180773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9175" y="5003322"/>
            <a:ext cx="6180773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6993" y="1173833"/>
            <a:ext cx="2286000" cy="381529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2/26/2021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639" y="4181403"/>
            <a:ext cx="3657600" cy="384581"/>
          </a:xfr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2651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11451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6519" y="5788152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7646" y="4495800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7385" y="4928702"/>
            <a:ext cx="610447" cy="517524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608" y="274640"/>
            <a:ext cx="167872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35" y="274639"/>
            <a:ext cx="6028161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7477972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2895600"/>
            <a:ext cx="6180773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175" y="5010150"/>
            <a:ext cx="6180773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5626" y="1170168"/>
            <a:ext cx="2286000" cy="381529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826" y="4178542"/>
            <a:ext cx="3657600" cy="38458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6544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6519" y="5791200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81650" y="4479888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11058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2478" y="4928702"/>
            <a:ext cx="610447" cy="517524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6179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3050"/>
            <a:ext cx="755427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835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8047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835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9433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80915" y="3200083"/>
            <a:ext cx="6309360" cy="45783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1741" y="274320"/>
            <a:ext cx="152916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5223" y="274320"/>
            <a:ext cx="564663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9167" y="3200083"/>
            <a:ext cx="6309360" cy="45783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80773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95" y="264795"/>
            <a:ext cx="1526117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2/26/2021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835" y="274638"/>
            <a:ext cx="747797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835" y="1600200"/>
            <a:ext cx="7477972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601458" y="1081585"/>
            <a:ext cx="2011680" cy="38458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2/26/2021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002117" y="3736986"/>
            <a:ext cx="3200400" cy="36626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3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306" y="5734050"/>
            <a:ext cx="61044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150" y="1752600"/>
            <a:ext cx="652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PEMROGRAMAN BERORIENTASI OBYEK 2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950" y="5029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191" y="5496855"/>
            <a:ext cx="471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IBNU UTOMO WAHYU MULYONO,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9750" y="324242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Praktikum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ke-06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8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952500" y="2522854"/>
            <a:ext cx="64312" cy="234696"/>
          </a:xfrm>
          <a:custGeom>
            <a:avLst/>
            <a:gdLst/>
            <a:ahLst/>
            <a:cxnLst/>
            <a:rect l="l" t="t" r="r" b="b"/>
            <a:pathLst>
              <a:path w="64312" h="234696">
                <a:moveTo>
                  <a:pt x="0" y="234696"/>
                </a:moveTo>
                <a:lnTo>
                  <a:pt x="64312" y="234696"/>
                </a:lnTo>
                <a:lnTo>
                  <a:pt x="6431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98674" y="2522854"/>
            <a:ext cx="65531" cy="234696"/>
          </a:xfrm>
          <a:custGeom>
            <a:avLst/>
            <a:gdLst/>
            <a:ahLst/>
            <a:cxnLst/>
            <a:rect l="l" t="t" r="r" b="b"/>
            <a:pathLst>
              <a:path w="65531" h="234696">
                <a:moveTo>
                  <a:pt x="0" y="234696"/>
                </a:moveTo>
                <a:lnTo>
                  <a:pt x="65531" y="234696"/>
                </a:lnTo>
                <a:lnTo>
                  <a:pt x="65531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6812" y="2522854"/>
            <a:ext cx="1581912" cy="234696"/>
          </a:xfrm>
          <a:custGeom>
            <a:avLst/>
            <a:gdLst/>
            <a:ahLst/>
            <a:cxnLst/>
            <a:rect l="l" t="t" r="r" b="b"/>
            <a:pathLst>
              <a:path w="1581912" h="234696">
                <a:moveTo>
                  <a:pt x="0" y="234696"/>
                </a:moveTo>
                <a:lnTo>
                  <a:pt x="1581912" y="234696"/>
                </a:lnTo>
                <a:lnTo>
                  <a:pt x="158191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71826" y="2522854"/>
            <a:ext cx="64007" cy="234696"/>
          </a:xfrm>
          <a:custGeom>
            <a:avLst/>
            <a:gdLst/>
            <a:ahLst/>
            <a:cxnLst/>
            <a:rect l="l" t="t" r="r" b="b"/>
            <a:pathLst>
              <a:path w="64007" h="234696">
                <a:moveTo>
                  <a:pt x="0" y="234696"/>
                </a:moveTo>
                <a:lnTo>
                  <a:pt x="64007" y="234696"/>
                </a:lnTo>
                <a:lnTo>
                  <a:pt x="64007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49447" y="2522854"/>
            <a:ext cx="64008" cy="234696"/>
          </a:xfrm>
          <a:custGeom>
            <a:avLst/>
            <a:gdLst/>
            <a:ahLst/>
            <a:cxnLst/>
            <a:rect l="l" t="t" r="r" b="b"/>
            <a:pathLst>
              <a:path w="64008" h="234696">
                <a:moveTo>
                  <a:pt x="0" y="234696"/>
                </a:moveTo>
                <a:lnTo>
                  <a:pt x="64008" y="234696"/>
                </a:lnTo>
                <a:lnTo>
                  <a:pt x="6400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5834" y="2522854"/>
            <a:ext cx="713536" cy="234696"/>
          </a:xfrm>
          <a:custGeom>
            <a:avLst/>
            <a:gdLst/>
            <a:ahLst/>
            <a:cxnLst/>
            <a:rect l="l" t="t" r="r" b="b"/>
            <a:pathLst>
              <a:path w="713536" h="234696">
                <a:moveTo>
                  <a:pt x="0" y="234696"/>
                </a:moveTo>
                <a:lnTo>
                  <a:pt x="713536" y="234696"/>
                </a:lnTo>
                <a:lnTo>
                  <a:pt x="71353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21075" y="2522854"/>
            <a:ext cx="64008" cy="234696"/>
          </a:xfrm>
          <a:custGeom>
            <a:avLst/>
            <a:gdLst/>
            <a:ahLst/>
            <a:cxnLst/>
            <a:rect l="l" t="t" r="r" b="b"/>
            <a:pathLst>
              <a:path w="64008" h="234696">
                <a:moveTo>
                  <a:pt x="0" y="234696"/>
                </a:moveTo>
                <a:lnTo>
                  <a:pt x="64008" y="234696"/>
                </a:lnTo>
                <a:lnTo>
                  <a:pt x="6400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63263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85083" y="2522854"/>
            <a:ext cx="678179" cy="234696"/>
          </a:xfrm>
          <a:custGeom>
            <a:avLst/>
            <a:gdLst/>
            <a:ahLst/>
            <a:cxnLst/>
            <a:rect l="l" t="t" r="r" b="b"/>
            <a:pathLst>
              <a:path w="678179" h="234696">
                <a:moveTo>
                  <a:pt x="0" y="234696"/>
                </a:moveTo>
                <a:lnTo>
                  <a:pt x="678179" y="234696"/>
                </a:lnTo>
                <a:lnTo>
                  <a:pt x="678179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34891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73803" y="2522854"/>
            <a:ext cx="65532" cy="234696"/>
          </a:xfrm>
          <a:custGeom>
            <a:avLst/>
            <a:gdLst/>
            <a:ahLst/>
            <a:cxnLst/>
            <a:rect l="l" t="t" r="r" b="b"/>
            <a:pathLst>
              <a:path w="65532" h="234696">
                <a:moveTo>
                  <a:pt x="0" y="234696"/>
                </a:moveTo>
                <a:lnTo>
                  <a:pt x="65532" y="234696"/>
                </a:lnTo>
                <a:lnTo>
                  <a:pt x="65532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00423" y="2522854"/>
            <a:ext cx="373379" cy="234696"/>
          </a:xfrm>
          <a:custGeom>
            <a:avLst/>
            <a:gdLst/>
            <a:ahLst/>
            <a:cxnLst/>
            <a:rect l="l" t="t" r="r" b="b"/>
            <a:pathLst>
              <a:path w="373379" h="234696">
                <a:moveTo>
                  <a:pt x="0" y="234696"/>
                </a:moveTo>
                <a:lnTo>
                  <a:pt x="373379" y="234696"/>
                </a:lnTo>
                <a:lnTo>
                  <a:pt x="373379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976" y="2519806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0302" y="2519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19551" y="2519806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34891" y="2519806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976" y="2760599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0302" y="276059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19551" y="276059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34891" y="276059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0976" y="2999866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70302" y="299986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9551" y="2999866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34891" y="2999866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976" y="3240659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0302" y="324065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9551" y="324065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34891" y="324065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0976" y="3479926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70302" y="347992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19551" y="3479926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34891" y="3479926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50976" y="3720973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70302" y="372097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19551" y="3720973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34891" y="3720973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0976" y="3960241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70302" y="3960241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19551" y="3960241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34891" y="3960241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7928" y="2516758"/>
            <a:ext cx="0" cy="1687321"/>
          </a:xfrm>
          <a:custGeom>
            <a:avLst/>
            <a:gdLst/>
            <a:ahLst/>
            <a:cxnLst/>
            <a:rect l="l" t="t" r="r" b="b"/>
            <a:pathLst>
              <a:path h="1687321">
                <a:moveTo>
                  <a:pt x="0" y="0"/>
                </a:moveTo>
                <a:lnTo>
                  <a:pt x="0" y="168732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0976" y="4201032"/>
            <a:ext cx="1713230" cy="0"/>
          </a:xfrm>
          <a:custGeom>
            <a:avLst/>
            <a:gdLst/>
            <a:ahLst/>
            <a:cxnLst/>
            <a:rect l="l" t="t" r="r" b="b"/>
            <a:pathLst>
              <a:path w="1713230">
                <a:moveTo>
                  <a:pt x="0" y="0"/>
                </a:moveTo>
                <a:lnTo>
                  <a:pt x="171323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67254" y="2516758"/>
            <a:ext cx="0" cy="1687322"/>
          </a:xfrm>
          <a:custGeom>
            <a:avLst/>
            <a:gdLst/>
            <a:ahLst/>
            <a:cxnLst/>
            <a:rect l="l" t="t" r="r" b="b"/>
            <a:pathLst>
              <a:path h="1687322">
                <a:moveTo>
                  <a:pt x="0" y="0"/>
                </a:moveTo>
                <a:lnTo>
                  <a:pt x="0" y="168732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70302" y="4201032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16502" y="2516759"/>
            <a:ext cx="0" cy="1687321"/>
          </a:xfrm>
          <a:custGeom>
            <a:avLst/>
            <a:gdLst/>
            <a:ahLst/>
            <a:cxnLst/>
            <a:rect l="l" t="t" r="r" b="b"/>
            <a:pathLst>
              <a:path h="1687321">
                <a:moveTo>
                  <a:pt x="0" y="0"/>
                </a:moveTo>
                <a:lnTo>
                  <a:pt x="0" y="1687321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19551" y="4201032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31843" y="2516758"/>
            <a:ext cx="0" cy="1687322"/>
          </a:xfrm>
          <a:custGeom>
            <a:avLst/>
            <a:gdLst/>
            <a:ahLst/>
            <a:cxnLst/>
            <a:rect l="l" t="t" r="r" b="b"/>
            <a:pathLst>
              <a:path h="1687322">
                <a:moveTo>
                  <a:pt x="0" y="0"/>
                </a:moveTo>
                <a:lnTo>
                  <a:pt x="0" y="168732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34891" y="4201032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42383" y="2516758"/>
            <a:ext cx="0" cy="1687322"/>
          </a:xfrm>
          <a:custGeom>
            <a:avLst/>
            <a:gdLst/>
            <a:ahLst/>
            <a:cxnLst/>
            <a:rect l="l" t="t" r="r" b="b"/>
            <a:pathLst>
              <a:path h="1687322">
                <a:moveTo>
                  <a:pt x="0" y="0"/>
                </a:moveTo>
                <a:lnTo>
                  <a:pt x="0" y="168732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8055" y="4552315"/>
            <a:ext cx="5032375" cy="1397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81630" y="731956"/>
            <a:ext cx="34260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Lati</a:t>
            </a:r>
            <a:r>
              <a:rPr sz="1800" b="1" spc="4" dirty="0" smtClean="0">
                <a:latin typeface="Arial"/>
                <a:cs typeface="Arial"/>
              </a:rPr>
              <a:t>h</a:t>
            </a:r>
            <a:r>
              <a:rPr sz="1800" b="1" spc="0" dirty="0" smtClean="0">
                <a:latin typeface="Arial"/>
                <a:cs typeface="Arial"/>
              </a:rPr>
              <a:t>an</a:t>
            </a:r>
            <a:r>
              <a:rPr sz="1800" b="1" spc="9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Me</a:t>
            </a:r>
            <a:r>
              <a:rPr sz="1800" b="1" spc="-9" dirty="0" smtClean="0">
                <a:latin typeface="Arial"/>
                <a:cs typeface="Arial"/>
              </a:rPr>
              <a:t>m</a:t>
            </a:r>
            <a:r>
              <a:rPr sz="1800" b="1" spc="-4" dirty="0" smtClean="0">
                <a:latin typeface="Arial"/>
                <a:cs typeface="Arial"/>
              </a:rPr>
              <a:t>b</a:t>
            </a:r>
            <a:r>
              <a:rPr sz="1800" b="1" spc="0" dirty="0" smtClean="0">
                <a:latin typeface="Arial"/>
                <a:cs typeface="Arial"/>
              </a:rPr>
              <a:t>uat </a:t>
            </a:r>
            <a:r>
              <a:rPr sz="1800" b="1" spc="4" dirty="0" smtClean="0">
                <a:latin typeface="Arial"/>
                <a:cs typeface="Arial"/>
              </a:rPr>
              <a:t>F</a:t>
            </a:r>
            <a:r>
              <a:rPr sz="1800" b="1" spc="0" dirty="0" smtClean="0">
                <a:latin typeface="Arial"/>
                <a:cs typeface="Arial"/>
              </a:rPr>
              <a:t>orm</a:t>
            </a:r>
            <a:r>
              <a:rPr sz="1800" b="1" spc="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B</a:t>
            </a:r>
            <a:r>
              <a:rPr sz="1800" b="1" spc="-9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ra</a:t>
            </a:r>
            <a:r>
              <a:rPr sz="1800" b="1" spc="4" dirty="0" smtClean="0">
                <a:latin typeface="Arial"/>
                <a:cs typeface="Arial"/>
              </a:rPr>
              <a:t>n</a:t>
            </a:r>
            <a:r>
              <a:rPr sz="1800" b="1" spc="0" dirty="0" smtClean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628" y="1473801"/>
            <a:ext cx="7076649" cy="92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me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bat</a:t>
            </a:r>
            <a:r>
              <a:rPr sz="1600" spc="-5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1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rm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baru,</a:t>
            </a:r>
            <a:r>
              <a:rPr sz="1600" spc="-2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ik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5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udah</a:t>
            </a:r>
            <a:r>
              <a:rPr sz="1600" spc="-4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emb</a:t>
            </a:r>
            <a:r>
              <a:rPr sz="1600" spc="14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-6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proj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k</a:t>
            </a:r>
            <a:r>
              <a:rPr sz="1600" spc="-3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terleb</a:t>
            </a:r>
            <a:r>
              <a:rPr sz="1600" spc="9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h</a:t>
            </a:r>
            <a:r>
              <a:rPr sz="1600" spc="-4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dahu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u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dan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33"/>
              </a:spcBef>
            </a:pPr>
            <a:r>
              <a:rPr sz="1600" spc="0" dirty="0" smtClean="0">
                <a:latin typeface="Arial"/>
                <a:cs typeface="Arial"/>
              </a:rPr>
              <a:t>pa</a:t>
            </a:r>
            <a:r>
              <a:rPr sz="1600" spc="4" dirty="0" smtClean="0">
                <a:latin typeface="Arial"/>
                <a:cs typeface="Arial"/>
              </a:rPr>
              <a:t>ck</a:t>
            </a:r>
            <a:r>
              <a:rPr sz="1600" spc="0" dirty="0" smtClean="0">
                <a:latin typeface="Arial"/>
                <a:cs typeface="Arial"/>
              </a:rPr>
              <a:t>age.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923"/>
              </a:spcBef>
            </a:pPr>
            <a:r>
              <a:rPr sz="1600" spc="0" dirty="0" smtClean="0">
                <a:latin typeface="Arial"/>
                <a:cs typeface="Arial"/>
              </a:rPr>
              <a:t>1.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7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9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7928" y="2522854"/>
            <a:ext cx="1719326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4144" marR="596295" algn="ctr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67254" y="2522854"/>
            <a:ext cx="849248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1">
              <a:lnSpc>
                <a:spcPts val="1814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16502" y="2522854"/>
            <a:ext cx="815340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31843" y="2522854"/>
            <a:ext cx="510539" cy="234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14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7928" y="2757551"/>
            <a:ext cx="1719326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67254" y="2757551"/>
            <a:ext cx="849248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6502" y="2757551"/>
            <a:ext cx="815340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31843" y="2757551"/>
            <a:ext cx="510539" cy="242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2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2999866"/>
            <a:ext cx="1719326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Nama</a:t>
            </a:r>
            <a:r>
              <a:rPr sz="1600" spc="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ar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7254" y="2999866"/>
            <a:ext cx="849248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6502" y="2999866"/>
            <a:ext cx="815340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1843" y="2999866"/>
            <a:ext cx="510539" cy="24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947928" y="3240659"/>
            <a:ext cx="1719326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HargaBe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Bara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7254" y="3240659"/>
            <a:ext cx="849248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6502" y="3240659"/>
            <a:ext cx="815340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1843" y="3240659"/>
            <a:ext cx="510539" cy="239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3479926"/>
            <a:ext cx="1719326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HargaJu</a:t>
            </a:r>
            <a:r>
              <a:rPr sz="1600" spc="4" dirty="0" smtClean="0">
                <a:latin typeface="Arial"/>
                <a:cs typeface="Arial"/>
              </a:rPr>
              <a:t>al</a:t>
            </a:r>
            <a:r>
              <a:rPr sz="1600" spc="0" dirty="0" smtClean="0">
                <a:latin typeface="Arial"/>
                <a:cs typeface="Arial"/>
              </a:rPr>
              <a:t>Bar</a:t>
            </a:r>
            <a:r>
              <a:rPr sz="1600" spc="9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7254" y="3479926"/>
            <a:ext cx="849248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6502" y="3479926"/>
            <a:ext cx="815340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1843" y="3479926"/>
            <a:ext cx="510539" cy="241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3720973"/>
            <a:ext cx="1719326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Sto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254" y="3720973"/>
            <a:ext cx="849248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6502" y="3720973"/>
            <a:ext cx="815340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843" y="3720973"/>
            <a:ext cx="510539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3960241"/>
            <a:ext cx="1719326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Sto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254" y="3960241"/>
            <a:ext cx="849248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6502" y="3960241"/>
            <a:ext cx="815340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</a:pPr>
            <a:r>
              <a:rPr sz="1600" spc="0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31843" y="3960241"/>
            <a:ext cx="510539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8" y="728565"/>
            <a:ext cx="7773218" cy="578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Dari </a:t>
            </a:r>
            <a:r>
              <a:rPr sz="1600" spc="10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databa</a:t>
            </a:r>
            <a:r>
              <a:rPr sz="1600" spc="9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 </a:t>
            </a:r>
            <a:r>
              <a:rPr sz="1600" spc="74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abel </a:t>
            </a:r>
            <a:r>
              <a:rPr sz="1600" spc="10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 </a:t>
            </a:r>
            <a:r>
              <a:rPr sz="1600" spc="8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sil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 </a:t>
            </a:r>
            <a:r>
              <a:rPr sz="1600" spc="7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 </a:t>
            </a:r>
            <a:r>
              <a:rPr sz="1600" spc="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 </a:t>
            </a:r>
            <a:r>
              <a:rPr sz="1600" spc="10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form </a:t>
            </a:r>
            <a:r>
              <a:rPr sz="1600" spc="9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barang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-4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 </a:t>
            </a:r>
            <a:r>
              <a:rPr sz="1600" spc="8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erta</a:t>
            </a:r>
            <a:endParaRPr sz="1600">
              <a:latin typeface="Arial"/>
              <a:cs typeface="Arial"/>
            </a:endParaRPr>
          </a:p>
          <a:p>
            <a:pPr marL="241300" marR="30403">
              <a:lnSpc>
                <a:spcPct val="95825"/>
              </a:lnSpc>
              <a:spcBef>
                <a:spcPts val="833"/>
              </a:spcBef>
            </a:pP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345" y="2663279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~ SELESAI ~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251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</TotalTime>
  <Words>81</Words>
  <Application>Microsoft Office PowerPoint</Application>
  <PresentationFormat>Custom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</cp:revision>
  <dcterms:modified xsi:type="dcterms:W3CDTF">2021-02-26T08:17:28Z</dcterms:modified>
</cp:coreProperties>
</file>