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8" r:id="rId2"/>
    <p:sldId id="256" r:id="rId3"/>
    <p:sldId id="257" r:id="rId4"/>
    <p:sldId id="259" r:id="rId5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ke-07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52500" y="2522854"/>
            <a:ext cx="64312" cy="234696"/>
          </a:xfrm>
          <a:custGeom>
            <a:avLst/>
            <a:gdLst/>
            <a:ahLst/>
            <a:cxnLst/>
            <a:rect l="l" t="t" r="r" b="b"/>
            <a:pathLst>
              <a:path w="64312" h="234696">
                <a:moveTo>
                  <a:pt x="0" y="234696"/>
                </a:moveTo>
                <a:lnTo>
                  <a:pt x="64312" y="234696"/>
                </a:lnTo>
                <a:lnTo>
                  <a:pt x="643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5982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812" y="2522854"/>
            <a:ext cx="1379220" cy="234696"/>
          </a:xfrm>
          <a:custGeom>
            <a:avLst/>
            <a:gdLst/>
            <a:ahLst/>
            <a:cxnLst/>
            <a:rect l="l" t="t" r="r" b="b"/>
            <a:pathLst>
              <a:path w="1379220" h="234696">
                <a:moveTo>
                  <a:pt x="0" y="234696"/>
                </a:moveTo>
                <a:lnTo>
                  <a:pt x="1379220" y="234696"/>
                </a:lnTo>
                <a:lnTo>
                  <a:pt x="1379220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7610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45231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3142" y="2522854"/>
            <a:ext cx="712012" cy="234696"/>
          </a:xfrm>
          <a:custGeom>
            <a:avLst/>
            <a:gdLst/>
            <a:ahLst/>
            <a:cxnLst/>
            <a:rect l="l" t="t" r="r" b="b"/>
            <a:pathLst>
              <a:path w="712012" h="234696">
                <a:moveTo>
                  <a:pt x="0" y="234696"/>
                </a:moveTo>
                <a:lnTo>
                  <a:pt x="712012" y="234696"/>
                </a:lnTo>
                <a:lnTo>
                  <a:pt x="7120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6859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59047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2391" y="2522854"/>
            <a:ext cx="676656" cy="234696"/>
          </a:xfrm>
          <a:custGeom>
            <a:avLst/>
            <a:gdLst/>
            <a:ahLst/>
            <a:cxnLst/>
            <a:rect l="l" t="t" r="r" b="b"/>
            <a:pathLst>
              <a:path w="676656" h="234696">
                <a:moveTo>
                  <a:pt x="0" y="234696"/>
                </a:moveTo>
                <a:lnTo>
                  <a:pt x="676656" y="234696"/>
                </a:lnTo>
                <a:lnTo>
                  <a:pt x="67665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0675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9587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96207" y="2522854"/>
            <a:ext cx="373379" cy="234696"/>
          </a:xfrm>
          <a:custGeom>
            <a:avLst/>
            <a:gdLst/>
            <a:ahLst/>
            <a:cxnLst/>
            <a:rect l="l" t="t" r="r" b="b"/>
            <a:pathLst>
              <a:path w="373379" h="234696">
                <a:moveTo>
                  <a:pt x="0" y="234696"/>
                </a:moveTo>
                <a:lnTo>
                  <a:pt x="373379" y="234696"/>
                </a:lnTo>
                <a:lnTo>
                  <a:pt x="3733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519806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6086" y="2519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15335" y="2519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0675" y="2519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760599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66086" y="276059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5335" y="276059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30675" y="276059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999866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6086" y="299986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15335" y="299986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0675" y="299986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40659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66086" y="324065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15335" y="324065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0675" y="324065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976" y="3479926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66086" y="347992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5335" y="347992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0675" y="347992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0976" y="3720973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66086" y="372097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15335" y="372097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30675" y="372097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0976" y="3960241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66086" y="396024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15335" y="3960241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30675" y="3960241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7928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976" y="4201032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3038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66086" y="420103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2287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5335" y="4201032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27627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30675" y="420103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38166" y="2516759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055" y="4552315"/>
            <a:ext cx="5032375" cy="145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17622" y="731956"/>
            <a:ext cx="35542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Lati</a:t>
            </a:r>
            <a:r>
              <a:rPr sz="1800" b="1" spc="4" dirty="0" smtClean="0">
                <a:latin typeface="Arial"/>
                <a:cs typeface="Arial"/>
              </a:rPr>
              <a:t>h</a:t>
            </a:r>
            <a:r>
              <a:rPr sz="1800" b="1" spc="0" dirty="0" smtClean="0">
                <a:latin typeface="Arial"/>
                <a:cs typeface="Arial"/>
              </a:rPr>
              <a:t>an</a:t>
            </a:r>
            <a:r>
              <a:rPr sz="1800" b="1" spc="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-4" dirty="0" smtClean="0">
                <a:latin typeface="Arial"/>
                <a:cs typeface="Arial"/>
              </a:rPr>
              <a:t>b</a:t>
            </a:r>
            <a:r>
              <a:rPr sz="1800" b="1" spc="0" dirty="0" smtClean="0">
                <a:latin typeface="Arial"/>
                <a:cs typeface="Arial"/>
              </a:rPr>
              <a:t>uat </a:t>
            </a:r>
            <a:r>
              <a:rPr sz="1800" b="1" spc="4" dirty="0" smtClean="0">
                <a:latin typeface="Arial"/>
                <a:cs typeface="Arial"/>
              </a:rPr>
              <a:t>F</a:t>
            </a:r>
            <a:r>
              <a:rPr sz="1800" b="1" spc="0" dirty="0" smtClean="0">
                <a:latin typeface="Arial"/>
                <a:cs typeface="Arial"/>
              </a:rPr>
              <a:t>orm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Suppl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628" y="1473801"/>
            <a:ext cx="7076649" cy="92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terleb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dahu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23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2522854"/>
            <a:ext cx="1515110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036" marR="494187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63038" y="2522854"/>
            <a:ext cx="84924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975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2287" y="2522854"/>
            <a:ext cx="81533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7627" y="2522854"/>
            <a:ext cx="51053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2757551"/>
            <a:ext cx="151511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Sup</a:t>
            </a:r>
            <a:r>
              <a:rPr sz="1600" spc="4" dirty="0" smtClean="0">
                <a:latin typeface="Arial"/>
                <a:cs typeface="Arial"/>
              </a:rPr>
              <a:t>pli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3038" y="2757551"/>
            <a:ext cx="84924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2287" y="2757551"/>
            <a:ext cx="8153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7627" y="2757551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999866"/>
            <a:ext cx="1515110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3038" y="2999866"/>
            <a:ext cx="8492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2287" y="2999866"/>
            <a:ext cx="8153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627" y="2999866"/>
            <a:ext cx="5105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3240659"/>
            <a:ext cx="1515110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amat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3038" y="3240659"/>
            <a:ext cx="8492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2287" y="3240659"/>
            <a:ext cx="81533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7627" y="3240659"/>
            <a:ext cx="51053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3479926"/>
            <a:ext cx="1515110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Sup</a:t>
            </a:r>
            <a:r>
              <a:rPr sz="1600" spc="4" dirty="0" smtClean="0">
                <a:latin typeface="Arial"/>
                <a:cs typeface="Arial"/>
              </a:rPr>
              <a:t>pli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3038" y="3479926"/>
            <a:ext cx="84924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2287" y="3479926"/>
            <a:ext cx="81533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7627" y="3479926"/>
            <a:ext cx="51053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720973"/>
            <a:ext cx="151511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Telp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3038" y="3720973"/>
            <a:ext cx="8492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2287" y="3720973"/>
            <a:ext cx="81533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627" y="3720973"/>
            <a:ext cx="51053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960241"/>
            <a:ext cx="151511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HP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038" y="3960241"/>
            <a:ext cx="8492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2287" y="3960241"/>
            <a:ext cx="81533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627" y="3960241"/>
            <a:ext cx="51053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8" y="728565"/>
            <a:ext cx="7772707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 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abel 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 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sil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  untuk 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 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81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2021-02-26T08:23:34Z</dcterms:modified>
</cp:coreProperties>
</file>