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30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@Overrid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@Override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mailto:@param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ke-08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3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6628" y="728565"/>
            <a:ext cx="7764752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9.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1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Tabel,</a:t>
            </a:r>
            <a:r>
              <a:rPr sz="1600" spc="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</a:t>
            </a:r>
            <a:r>
              <a:rPr sz="1600" spc="5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1778548"/>
            <a:ext cx="7087107" cy="2862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8556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Obj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 hea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Kd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Sub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R="6527715" algn="ctr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arang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2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he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  <a:hlinkClick r:id="rId2"/>
              </a:rPr>
              <a:t>@O</a:t>
            </a:r>
            <a:r>
              <a:rPr sz="2100" spc="-14" baseline="-2070" dirty="0" smtClean="0">
                <a:latin typeface="Arial"/>
                <a:cs typeface="Arial"/>
                <a:hlinkClick r:id="rId2"/>
              </a:rPr>
              <a:t>v</a:t>
            </a:r>
            <a:r>
              <a:rPr sz="2100" spc="0" baseline="-2070" dirty="0" smtClean="0">
                <a:latin typeface="Arial"/>
                <a:cs typeface="Arial"/>
                <a:hlinkClick r:id="rId2"/>
              </a:rPr>
              <a:t>erride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buat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able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ead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  <a:p>
            <a:pPr marL="607314" marR="30667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 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ellEd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lu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777836" marR="5228484" algn="ctr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et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elBaran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686341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h,</a:t>
            </a:r>
            <a:r>
              <a:rPr sz="1600" spc="3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70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7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9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3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bers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30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9781" y="728565"/>
            <a:ext cx="3936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672000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nputan,</a:t>
            </a:r>
            <a:r>
              <a:rPr sz="1600" spc="-5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Box</a:t>
            </a:r>
            <a:r>
              <a:rPr sz="1600" spc="-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ndex</a:t>
            </a:r>
            <a:r>
              <a:rPr sz="1600" spc="-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awal</a:t>
            </a:r>
            <a:r>
              <a:rPr sz="1600" spc="-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erta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j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nner</a:t>
            </a:r>
            <a:r>
              <a:rPr sz="1600" spc="-5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tanggal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ar</a:t>
            </a:r>
            <a:r>
              <a:rPr sz="1600" spc="2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-6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3286778" cy="2862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</a:t>
            </a:r>
            <a:r>
              <a:rPr sz="1400" spc="-14" dirty="0" smtClean="0">
                <a:latin typeface="Arial"/>
                <a:cs typeface="Arial"/>
              </a:rPr>
              <a:t>ex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3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132" y="728565"/>
            <a:ext cx="626974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etTombo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0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</a:t>
            </a:r>
            <a:r>
              <a:rPr sz="1600" spc="34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9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1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2667" y="728565"/>
            <a:ext cx="4287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0211" y="728565"/>
            <a:ext cx="57631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99264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5872164" cy="1841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Baru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769" marR="1115154" indent="198120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nBar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Baru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9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0771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etE</a:t>
            </a:r>
            <a:r>
              <a:rPr sz="1600" spc="4" dirty="0" smtClean="0">
                <a:latin typeface="Arial"/>
                <a:cs typeface="Arial"/>
              </a:rPr>
              <a:t>di</a:t>
            </a:r>
            <a:r>
              <a:rPr sz="1600" spc="0" dirty="0" smtClean="0">
                <a:latin typeface="Arial"/>
                <a:cs typeface="Arial"/>
              </a:rPr>
              <a:t>t,</a:t>
            </a:r>
            <a:r>
              <a:rPr sz="1600" spc="1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0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1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96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embu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8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1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ii</a:t>
            </a:r>
            <a:r>
              <a:rPr sz="1600" spc="0" dirty="0" smtClean="0">
                <a:latin typeface="Arial"/>
                <a:cs typeface="Arial"/>
              </a:rPr>
              <a:t>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104966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atau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dak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6783897" cy="3476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408889" marR="423306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argaBaran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210769" marR="2716584">
              <a:lnSpc>
                <a:spcPts val="1610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KodeJu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595"/>
              </a:lnSpc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2617524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argaBaran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132" y="728565"/>
            <a:ext cx="439949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aKo</a:t>
            </a:r>
            <a:r>
              <a:rPr sz="1600" spc="4" dirty="0" smtClean="0">
                <a:latin typeface="Arial"/>
                <a:cs typeface="Arial"/>
              </a:rPr>
              <a:t>ns</a:t>
            </a:r>
            <a:r>
              <a:rPr sz="1600" spc="0" dirty="0" smtClean="0">
                <a:latin typeface="Arial"/>
                <a:cs typeface="Arial"/>
              </a:rPr>
              <a:t>umen,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8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9778" y="728565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0620" y="728565"/>
            <a:ext cx="12634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809" y="728565"/>
            <a:ext cx="4502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8970" y="728565"/>
            <a:ext cx="3936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353095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4995062" cy="265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605485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add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365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132" y="728565"/>
            <a:ext cx="424139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aBarang,</a:t>
            </a:r>
            <a:r>
              <a:rPr sz="1600" spc="2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3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2284" y="728565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5152" y="728565"/>
            <a:ext cx="12634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6367" y="728565"/>
            <a:ext cx="4502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7956" y="728565"/>
            <a:ext cx="3936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322732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4995062" cy="2657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605485" marR="2674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ad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365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663197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Total,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8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8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1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um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ub</a:t>
            </a:r>
            <a:r>
              <a:rPr sz="1600" spc="9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2464" y="728565"/>
            <a:ext cx="66529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12180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uruhan.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6584325" cy="2045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arang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</a:t>
            </a: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ot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i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br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++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888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ah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ege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Value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ot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la</a:t>
            </a:r>
            <a:r>
              <a:rPr sz="2100" spc="4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678071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2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hTabe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20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9" dirty="0" smtClean="0">
                <a:latin typeface="Arial"/>
                <a:cs typeface="Arial"/>
              </a:rPr>
              <a:t>un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25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5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27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240" dirty="0" smtClean="0">
                <a:latin typeface="Arial"/>
                <a:cs typeface="Arial"/>
              </a:rPr>
              <a:t> </a:t>
            </a:r>
            <a:r>
              <a:rPr sz="1600" spc="39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ember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1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8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4912" y="728565"/>
            <a:ext cx="49442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182854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6584325" cy="2045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ih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arang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607009" marR="3675506" indent="-198119">
              <a:lnSpc>
                <a:spcPts val="1610"/>
              </a:lnSpc>
              <a:spcBef>
                <a:spcPts val="19"/>
              </a:spcBef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59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0974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format_ta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gga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11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6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ni</a:t>
            </a:r>
            <a:r>
              <a:rPr sz="1600" spc="83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anggal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uai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29453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r>
              <a:rPr sz="1600" spc="-70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Sq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1778548"/>
            <a:ext cx="7027809" cy="2249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hod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at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orm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t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anggal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uai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dengan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SQL</a:t>
            </a:r>
            <a:endParaRPr sz="1400">
              <a:latin typeface="Arial"/>
              <a:cs typeface="Arial"/>
            </a:endParaRPr>
          </a:p>
          <a:p>
            <a:pPr marL="14223" marR="30667">
              <a:lnSpc>
                <a:spcPct val="9582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ngga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RM</a:t>
            </a:r>
            <a:r>
              <a:rPr sz="2100" spc="0" baseline="-2070" dirty="0" smtClean="0">
                <a:latin typeface="Arial"/>
                <a:cs typeface="Arial"/>
              </a:rPr>
              <a:t>AT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yyy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y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-dd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df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9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E_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alendar</a:t>
            </a:r>
            <a:r>
              <a:rPr sz="2100" spc="-4" baseline="-2070" dirty="0" smtClean="0">
                <a:latin typeface="Arial"/>
                <a:cs typeface="Arial"/>
              </a:rPr>
              <a:t> c</a:t>
            </a:r>
            <a:r>
              <a:rPr sz="2100" spc="0" baseline="-2070" dirty="0" smtClean="0">
                <a:latin typeface="Arial"/>
                <a:cs typeface="Arial"/>
              </a:rPr>
              <a:t>1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ce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1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1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alenda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da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alendar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_O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NTH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ggal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ege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da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18.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96686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5930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mu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17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 </a:t>
            </a:r>
            <a:r>
              <a:rPr sz="1600" spc="22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 </a:t>
            </a:r>
            <a:r>
              <a:rPr sz="1600" spc="19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207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to</a:t>
            </a:r>
            <a:r>
              <a:rPr sz="1600" spc="0" dirty="0" smtClean="0">
                <a:latin typeface="Arial"/>
                <a:cs typeface="Arial"/>
              </a:rPr>
              <a:t>mbol </a:t>
            </a:r>
            <a:r>
              <a:rPr sz="1600" spc="20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 </a:t>
            </a:r>
            <a:r>
              <a:rPr sz="1600" spc="17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 </a:t>
            </a:r>
            <a:r>
              <a:rPr sz="1600" spc="2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 </a:t>
            </a:r>
            <a:r>
              <a:rPr sz="1600" spc="2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 </a:t>
            </a:r>
            <a:r>
              <a:rPr sz="1600" spc="2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 </a:t>
            </a:r>
            <a:r>
              <a:rPr sz="1600" spc="2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 </a:t>
            </a:r>
            <a:r>
              <a:rPr sz="1600" spc="2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-1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858949" cy="1226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1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48055" y="2164078"/>
            <a:ext cx="6068695" cy="4236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3095" y="731956"/>
            <a:ext cx="28412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Me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0" dirty="0" smtClean="0">
                <a:latin typeface="Arial"/>
                <a:cs typeface="Arial"/>
              </a:rPr>
              <a:t>b</a:t>
            </a:r>
            <a:r>
              <a:rPr sz="1800" b="1" spc="4" dirty="0" smtClean="0">
                <a:latin typeface="Arial"/>
                <a:cs typeface="Arial"/>
              </a:rPr>
              <a:t>u</a:t>
            </a:r>
            <a:r>
              <a:rPr sz="1800" b="1" spc="0" dirty="0" smtClean="0">
                <a:latin typeface="Arial"/>
                <a:cs typeface="Arial"/>
              </a:rPr>
              <a:t>at F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rm</a:t>
            </a:r>
            <a:r>
              <a:rPr sz="1800" b="1" spc="-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Pen</a:t>
            </a:r>
            <a:r>
              <a:rPr sz="1800" b="1" spc="4" dirty="0" smtClean="0">
                <a:latin typeface="Arial"/>
                <a:cs typeface="Arial"/>
              </a:rPr>
              <a:t>j</a:t>
            </a:r>
            <a:r>
              <a:rPr sz="1800" b="1" spc="0" dirty="0" smtClean="0">
                <a:latin typeface="Arial"/>
                <a:cs typeface="Arial"/>
              </a:rPr>
              <a:t>ualan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6628" y="1473801"/>
            <a:ext cx="407717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antar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am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Form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19.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2902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352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nan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bol</a:t>
            </a:r>
            <a:r>
              <a:rPr sz="1600" spc="-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782749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4296594">
              <a:lnSpc>
                <a:spcPts val="1610"/>
              </a:lnSpc>
              <a:spcBef>
                <a:spcPts val="100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Si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pan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el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penjua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nggal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t 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ert i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enj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alan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alues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1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odeJua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1248918" marR="30667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Ko</a:t>
            </a:r>
            <a:r>
              <a:rPr sz="2100" spc="0" baseline="-2070" dirty="0" smtClean="0">
                <a:latin typeface="Arial"/>
                <a:cs typeface="Arial"/>
              </a:rPr>
              <a:t>deKonsume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angga</a:t>
            </a:r>
            <a:r>
              <a:rPr sz="2100" spc="-4" baseline="-2070" dirty="0" smtClean="0"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arang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2100" spc="0" baseline="-2070" dirty="0" smtClean="0">
                <a:latin typeface="Arial"/>
                <a:cs typeface="Arial"/>
              </a:rPr>
              <a:t>br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++)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7314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Valu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t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hrg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eger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abel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aran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Value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2);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ct val="95825"/>
              </a:lnSpc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l=(In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eger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abel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aran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Value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3);</a:t>
            </a:r>
            <a:endParaRPr sz="1400">
              <a:latin typeface="Arial"/>
              <a:cs typeface="Arial"/>
            </a:endParaRPr>
          </a:p>
          <a:p>
            <a:pPr marL="607314" marR="878153">
              <a:lnSpc>
                <a:spcPts val="1610"/>
              </a:lnSpc>
              <a:spcBef>
                <a:spcPts val="100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hrg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z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ert i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alue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('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58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hrg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26794" y="726988"/>
            <a:ext cx="257170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pdat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z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128" y="932728"/>
            <a:ext cx="6727581" cy="1839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769" marR="306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Si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pan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ail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penju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lan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4223" marR="30667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4223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04" y="2772577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3328890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32" y="3328890"/>
            <a:ext cx="206448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3679664"/>
            <a:ext cx="7544400" cy="2130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0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6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1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ol</a:t>
            </a:r>
            <a:r>
              <a:rPr sz="1600" spc="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1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1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1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1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4224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3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939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403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30403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30403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30403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30403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30403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21889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352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om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ol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</a:t>
            </a:r>
            <a:r>
              <a:rPr sz="1600" spc="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8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eman</a:t>
            </a:r>
            <a:r>
              <a:rPr sz="1600" spc="4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776437" cy="81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uarA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520704">
              <a:lnSpc>
                <a:spcPts val="1610"/>
              </a:lnSpc>
              <a:spcBef>
                <a:spcPts val="38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132" y="728565"/>
            <a:ext cx="23453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Tambah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228" y="1079085"/>
            <a:ext cx="9695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3817" y="1079085"/>
            <a:ext cx="11168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  </a:t>
            </a:r>
            <a:r>
              <a:rPr sz="1600" spc="3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9965" y="1079085"/>
            <a:ext cx="5065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5809" y="1079085"/>
            <a:ext cx="6640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tombol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9954" y="1079085"/>
            <a:ext cx="8006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Tam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9701" y="1079085"/>
            <a:ext cx="41801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6765" y="1079085"/>
            <a:ext cx="6750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6233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3894" y="1079085"/>
            <a:ext cx="6207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58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429605"/>
            <a:ext cx="65808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-1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586153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[]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Barang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4" baseline="-2070" dirty="0" smtClean="0">
                <a:latin typeface="Arial"/>
                <a:cs typeface="Arial"/>
              </a:rPr>
              <a:t>It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ar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aBarang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324986" indent="1523">
              <a:lnSpc>
                <a:spcPts val="1610"/>
              </a:lnSpc>
              <a:spcBef>
                <a:spcPts val="100"/>
              </a:spcBef>
            </a:pP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da</a:t>
            </a:r>
            <a:r>
              <a:rPr sz="1400" spc="4" dirty="0" smtClean="0">
                <a:latin typeface="Arial"/>
                <a:cs typeface="Arial"/>
              </a:rPr>
              <a:t>ta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</a:t>
            </a:r>
            <a:r>
              <a:rPr sz="1400" spc="-9" dirty="0" smtClean="0">
                <a:latin typeface="Arial"/>
                <a:cs typeface="Arial"/>
              </a:rPr>
              <a:t>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3783710" indent="1523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132" y="728565"/>
            <a:ext cx="218792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utton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Hapus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228" y="1079085"/>
            <a:ext cx="9695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3817" y="1079085"/>
            <a:ext cx="11168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  </a:t>
            </a:r>
            <a:r>
              <a:rPr sz="1600" spc="3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9965" y="1079085"/>
            <a:ext cx="5065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5809" y="1079085"/>
            <a:ext cx="6640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tombol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9954" y="1079085"/>
            <a:ext cx="8006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Tam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9701" y="1079085"/>
            <a:ext cx="41801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6765" y="1079085"/>
            <a:ext cx="6750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6233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3894" y="1079085"/>
            <a:ext cx="6207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2658" y="1079085"/>
            <a:ext cx="1685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429605"/>
            <a:ext cx="65808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-1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596821" cy="2453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  <a:spcBef>
                <a:spcPts val="80"/>
              </a:spcBef>
            </a:pP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x</a:t>
            </a:r>
            <a:r>
              <a:rPr sz="2100" spc="-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belB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9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1257387" indent="-198069">
              <a:lnSpc>
                <a:spcPts val="1610"/>
              </a:lnSpc>
              <a:spcBef>
                <a:spcPts val="35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catch 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Arra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Ou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Boun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 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abel 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ipilih"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9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1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1230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11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44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13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</a:t>
            </a:r>
            <a:r>
              <a:rPr sz="1600" spc="12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Kode</a:t>
            </a:r>
            <a:r>
              <a:rPr sz="1600" spc="1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7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1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4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0052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Kode</a:t>
            </a:r>
            <a:r>
              <a:rPr sz="1600" spc="-2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r>
              <a:rPr sz="1600" spc="-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9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ed,</a:t>
            </a:r>
            <a:r>
              <a:rPr sz="1600" spc="-9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pema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7381681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KodeJual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dd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andling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409194" marR="1022310">
              <a:lnSpc>
                <a:spcPts val="1610"/>
              </a:lnSpc>
              <a:spcBef>
                <a:spcPts val="19"/>
              </a:spcBef>
            </a:pP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alan 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1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ESSAGE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3030278" indent="396494">
              <a:lnSpc>
                <a:spcPts val="1610"/>
              </a:lnSpc>
              <a:spcBef>
                <a:spcPts val="36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penjualan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odepen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ualan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KodeJua</a:t>
            </a:r>
            <a:r>
              <a:rPr sz="1400" spc="-4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4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4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4266" marR="30667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5434" marR="306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aris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80391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reque</a:t>
            </a:r>
            <a:r>
              <a:rPr sz="2100" spc="-9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0198" y="726988"/>
            <a:ext cx="6105117" cy="1636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296" marR="306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41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Penjualan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..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605535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RR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_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ESSA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940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09296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416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128" y="2364145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568361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728565"/>
            <a:ext cx="731587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18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ri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227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2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ox</a:t>
            </a:r>
            <a:r>
              <a:rPr sz="1600" spc="17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22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r>
              <a:rPr sz="1600" spc="1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-9" dirty="0" smtClean="0">
                <a:latin typeface="Arial"/>
                <a:cs typeface="Arial"/>
              </a:rPr>
              <a:t>h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25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2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1079085"/>
            <a:ext cx="7541457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1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x </a:t>
            </a:r>
            <a:r>
              <a:rPr sz="1600" spc="9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Kode </a:t>
            </a:r>
            <a:r>
              <a:rPr sz="1600" spc="1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su</a:t>
            </a:r>
            <a:r>
              <a:rPr sz="1600" spc="0" dirty="0" smtClean="0">
                <a:latin typeface="Arial"/>
                <a:cs typeface="Arial"/>
              </a:rPr>
              <a:t>man </a:t>
            </a:r>
            <a:r>
              <a:rPr sz="1600" spc="10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 </a:t>
            </a:r>
            <a:r>
              <a:rPr sz="1600" spc="15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 </a:t>
            </a:r>
            <a:r>
              <a:rPr sz="1600" spc="1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 </a:t>
            </a:r>
            <a:r>
              <a:rPr sz="1600" spc="1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 </a:t>
            </a:r>
            <a:r>
              <a:rPr sz="1600" spc="1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 </a:t>
            </a:r>
            <a:r>
              <a:rPr sz="1600" spc="170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25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349842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marR="1950667" indent="-198069">
              <a:lnSpc>
                <a:spcPts val="1610"/>
              </a:lnSpc>
              <a:spcBef>
                <a:spcPts val="100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--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ilih --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</a:t>
            </a:r>
            <a:r>
              <a:rPr sz="1400" spc="-14" dirty="0" smtClean="0">
                <a:latin typeface="Arial"/>
                <a:cs typeface="Arial"/>
              </a:rPr>
              <a:t>ex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59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1663540" indent="396494">
              <a:lnSpc>
                <a:spcPts val="1610"/>
              </a:lnSpc>
              <a:spcBef>
                <a:spcPts val="20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4266" marR="26746">
              <a:lnSpc>
                <a:spcPct val="95825"/>
              </a:lnSpc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805434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605790" marR="3183163">
              <a:lnSpc>
                <a:spcPts val="1610"/>
              </a:lnSpc>
              <a:spcBef>
                <a:spcPts val="19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0198" y="726988"/>
            <a:ext cx="4796993" cy="613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 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96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128" y="1341160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1545376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1434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Membu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 pada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28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x</a:t>
            </a:r>
            <a:r>
              <a:rPr sz="1600" spc="-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r>
              <a:rPr sz="1600" spc="2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h,</a:t>
            </a:r>
            <a:r>
              <a:rPr sz="1600" spc="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6538560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ox</a:t>
            </a:r>
            <a:r>
              <a:rPr sz="1600" spc="4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Ko</a:t>
            </a:r>
            <a:r>
              <a:rPr sz="1600" spc="1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e </a:t>
            </a:r>
            <a:r>
              <a:rPr sz="1600" spc="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 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 </a:t>
            </a:r>
            <a:r>
              <a:rPr sz="1600" spc="4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 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 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-9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 </a:t>
            </a:r>
            <a:r>
              <a:rPr sz="1600" spc="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 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14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ev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terse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1829" y="1079085"/>
            <a:ext cx="936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6073617" cy="388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marR="1950540" indent="-198069">
              <a:lnSpc>
                <a:spcPts val="1610"/>
              </a:lnSpc>
              <a:spcBef>
                <a:spcPts val="100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--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ilih --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9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1931383" indent="396494">
              <a:lnSpc>
                <a:spcPts val="1610"/>
              </a:lnSpc>
              <a:spcBef>
                <a:spcPts val="19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barang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odebar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4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4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ore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1542784" indent="-201168">
              <a:lnSpc>
                <a:spcPts val="1610"/>
              </a:lnSpc>
              <a:spcBef>
                <a:spcPts val="100"/>
              </a:spcBef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</a:t>
            </a:r>
            <a:r>
              <a:rPr sz="1400" spc="-14" dirty="0" smtClean="0">
                <a:latin typeface="Arial"/>
                <a:cs typeface="Arial"/>
              </a:rPr>
              <a:t>aB</a:t>
            </a:r>
            <a:r>
              <a:rPr sz="1400" spc="0" dirty="0" smtClean="0">
                <a:latin typeface="Arial"/>
                <a:cs typeface="Arial"/>
              </a:rPr>
              <a:t>arang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952500" y="1428241"/>
            <a:ext cx="64312" cy="233172"/>
          </a:xfrm>
          <a:custGeom>
            <a:avLst/>
            <a:gdLst/>
            <a:ahLst/>
            <a:cxnLst/>
            <a:rect l="l" t="t" r="r" b="b"/>
            <a:pathLst>
              <a:path w="64312" h="233172">
                <a:moveTo>
                  <a:pt x="0" y="233172"/>
                </a:moveTo>
                <a:lnTo>
                  <a:pt x="64312" y="233172"/>
                </a:lnTo>
                <a:lnTo>
                  <a:pt x="6431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64562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6812" y="1428241"/>
            <a:ext cx="1447800" cy="233172"/>
          </a:xfrm>
          <a:custGeom>
            <a:avLst/>
            <a:gdLst/>
            <a:ahLst/>
            <a:cxnLst/>
            <a:rect l="l" t="t" r="r" b="b"/>
            <a:pathLst>
              <a:path w="1447800" h="233172">
                <a:moveTo>
                  <a:pt x="1447800" y="126"/>
                </a:moveTo>
                <a:lnTo>
                  <a:pt x="0" y="126"/>
                </a:lnTo>
                <a:lnTo>
                  <a:pt x="0" y="233172"/>
                </a:lnTo>
                <a:lnTo>
                  <a:pt x="1447800" y="233172"/>
                </a:lnTo>
                <a:lnTo>
                  <a:pt x="1447800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6190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3811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1722" y="1428241"/>
            <a:ext cx="712012" cy="233172"/>
          </a:xfrm>
          <a:custGeom>
            <a:avLst/>
            <a:gdLst/>
            <a:ahLst/>
            <a:cxnLst/>
            <a:rect l="l" t="t" r="r" b="b"/>
            <a:pathLst>
              <a:path w="712012" h="233172">
                <a:moveTo>
                  <a:pt x="712012" y="126"/>
                </a:moveTo>
                <a:lnTo>
                  <a:pt x="0" y="126"/>
                </a:lnTo>
                <a:lnTo>
                  <a:pt x="0" y="233172"/>
                </a:lnTo>
                <a:lnTo>
                  <a:pt x="712012" y="233172"/>
                </a:lnTo>
                <a:lnTo>
                  <a:pt x="7120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85439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7627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50971" y="1428241"/>
            <a:ext cx="676655" cy="233172"/>
          </a:xfrm>
          <a:custGeom>
            <a:avLst/>
            <a:gdLst/>
            <a:ahLst/>
            <a:cxnLst/>
            <a:rect l="l" t="t" r="r" b="b"/>
            <a:pathLst>
              <a:path w="676655" h="233172">
                <a:moveTo>
                  <a:pt x="676655" y="126"/>
                </a:moveTo>
                <a:lnTo>
                  <a:pt x="0" y="126"/>
                </a:lnTo>
                <a:lnTo>
                  <a:pt x="0" y="233172"/>
                </a:lnTo>
                <a:lnTo>
                  <a:pt x="676655" y="233172"/>
                </a:lnTo>
                <a:lnTo>
                  <a:pt x="676655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99255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38167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4787" y="1428241"/>
            <a:ext cx="373379" cy="233172"/>
          </a:xfrm>
          <a:custGeom>
            <a:avLst/>
            <a:gdLst/>
            <a:ahLst/>
            <a:cxnLst/>
            <a:rect l="l" t="t" r="r" b="b"/>
            <a:pathLst>
              <a:path w="373379" h="233172">
                <a:moveTo>
                  <a:pt x="373379" y="126"/>
                </a:moveTo>
                <a:lnTo>
                  <a:pt x="0" y="126"/>
                </a:lnTo>
                <a:lnTo>
                  <a:pt x="0" y="233172"/>
                </a:lnTo>
                <a:lnTo>
                  <a:pt x="373379" y="233172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0976" y="1423669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34666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83915" y="142366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99255" y="142366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6" y="1664462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34666" y="166446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3915" y="1664462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9255" y="1664462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976" y="1903729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34666" y="190372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83915" y="190372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99255" y="190372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2144902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34666" y="214490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83915" y="2144902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99255" y="2144902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7928" y="1420621"/>
            <a:ext cx="0" cy="968121"/>
          </a:xfrm>
          <a:custGeom>
            <a:avLst/>
            <a:gdLst/>
            <a:ahLst/>
            <a:cxnLst/>
            <a:rect l="l" t="t" r="r" b="b"/>
            <a:pathLst>
              <a:path h="968121">
                <a:moveTo>
                  <a:pt x="0" y="0"/>
                </a:moveTo>
                <a:lnTo>
                  <a:pt x="0" y="96812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385694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31617" y="1420622"/>
            <a:ext cx="0" cy="968120"/>
          </a:xfrm>
          <a:custGeom>
            <a:avLst/>
            <a:gdLst/>
            <a:ahLst/>
            <a:cxnLst/>
            <a:rect l="l" t="t" r="r" b="b"/>
            <a:pathLst>
              <a:path h="968120">
                <a:moveTo>
                  <a:pt x="0" y="0"/>
                </a:moveTo>
                <a:lnTo>
                  <a:pt x="0" y="96812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34666" y="238569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80867" y="1420621"/>
            <a:ext cx="0" cy="968121"/>
          </a:xfrm>
          <a:custGeom>
            <a:avLst/>
            <a:gdLst/>
            <a:ahLst/>
            <a:cxnLst/>
            <a:rect l="l" t="t" r="r" b="b"/>
            <a:pathLst>
              <a:path h="968121">
                <a:moveTo>
                  <a:pt x="0" y="0"/>
                </a:moveTo>
                <a:lnTo>
                  <a:pt x="0" y="96812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3915" y="2385694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96207" y="1420621"/>
            <a:ext cx="0" cy="968121"/>
          </a:xfrm>
          <a:custGeom>
            <a:avLst/>
            <a:gdLst/>
            <a:ahLst/>
            <a:cxnLst/>
            <a:rect l="l" t="t" r="r" b="b"/>
            <a:pathLst>
              <a:path h="968121">
                <a:moveTo>
                  <a:pt x="0" y="0"/>
                </a:moveTo>
                <a:lnTo>
                  <a:pt x="0" y="96812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99255" y="2385694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06746" y="1420622"/>
            <a:ext cx="0" cy="968120"/>
          </a:xfrm>
          <a:custGeom>
            <a:avLst/>
            <a:gdLst/>
            <a:ahLst/>
            <a:cxnLst/>
            <a:rect l="l" t="t" r="r" b="b"/>
            <a:pathLst>
              <a:path h="968120">
                <a:moveTo>
                  <a:pt x="0" y="0"/>
                </a:moveTo>
                <a:lnTo>
                  <a:pt x="0" y="96812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8055" y="2736850"/>
            <a:ext cx="5022850" cy="1031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628" y="728565"/>
            <a:ext cx="488103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428368"/>
            <a:ext cx="158368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7088" marR="527714" algn="ctr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1617" y="1428368"/>
            <a:ext cx="84924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8976">
              <a:lnSpc>
                <a:spcPts val="1814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0867" y="1428368"/>
            <a:ext cx="81533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6207" y="1428368"/>
            <a:ext cx="51053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7928" y="1661414"/>
            <a:ext cx="158368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1617" y="1661414"/>
            <a:ext cx="84924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0867" y="1661414"/>
            <a:ext cx="81533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6207" y="1661414"/>
            <a:ext cx="51053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28" y="1903729"/>
            <a:ext cx="1583689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1617" y="1903729"/>
            <a:ext cx="849249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0867" y="1903729"/>
            <a:ext cx="815339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6207" y="1903729"/>
            <a:ext cx="510539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144902"/>
            <a:ext cx="158368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Tgl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1617" y="2144902"/>
            <a:ext cx="8492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0867" y="2144902"/>
            <a:ext cx="81533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96207" y="2144902"/>
            <a:ext cx="51053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0198" y="726988"/>
            <a:ext cx="4796993" cy="1022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820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820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9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128" y="1749592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195380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136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Meng</a:t>
            </a:r>
            <a:r>
              <a:rPr sz="1600" spc="4" dirty="0" smtClean="0">
                <a:latin typeface="Arial"/>
                <a:cs typeface="Arial"/>
              </a:rPr>
              <a:t>hi</a:t>
            </a:r>
            <a:r>
              <a:rPr sz="1600" spc="0" dirty="0" smtClean="0">
                <a:latin typeface="Arial"/>
                <a:cs typeface="Arial"/>
              </a:rPr>
              <a:t>tung</a:t>
            </a:r>
            <a:r>
              <a:rPr sz="1600" spc="1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ub</a:t>
            </a:r>
            <a:r>
              <a:rPr sz="1600" spc="18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total</a:t>
            </a:r>
            <a:r>
              <a:rPr sz="1600" spc="1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wa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17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</a:t>
            </a:r>
            <a:r>
              <a:rPr sz="1600" spc="15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ml</a:t>
            </a:r>
            <a:r>
              <a:rPr sz="1600" spc="18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20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8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1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1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6303951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ml</a:t>
            </a:r>
            <a:r>
              <a:rPr sz="1600" spc="11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r>
              <a:rPr sz="1600" spc="10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1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Events</a:t>
            </a:r>
            <a:r>
              <a:rPr sz="1600" spc="1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9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1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med,</a:t>
            </a:r>
            <a:r>
              <a:rPr sz="1600" spc="2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emud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6547" y="1079085"/>
            <a:ext cx="12178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pema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745957" cy="184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  <a:spcBef>
                <a:spcPts val="80"/>
              </a:spcBef>
            </a:pP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0" baseline="-2070" dirty="0" smtClean="0">
                <a:latin typeface="Arial"/>
                <a:cs typeface="Arial"/>
              </a:rPr>
              <a:t>harga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arg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Barang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1124" marR="1727362" indent="1523">
              <a:lnSpc>
                <a:spcPts val="1610"/>
              </a:lnSpc>
              <a:spcBef>
                <a:spcPts val="19"/>
              </a:spcBef>
            </a:pP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harga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*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ub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59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28.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728565"/>
            <a:ext cx="731359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Meng</a:t>
            </a:r>
            <a:r>
              <a:rPr sz="1600" spc="4" dirty="0" smtClean="0">
                <a:latin typeface="Arial"/>
                <a:cs typeface="Arial"/>
              </a:rPr>
              <a:t>hi</a:t>
            </a:r>
            <a:r>
              <a:rPr sz="1600" spc="0" dirty="0" smtClean="0">
                <a:latin typeface="Arial"/>
                <a:cs typeface="Arial"/>
              </a:rPr>
              <a:t>tung</a:t>
            </a:r>
            <a:r>
              <a:rPr sz="1600" spc="21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277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tu</a:t>
            </a:r>
            <a:r>
              <a:rPr sz="1600" spc="25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nputan</a:t>
            </a:r>
            <a:r>
              <a:rPr sz="1600" spc="2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29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28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anan</a:t>
            </a:r>
            <a:r>
              <a:rPr sz="1600" spc="25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26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079085"/>
            <a:ext cx="6279674" cy="57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ar</a:t>
            </a:r>
            <a:r>
              <a:rPr sz="1600" spc="29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ili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30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3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3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29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–</a:t>
            </a:r>
            <a:r>
              <a:rPr sz="1600" spc="3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onP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rfo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d,</a:t>
            </a:r>
            <a:r>
              <a:rPr sz="1600" spc="21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26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pada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ents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ebut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8214" y="1079085"/>
            <a:ext cx="12178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pema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gg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3704" y="2129449"/>
            <a:ext cx="5608797" cy="1636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105314">
              <a:lnSpc>
                <a:spcPts val="1610"/>
              </a:lnSpc>
              <a:spcBef>
                <a:spcPts val="38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ger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bli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km</a:t>
            </a:r>
            <a:r>
              <a:rPr sz="1400" spc="0" dirty="0" smtClean="0">
                <a:latin typeface="Arial"/>
                <a:cs typeface="Arial"/>
              </a:rPr>
              <a:t>bli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9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29.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132" y="728565"/>
            <a:ext cx="27305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Ber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uruhan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228" y="1428028"/>
            <a:ext cx="3613659" cy="1840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Pan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endar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3473871"/>
            <a:ext cx="459076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public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s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njualan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xte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nd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3882303"/>
            <a:ext cx="1756741" cy="1022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131572" indent="1524">
              <a:lnSpc>
                <a:spcPts val="1610"/>
              </a:lnSpc>
              <a:spcBef>
                <a:spcPts val="35"/>
              </a:spcBef>
            </a:pP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anggal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5109504"/>
            <a:ext cx="3016160" cy="102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*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rea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0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s new</a:t>
            </a:r>
            <a:r>
              <a:rPr sz="1400" spc="-9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orm 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r</a:t>
            </a: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Penjualan</a:t>
            </a:r>
            <a:r>
              <a:rPr sz="1400" spc="-19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marL="14224" marR="26746">
              <a:lnSpc>
                <a:spcPts val="1610"/>
              </a:lnSpc>
              <a:spcBef>
                <a:spcPts val="3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ublic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Penj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alan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210769" marR="1307110">
              <a:lnSpc>
                <a:spcPts val="1610"/>
              </a:lnSpc>
              <a:spcBef>
                <a:spcPts val="35"/>
              </a:spcBef>
            </a:pP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ponen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0" dirty="0" smtClean="0">
                <a:latin typeface="Arial"/>
                <a:cs typeface="Arial"/>
              </a:rPr>
              <a:t>k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31722" y="726988"/>
            <a:ext cx="1468815" cy="613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1341160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1749592"/>
            <a:ext cx="7027809" cy="2249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hod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at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or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t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anggal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uai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dengan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SQL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ts val="1610"/>
              </a:lnSpc>
              <a:spcBef>
                <a:spcPts val="3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_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ngga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RM</a:t>
            </a:r>
            <a:r>
              <a:rPr sz="2100" spc="0" baseline="-2070" dirty="0" smtClean="0">
                <a:latin typeface="Arial"/>
                <a:cs typeface="Arial"/>
              </a:rPr>
              <a:t>AT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yyy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y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-dd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df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9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E_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alendar</a:t>
            </a:r>
            <a:r>
              <a:rPr sz="2100" spc="-4" baseline="-2070" dirty="0" smtClean="0">
                <a:latin typeface="Arial"/>
                <a:cs typeface="Arial"/>
              </a:rPr>
              <a:t> c</a:t>
            </a:r>
            <a:r>
              <a:rPr sz="2100" spc="0" baseline="-2070" dirty="0" smtClean="0">
                <a:latin typeface="Arial"/>
                <a:cs typeface="Arial"/>
              </a:rPr>
              <a:t>1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ce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1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1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alenda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1400" spc="0" dirty="0" smtClean="0">
                <a:latin typeface="Arial"/>
                <a:cs typeface="Arial"/>
              </a:rPr>
              <a:t>da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alendar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_O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NTH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ggal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ear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ege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da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4203867"/>
            <a:ext cx="6582801" cy="183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arang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09245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09245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605485" marR="3675506" indent="-198120">
              <a:lnSpc>
                <a:spcPts val="1610"/>
              </a:lnSpc>
              <a:spcBef>
                <a:spcPts val="100"/>
              </a:spcBef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&gt;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5841" marR="306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245" marR="30667">
              <a:lnSpc>
                <a:spcPts val="1610"/>
              </a:lnSpc>
              <a:spcBef>
                <a:spcPts val="1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652" y="72698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1136944"/>
            <a:ext cx="3286778" cy="2862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23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</a:t>
            </a:r>
            <a:r>
              <a:rPr sz="1400" spc="-14" dirty="0" smtClean="0">
                <a:latin typeface="Arial"/>
                <a:cs typeface="Arial"/>
              </a:rPr>
              <a:t>ex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484640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17967">
              <a:lnSpc>
                <a:spcPts val="159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17967">
              <a:lnSpc>
                <a:spcPts val="1610"/>
              </a:lnSpc>
              <a:spcBef>
                <a:spcPts val="0"/>
              </a:spcBef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alue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3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4203867"/>
            <a:ext cx="5606471" cy="1635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17967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nBar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25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_1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pn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210769" marR="179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nSi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Ic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2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Ic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Sa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e_16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3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Log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3652" y="726988"/>
            <a:ext cx="6754941" cy="3476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408889" marR="394350">
              <a:lnSpc>
                <a:spcPts val="1610"/>
              </a:lnSpc>
              <a:spcBef>
                <a:spcPts val="38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argaBaran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210769" marR="2687628">
              <a:lnSpc>
                <a:spcPts val="1610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KodeJu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KodeKonsu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2509320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argaBaran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875078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4408083"/>
            <a:ext cx="5843208" cy="1635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Baru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olean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boo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ean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Keluar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boolean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bah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oolean</a:t>
            </a:r>
            <a:r>
              <a:rPr sz="2100" spc="-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-4" baseline="-2070" dirty="0" smtClean="0">
                <a:latin typeface="Arial"/>
                <a:cs typeface="Arial"/>
              </a:rPr>
              <a:t>H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pu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209245" marR="2826185">
              <a:lnSpc>
                <a:spcPts val="1610"/>
              </a:lnSpc>
              <a:spcBef>
                <a:spcPts val="3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nBar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Baru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Keluar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9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652" y="72698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1136944"/>
            <a:ext cx="6703847" cy="3270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uan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pu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g_harga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arg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Barang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dou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b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le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oubl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ouble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argaBar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f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urre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an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8889" marR="1428003">
              <a:lnSpc>
                <a:spcPts val="1610"/>
              </a:lnSpc>
              <a:spcBef>
                <a:spcPts val="35"/>
              </a:spcBef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bols</a:t>
            </a:r>
            <a:r>
              <a:rPr sz="1400" spc="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ur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</a:t>
            </a:r>
            <a:r>
              <a:rPr sz="1400" spc="9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alSepa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9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Gro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pingSepar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at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bol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fs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585"/>
              </a:lnSpc>
            </a:pP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1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arga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365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Peng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ian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harga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dak boleh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2100" spc="1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612299"/>
            <a:ext cx="7087107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648" marR="306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Obj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 hea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[]=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Kd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Sub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ua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arang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2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he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  <a:hlinkClick r:id="rId2"/>
              </a:rPr>
              <a:t>@O</a:t>
            </a:r>
            <a:r>
              <a:rPr sz="2100" spc="-14" baseline="-2070" dirty="0" smtClean="0">
                <a:latin typeface="Arial"/>
                <a:cs typeface="Arial"/>
                <a:hlinkClick r:id="rId2"/>
              </a:rPr>
              <a:t>v</a:t>
            </a:r>
            <a:r>
              <a:rPr sz="2100" spc="0" baseline="-2070" dirty="0" smtClean="0">
                <a:latin typeface="Arial"/>
                <a:cs typeface="Arial"/>
                <a:hlinkClick r:id="rId2"/>
              </a:rPr>
              <a:t>erride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buat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able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ead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28318" y="726988"/>
            <a:ext cx="3879485" cy="81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 bool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ellEd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lu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819" marR="26746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et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722" y="1545376"/>
            <a:ext cx="3016707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  <a:spcBef>
                <a:spcPts val="3"/>
              </a:spcBef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elBaran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195380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2364145"/>
            <a:ext cx="6584325" cy="2043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306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arang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tM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</a:t>
            </a: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ot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i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br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++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8889" marR="30667">
              <a:lnSpc>
                <a:spcPct val="95825"/>
              </a:lnSpc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ah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Value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ot 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la</a:t>
            </a:r>
            <a:r>
              <a:rPr sz="2100" spc="4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-9" baseline="-2070" dirty="0" smtClean="0">
                <a:latin typeface="Arial"/>
                <a:cs typeface="Arial"/>
              </a:rPr>
              <a:t>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alueO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4612299"/>
            <a:ext cx="4259844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245" marR="30667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9245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841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7365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4317" marR="30667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26438" y="726988"/>
            <a:ext cx="395718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add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722" y="932728"/>
            <a:ext cx="4796993" cy="816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296" marR="26746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  <a:spcBef>
                <a:spcPts val="3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9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1749592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652" y="2159929"/>
            <a:ext cx="4995062" cy="265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26746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spc="-14" baseline="-2070" dirty="0" smtClean="0">
                <a:latin typeface="Arial"/>
                <a:cs typeface="Arial"/>
              </a:rPr>
              <a:t>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2100" spc="-9" baseline="-207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barang</a:t>
            </a:r>
            <a:r>
              <a:rPr sz="2100" spc="9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8889" marR="26746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5841" marR="26746">
              <a:lnSpc>
                <a:spcPct val="95825"/>
              </a:lnSpc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605485" marR="26746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Ko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ad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-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07365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407365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og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0769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022636"/>
            <a:ext cx="6349842" cy="1020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Kon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marR="1950667" indent="-198069">
              <a:lnSpc>
                <a:spcPts val="1610"/>
              </a:lnSpc>
              <a:spcBef>
                <a:spcPts val="19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--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ilih --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</a:t>
            </a:r>
            <a:r>
              <a:rPr sz="1400" spc="-14" dirty="0" smtClean="0">
                <a:latin typeface="Arial"/>
                <a:cs typeface="Arial"/>
              </a:rPr>
              <a:t>ex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952500" y="1428241"/>
            <a:ext cx="64312" cy="233172"/>
          </a:xfrm>
          <a:custGeom>
            <a:avLst/>
            <a:gdLst/>
            <a:ahLst/>
            <a:cxnLst/>
            <a:rect l="l" t="t" r="r" b="b"/>
            <a:pathLst>
              <a:path w="64312" h="233172">
                <a:moveTo>
                  <a:pt x="0" y="233172"/>
                </a:moveTo>
                <a:lnTo>
                  <a:pt x="64312" y="233172"/>
                </a:lnTo>
                <a:lnTo>
                  <a:pt x="6431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8674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6812" y="1428241"/>
            <a:ext cx="1581912" cy="233172"/>
          </a:xfrm>
          <a:custGeom>
            <a:avLst/>
            <a:gdLst/>
            <a:ahLst/>
            <a:cxnLst/>
            <a:rect l="l" t="t" r="r" b="b"/>
            <a:pathLst>
              <a:path w="1581912" h="233172">
                <a:moveTo>
                  <a:pt x="1581912" y="126"/>
                </a:moveTo>
                <a:lnTo>
                  <a:pt x="0" y="126"/>
                </a:lnTo>
                <a:lnTo>
                  <a:pt x="0" y="233172"/>
                </a:lnTo>
                <a:lnTo>
                  <a:pt x="1581912" y="233172"/>
                </a:lnTo>
                <a:lnTo>
                  <a:pt x="15819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71826" y="1428241"/>
            <a:ext cx="64007" cy="233172"/>
          </a:xfrm>
          <a:custGeom>
            <a:avLst/>
            <a:gdLst/>
            <a:ahLst/>
            <a:cxnLst/>
            <a:rect l="l" t="t" r="r" b="b"/>
            <a:pathLst>
              <a:path w="64007" h="233172">
                <a:moveTo>
                  <a:pt x="0" y="233172"/>
                </a:moveTo>
                <a:lnTo>
                  <a:pt x="64007" y="233172"/>
                </a:lnTo>
                <a:lnTo>
                  <a:pt x="6400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9447" y="1428241"/>
            <a:ext cx="64008" cy="233172"/>
          </a:xfrm>
          <a:custGeom>
            <a:avLst/>
            <a:gdLst/>
            <a:ahLst/>
            <a:cxnLst/>
            <a:rect l="l" t="t" r="r" b="b"/>
            <a:pathLst>
              <a:path w="64008" h="233172">
                <a:moveTo>
                  <a:pt x="0" y="233172"/>
                </a:moveTo>
                <a:lnTo>
                  <a:pt x="64008" y="233172"/>
                </a:lnTo>
                <a:lnTo>
                  <a:pt x="64008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5834" y="1428241"/>
            <a:ext cx="713536" cy="233172"/>
          </a:xfrm>
          <a:custGeom>
            <a:avLst/>
            <a:gdLst/>
            <a:ahLst/>
            <a:cxnLst/>
            <a:rect l="l" t="t" r="r" b="b"/>
            <a:pathLst>
              <a:path w="713536" h="233172">
                <a:moveTo>
                  <a:pt x="713536" y="126"/>
                </a:moveTo>
                <a:lnTo>
                  <a:pt x="0" y="126"/>
                </a:lnTo>
                <a:lnTo>
                  <a:pt x="0" y="233172"/>
                </a:lnTo>
                <a:lnTo>
                  <a:pt x="713536" y="233172"/>
                </a:lnTo>
                <a:lnTo>
                  <a:pt x="713536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21075" y="1428241"/>
            <a:ext cx="64008" cy="233172"/>
          </a:xfrm>
          <a:custGeom>
            <a:avLst/>
            <a:gdLst/>
            <a:ahLst/>
            <a:cxnLst/>
            <a:rect l="l" t="t" r="r" b="b"/>
            <a:pathLst>
              <a:path w="64008" h="233172">
                <a:moveTo>
                  <a:pt x="0" y="233172"/>
                </a:moveTo>
                <a:lnTo>
                  <a:pt x="64008" y="233172"/>
                </a:lnTo>
                <a:lnTo>
                  <a:pt x="64008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3263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5083" y="1428241"/>
            <a:ext cx="678179" cy="233172"/>
          </a:xfrm>
          <a:custGeom>
            <a:avLst/>
            <a:gdLst/>
            <a:ahLst/>
            <a:cxnLst/>
            <a:rect l="l" t="t" r="r" b="b"/>
            <a:pathLst>
              <a:path w="678179" h="233172">
                <a:moveTo>
                  <a:pt x="678179" y="126"/>
                </a:moveTo>
                <a:lnTo>
                  <a:pt x="0" y="126"/>
                </a:lnTo>
                <a:lnTo>
                  <a:pt x="0" y="233172"/>
                </a:lnTo>
                <a:lnTo>
                  <a:pt x="678179" y="233172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34891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73803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00423" y="1428241"/>
            <a:ext cx="373379" cy="233172"/>
          </a:xfrm>
          <a:custGeom>
            <a:avLst/>
            <a:gdLst/>
            <a:ahLst/>
            <a:cxnLst/>
            <a:rect l="l" t="t" r="r" b="b"/>
            <a:pathLst>
              <a:path w="373379" h="233172">
                <a:moveTo>
                  <a:pt x="373379" y="126"/>
                </a:moveTo>
                <a:lnTo>
                  <a:pt x="0" y="126"/>
                </a:lnTo>
                <a:lnTo>
                  <a:pt x="0" y="233172"/>
                </a:lnTo>
                <a:lnTo>
                  <a:pt x="373379" y="233172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6" y="142366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70302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19551" y="142366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34891" y="142366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976" y="1664462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70302" y="166446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19551" y="1664462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34891" y="1664462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190372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70302" y="190372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19551" y="190372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34891" y="190372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976" y="2144902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70302" y="214490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19551" y="2144902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34891" y="2144902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0976" y="2384171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70302" y="2384171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19551" y="2384171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4891" y="2384171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7928" y="1420621"/>
            <a:ext cx="0" cy="1207388"/>
          </a:xfrm>
          <a:custGeom>
            <a:avLst/>
            <a:gdLst/>
            <a:ahLst/>
            <a:cxnLst/>
            <a:rect l="l" t="t" r="r" b="b"/>
            <a:pathLst>
              <a:path h="1207388">
                <a:moveTo>
                  <a:pt x="0" y="0"/>
                </a:moveTo>
                <a:lnTo>
                  <a:pt x="0" y="1207388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976" y="2624962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67254" y="1420621"/>
            <a:ext cx="0" cy="1207389"/>
          </a:xfrm>
          <a:custGeom>
            <a:avLst/>
            <a:gdLst/>
            <a:ahLst/>
            <a:cxnLst/>
            <a:rect l="l" t="t" r="r" b="b"/>
            <a:pathLst>
              <a:path h="1207389">
                <a:moveTo>
                  <a:pt x="0" y="0"/>
                </a:moveTo>
                <a:lnTo>
                  <a:pt x="0" y="120738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70302" y="262496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16502" y="1420622"/>
            <a:ext cx="0" cy="1207388"/>
          </a:xfrm>
          <a:custGeom>
            <a:avLst/>
            <a:gdLst/>
            <a:ahLst/>
            <a:cxnLst/>
            <a:rect l="l" t="t" r="r" b="b"/>
            <a:pathLst>
              <a:path h="1207388">
                <a:moveTo>
                  <a:pt x="0" y="0"/>
                </a:moveTo>
                <a:lnTo>
                  <a:pt x="0" y="1207388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19551" y="2624962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31843" y="1420621"/>
            <a:ext cx="0" cy="1207389"/>
          </a:xfrm>
          <a:custGeom>
            <a:avLst/>
            <a:gdLst/>
            <a:ahLst/>
            <a:cxnLst/>
            <a:rect l="l" t="t" r="r" b="b"/>
            <a:pathLst>
              <a:path h="1207389">
                <a:moveTo>
                  <a:pt x="0" y="0"/>
                </a:moveTo>
                <a:lnTo>
                  <a:pt x="0" y="120738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34891" y="2624962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42383" y="1420621"/>
            <a:ext cx="0" cy="1207389"/>
          </a:xfrm>
          <a:custGeom>
            <a:avLst/>
            <a:gdLst/>
            <a:ahLst/>
            <a:cxnLst/>
            <a:rect l="l" t="t" r="r" b="b"/>
            <a:pathLst>
              <a:path h="1207389">
                <a:moveTo>
                  <a:pt x="0" y="0"/>
                </a:moveTo>
                <a:lnTo>
                  <a:pt x="0" y="120738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8055" y="2976245"/>
            <a:ext cx="5257800" cy="1316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628" y="728565"/>
            <a:ext cx="50299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3.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7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1428368"/>
            <a:ext cx="1719326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4144" marR="596295" algn="ctr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7254" y="1428368"/>
            <a:ext cx="849248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1">
              <a:lnSpc>
                <a:spcPts val="1814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6502" y="1428368"/>
            <a:ext cx="815340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1843" y="1428368"/>
            <a:ext cx="51053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661414"/>
            <a:ext cx="1719326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7254" y="1661414"/>
            <a:ext cx="849248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6502" y="1661414"/>
            <a:ext cx="815340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1843" y="1661414"/>
            <a:ext cx="51053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1903729"/>
            <a:ext cx="1719326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7254" y="1903729"/>
            <a:ext cx="849248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6502" y="1903729"/>
            <a:ext cx="815340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1843" y="1903729"/>
            <a:ext cx="510539" cy="241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2144902"/>
            <a:ext cx="171932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HargaJu</a:t>
            </a:r>
            <a:r>
              <a:rPr sz="1600" spc="4" dirty="0" smtClean="0">
                <a:latin typeface="Arial"/>
                <a:cs typeface="Arial"/>
              </a:rPr>
              <a:t>al</a:t>
            </a:r>
            <a:r>
              <a:rPr sz="1600" spc="0" dirty="0" smtClean="0">
                <a:latin typeface="Arial"/>
                <a:cs typeface="Arial"/>
              </a:rPr>
              <a:t>Bar</a:t>
            </a:r>
            <a:r>
              <a:rPr sz="1600" spc="9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254" y="2144902"/>
            <a:ext cx="849248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6502" y="2144902"/>
            <a:ext cx="815340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843" y="2144902"/>
            <a:ext cx="51053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384171"/>
            <a:ext cx="171932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lJ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254" y="2384171"/>
            <a:ext cx="849248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6502" y="2384171"/>
            <a:ext cx="815340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31843" y="2384171"/>
            <a:ext cx="51053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726988"/>
            <a:ext cx="5193487" cy="3884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requ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507185" indent="396494">
              <a:lnSpc>
                <a:spcPts val="1610"/>
              </a:lnSpc>
              <a:spcBef>
                <a:spcPts val="19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en=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1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Quer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4266" marR="26746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805434" marR="26746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mN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KodeB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abled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818420"/>
            <a:ext cx="6073617" cy="1224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409194" marR="1950540" indent="-198069">
              <a:lnSpc>
                <a:spcPts val="1610"/>
              </a:lnSpc>
              <a:spcBef>
                <a:spcPts val="19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KodeBa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--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ilih --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argaBara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9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726988"/>
            <a:ext cx="5193487" cy="4089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1051253" indent="396494">
              <a:lnSpc>
                <a:spcPts val="1610"/>
              </a:lnSpc>
              <a:spcBef>
                <a:spcPts val="19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barang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odebar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ng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1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Quer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ore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805434" marR="662655" indent="-201168">
              <a:lnSpc>
                <a:spcPts val="1610"/>
              </a:lnSpc>
              <a:spcBef>
                <a:spcPts val="19"/>
              </a:spcBef>
            </a:pP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-19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ile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()){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</a:t>
            </a:r>
            <a:r>
              <a:rPr sz="1400" spc="-14" dirty="0" smtClean="0">
                <a:latin typeface="Arial"/>
                <a:cs typeface="Arial"/>
              </a:rPr>
              <a:t>aB</a:t>
            </a:r>
            <a:r>
              <a:rPr sz="1400" spc="0" dirty="0" smtClean="0">
                <a:latin typeface="Arial"/>
                <a:cs typeface="Arial"/>
              </a:rPr>
              <a:t>arang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579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Enabl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3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</a:t>
            </a:r>
            <a:r>
              <a:rPr sz="2100" spc="-9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60579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ionPa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h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022636"/>
            <a:ext cx="6586153" cy="1020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1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 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[]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5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Barang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spc="4" baseline="-2070" dirty="0" smtClean="0">
                <a:latin typeface="Arial"/>
                <a:cs typeface="Arial"/>
              </a:rPr>
              <a:t>It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3652" y="726988"/>
            <a:ext cx="3062742" cy="2657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aBarang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indent="1524">
              <a:lnSpc>
                <a:spcPts val="1610"/>
              </a:lnSpc>
              <a:spcBef>
                <a:spcPts val="19"/>
              </a:spcBef>
            </a:pP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Sub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da</a:t>
            </a:r>
            <a:r>
              <a:rPr sz="1400" spc="4" dirty="0" smtClean="0">
                <a:latin typeface="Arial"/>
                <a:cs typeface="Arial"/>
              </a:rPr>
              <a:t>ta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</a:t>
            </a:r>
            <a:r>
              <a:rPr sz="1400" spc="-9" dirty="0" smtClean="0">
                <a:latin typeface="Arial"/>
                <a:cs typeface="Arial"/>
              </a:rPr>
              <a:t>x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458724" indent="1524">
              <a:lnSpc>
                <a:spcPts val="1610"/>
              </a:lnSpc>
              <a:spcBef>
                <a:spcPts val="9"/>
              </a:spcBef>
            </a:pP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arg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3387003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795435"/>
            <a:ext cx="5745957" cy="183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0" baseline="-2070" dirty="0" smtClean="0">
                <a:latin typeface="Arial"/>
                <a:cs typeface="Arial"/>
              </a:rPr>
              <a:t>harga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mH</a:t>
            </a:r>
            <a:r>
              <a:rPr sz="2100" spc="0" baseline="-2070" dirty="0" smtClean="0">
                <a:latin typeface="Arial"/>
                <a:cs typeface="Arial"/>
              </a:rPr>
              <a:t>arg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Barang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ege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2648" marR="26746">
              <a:lnSpc>
                <a:spcPts val="1610"/>
              </a:lnSpc>
            </a:pPr>
            <a:r>
              <a:rPr sz="2100" spc="-9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harga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*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 marR="1727362" indent="1524">
              <a:lnSpc>
                <a:spcPts val="1610"/>
              </a:lnSpc>
              <a:spcBef>
                <a:spcPts val="35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ub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req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1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0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839449"/>
            <a:ext cx="577643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3652" y="726988"/>
            <a:ext cx="6398397" cy="2045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ct val="95825"/>
              </a:lnSpc>
            </a:pP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1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400" b="1" spc="-3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769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19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abelBa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x</a:t>
            </a:r>
            <a:r>
              <a:rPr sz="2100" spc="-9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belB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rang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w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9" baseline="-2070" dirty="0" smtClean="0">
                <a:latin typeface="Arial"/>
                <a:cs typeface="Arial"/>
              </a:rPr>
              <a:t>o</a:t>
            </a:r>
            <a:r>
              <a:rPr sz="2100" spc="-9" baseline="-2070" dirty="0" smtClean="0">
                <a:latin typeface="Arial"/>
                <a:cs typeface="Arial"/>
              </a:rPr>
              <a:t>w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Arra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nde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Ou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Boun</a:t>
            </a:r>
            <a:r>
              <a:rPr sz="2100" spc="-14" baseline="-2070" dirty="0" smtClean="0">
                <a:latin typeface="Arial"/>
                <a:cs typeface="Arial"/>
              </a:rPr>
              <a:t>d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19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abel 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m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ipilih"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-19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G_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ESSA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2772577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181009"/>
            <a:ext cx="6858949" cy="1226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1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612299"/>
            <a:ext cx="6359371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KodeJual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dd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andling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9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()){</a:t>
            </a:r>
            <a:endParaRPr sz="1400">
              <a:latin typeface="Arial"/>
              <a:cs typeface="Arial"/>
            </a:endParaRPr>
          </a:p>
          <a:p>
            <a:pPr marL="409194">
              <a:lnSpc>
                <a:spcPts val="1610"/>
              </a:lnSpc>
              <a:spcBef>
                <a:spcPts val="19"/>
              </a:spcBef>
            </a:pP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nPan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alan m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ih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RR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ESSAGE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que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1124" marR="17967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228" y="726988"/>
            <a:ext cx="7381681" cy="449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9194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spc="-14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t *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rom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penjualan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here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odepen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ualan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=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KodeJua</a:t>
            </a:r>
            <a:r>
              <a:rPr sz="1400" spc="-4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k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re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7313" marR="30667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t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1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Quer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ql_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607313" marR="30667">
              <a:lnSpc>
                <a:spcPts val="1610"/>
              </a:lnSpc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14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ari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604266" marR="30667">
              <a:lnSpc>
                <a:spcPts val="1610"/>
              </a:lnSpc>
            </a:pP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-19" baseline="-2070" dirty="0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ne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5434" marR="306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aris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bar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80391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ua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reque</a:t>
            </a:r>
            <a:r>
              <a:rPr sz="2100" spc="-9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ct val="95825"/>
              </a:lnSpc>
            </a:pP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ane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ialo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Kode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Penjualan</a:t>
            </a:r>
            <a:r>
              <a:rPr sz="1400" spc="-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ah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da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..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1002029" marR="30667">
              <a:lnSpc>
                <a:spcPts val="1610"/>
              </a:lnSpc>
              <a:spcBef>
                <a:spcPts val="80"/>
              </a:spcBef>
            </a:pP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ahan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RR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_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ESSA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805434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K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de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requ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u</a:t>
            </a:r>
            <a:r>
              <a:rPr sz="2100" spc="9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60579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 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80391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ion</a:t>
            </a:r>
            <a:r>
              <a:rPr sz="2100" spc="-14" baseline="-2070" dirty="0" smtClean="0">
                <a:latin typeface="Arial"/>
                <a:cs typeface="Arial"/>
              </a:rPr>
              <a:t>P</a:t>
            </a:r>
            <a:r>
              <a:rPr sz="2100" spc="0" baseline="-2070" dirty="0" smtClean="0">
                <a:latin typeface="Arial"/>
                <a:cs typeface="Arial"/>
              </a:rPr>
              <a:t>ane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9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409194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431017"/>
            <a:ext cx="5776437" cy="612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uarA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2520704">
              <a:lnSpc>
                <a:spcPts val="1610"/>
              </a:lnSpc>
              <a:spcBef>
                <a:spcPts val="23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 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5228" y="726988"/>
            <a:ext cx="1215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1136944"/>
            <a:ext cx="6926005" cy="143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1124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2772577"/>
            <a:ext cx="5608797" cy="1634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  <a:spcBef>
                <a:spcPts val="3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26746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ger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par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latin typeface="Arial"/>
                <a:cs typeface="Arial"/>
              </a:rPr>
              <a:t>mT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211124" marR="2105314" indent="1524">
              <a:lnSpc>
                <a:spcPts val="1610"/>
              </a:lnSpc>
              <a:spcBef>
                <a:spcPts val="35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bli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-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li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km</a:t>
            </a:r>
            <a:r>
              <a:rPr sz="1400" spc="0" dirty="0" smtClean="0">
                <a:latin typeface="Arial"/>
                <a:cs typeface="Arial"/>
              </a:rPr>
              <a:t>bli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nabled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58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4612299"/>
            <a:ext cx="6411393" cy="1430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pri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ionPe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1124" marR="306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add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handli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ode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e:</a:t>
            </a:r>
            <a:endParaRPr sz="1400">
              <a:latin typeface="Arial"/>
              <a:cs typeface="Arial"/>
            </a:endParaRPr>
          </a:p>
          <a:p>
            <a:pPr marL="211124" marR="3925238">
              <a:lnSpc>
                <a:spcPts val="1610"/>
              </a:lnSpc>
              <a:spcBef>
                <a:spcPts val="100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Si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pan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el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penjua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an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_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nggal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1124">
              <a:lnSpc>
                <a:spcPts val="1580"/>
              </a:lnSpc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t 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ert i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enj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alan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alues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(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1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1248917" marR="30667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14" baseline="-2070" dirty="0" smtClean="0">
                <a:latin typeface="Arial"/>
                <a:cs typeface="Arial"/>
              </a:rPr>
              <a:t>Ko</a:t>
            </a:r>
            <a:r>
              <a:rPr sz="2100" spc="0" baseline="-2070" dirty="0" smtClean="0">
                <a:latin typeface="Arial"/>
                <a:cs typeface="Arial"/>
              </a:rPr>
              <a:t>deKonsume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ele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','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-1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angga</a:t>
            </a:r>
            <a:r>
              <a:rPr sz="2100" spc="-4" baseline="-2070" dirty="0" smtClean="0">
                <a:latin typeface="Arial"/>
                <a:cs typeface="Arial"/>
              </a:rPr>
              <a:t>l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12648" marR="30667">
              <a:lnSpc>
                <a:spcPts val="1610"/>
              </a:lnSpc>
            </a:pP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1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100" b="1" spc="-3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652" y="726988"/>
            <a:ext cx="6727581" cy="449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769" marR="30667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te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ql_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arang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tM</a:t>
            </a:r>
            <a:r>
              <a:rPr sz="1400" spc="0" dirty="0" smtClean="0">
                <a:latin typeface="Arial"/>
                <a:cs typeface="Arial"/>
              </a:rPr>
              <a:t>odel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int 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s 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lBarang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oun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&lt;</a:t>
            </a:r>
            <a:r>
              <a:rPr sz="2100" spc="0" baseline="-2070" dirty="0" smtClean="0">
                <a:latin typeface="Arial"/>
                <a:cs typeface="Arial"/>
              </a:rPr>
              <a:t>br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++)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8889" marR="30667">
              <a:lnSpc>
                <a:spcPts val="1610"/>
              </a:lnSpc>
            </a:pP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 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d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ring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Baran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Valu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FF8000"/>
                </a:solidFill>
                <a:latin typeface="Arial"/>
                <a:cs typeface="Arial"/>
              </a:rPr>
              <a:t>0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610"/>
              </a:lnSpc>
            </a:pP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//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t </a:t>
            </a:r>
            <a:r>
              <a:rPr sz="2100" spc="-19" baseline="-2070" dirty="0" smtClean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hrg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=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eger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abel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aran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ge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Value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2);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ct val="95825"/>
              </a:lnSpc>
            </a:pP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 i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l=(In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eger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abel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aran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ge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Value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3);</a:t>
            </a:r>
            <a:endParaRPr sz="1400">
              <a:latin typeface="Arial"/>
              <a:cs typeface="Arial"/>
            </a:endParaRPr>
          </a:p>
          <a:p>
            <a:pPr marL="408889" marR="1021409">
              <a:lnSpc>
                <a:spcPts val="1610"/>
              </a:lnSpc>
              <a:spcBef>
                <a:spcPts val="100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hrg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2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1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eger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Barang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V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lue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FF8000"/>
                </a:solidFill>
                <a:latin typeface="Arial"/>
                <a:cs typeface="Arial"/>
              </a:rPr>
              <a:t>3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</a:t>
            </a:r>
            <a:r>
              <a:rPr sz="1400" spc="-9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()); </a:t>
            </a:r>
            <a:r>
              <a:rPr sz="1400" spc="-14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</a:t>
            </a:r>
            <a:r>
              <a:rPr sz="1400" spc="-4" dirty="0" smtClean="0">
                <a:latin typeface="Arial"/>
                <a:cs typeface="Arial"/>
              </a:rPr>
              <a:t>z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ql</a:t>
            </a:r>
            <a:r>
              <a:rPr sz="1400" b="1" spc="-14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in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ert i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penjua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alue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('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ge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()+</a:t>
            </a:r>
            <a:endParaRPr sz="1400">
              <a:latin typeface="Arial"/>
              <a:cs typeface="Arial"/>
            </a:endParaRPr>
          </a:p>
          <a:p>
            <a:pPr marL="803605" marR="30667">
              <a:lnSpc>
                <a:spcPts val="1585"/>
              </a:lnSpc>
            </a:pP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',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hrg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j</a:t>
            </a:r>
            <a:r>
              <a:rPr sz="1400" spc="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+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)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07365" marR="30667">
              <a:lnSpc>
                <a:spcPts val="1610"/>
              </a:lnSpc>
              <a:spcBef>
                <a:spcPts val="1"/>
              </a:spcBef>
            </a:pP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U</a:t>
            </a:r>
            <a:r>
              <a:rPr sz="2100" spc="0" baseline="-2070" dirty="0" smtClean="0">
                <a:latin typeface="Arial"/>
                <a:cs typeface="Arial"/>
              </a:rPr>
              <a:t>pdat</a:t>
            </a:r>
            <a:r>
              <a:rPr sz="2100" spc="9" baseline="-2070" dirty="0" smtClean="0">
                <a:latin typeface="Arial"/>
                <a:cs typeface="Arial"/>
              </a:rPr>
              <a:t>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4" baseline="-2070" dirty="0" smtClean="0">
                <a:latin typeface="Arial"/>
                <a:cs typeface="Arial"/>
              </a:rPr>
              <a:t>z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ql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catch 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ep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spc="9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10769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Op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nPan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ho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ss</a:t>
            </a:r>
            <a:r>
              <a:rPr sz="2100" spc="0" baseline="-2070" dirty="0" smtClean="0">
                <a:latin typeface="Arial"/>
                <a:cs typeface="Arial"/>
              </a:rPr>
              <a:t>age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ial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nu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Si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pan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de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ail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penju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lan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bol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2100" b="1" spc="14" baseline="-207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Ed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spc="-9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ct val="95825"/>
              </a:lnSpc>
            </a:pP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abel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4224" marR="30667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er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h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5226852"/>
            <a:ext cx="1215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5635233"/>
            <a:ext cx="3664086" cy="407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solidFill>
                  <a:srgbClr val="008080"/>
                </a:solidFill>
                <a:latin typeface="Arial"/>
                <a:cs typeface="Arial"/>
              </a:rPr>
              <a:t>/</a:t>
            </a: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1400" spc="0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61468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*</a:t>
            </a:r>
            <a:r>
              <a:rPr sz="2100" spc="1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@</a:t>
            </a:r>
            <a:r>
              <a:rPr sz="2100" b="1" spc="-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p</a:t>
            </a:r>
            <a:r>
              <a:rPr sz="2100" b="1" spc="-1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a</a:t>
            </a:r>
            <a:r>
              <a:rPr sz="2100" b="1" spc="4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r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  <a:hlinkClick r:id="rId2"/>
              </a:rPr>
              <a:t>am</a:t>
            </a:r>
            <a:r>
              <a:rPr sz="2100" b="1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ar</a:t>
            </a:r>
            <a:r>
              <a:rPr sz="2100" spc="-14" baseline="-2070" dirty="0" smtClean="0">
                <a:solidFill>
                  <a:srgbClr val="008080"/>
                </a:solidFill>
                <a:latin typeface="Arial"/>
                <a:cs typeface="Arial"/>
              </a:rPr>
              <a:t>g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s </a:t>
            </a:r>
            <a:r>
              <a:rPr sz="2100" spc="4" baseline="-2070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he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8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o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mm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and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line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2100" spc="-14" baseline="-2070" dirty="0" smtClean="0">
                <a:solidFill>
                  <a:srgbClr val="0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rgu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en</a:t>
            </a:r>
            <a:r>
              <a:rPr sz="2100" spc="-4" baseline="-2070" dirty="0" smtClean="0">
                <a:solidFill>
                  <a:srgbClr val="00808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8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5176" y="726988"/>
            <a:ext cx="4360336" cy="81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943" marR="26746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solidFill>
                  <a:srgbClr val="008080"/>
                </a:solidFill>
                <a:latin typeface="Arial"/>
                <a:cs typeface="Arial"/>
              </a:rPr>
              <a:t>*/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ublic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st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</a:t>
            </a:r>
            <a:r>
              <a:rPr sz="1400" spc="1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-4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ain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ring ar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[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]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  <a:p>
            <a:pPr marL="209245" marR="26746">
              <a:lnSpc>
                <a:spcPts val="1610"/>
              </a:lnSpc>
              <a:spcBef>
                <a:spcPts val="80"/>
              </a:spcBef>
            </a:pP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sz="2100" spc="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and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play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he</a:t>
            </a:r>
            <a:r>
              <a:rPr sz="2100" spc="-4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100" spc="-14" baseline="-2070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rm</a:t>
            </a:r>
            <a:r>
              <a:rPr sz="2100" spc="-9" baseline="-207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sz="2100" spc="0" baseline="-207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marL="209245">
              <a:lnSpc>
                <a:spcPts val="1610"/>
              </a:lnSpc>
            </a:pP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Queue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in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k</a:t>
            </a:r>
            <a:r>
              <a:rPr sz="2100" spc="0" baseline="-2070" dirty="0" smtClean="0">
                <a:latin typeface="Arial"/>
                <a:cs typeface="Arial"/>
              </a:rPr>
              <a:t>eL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14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unnable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 {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8318" y="1749592"/>
            <a:ext cx="3196539" cy="614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c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run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212344">
              <a:lnSpc>
                <a:spcPts val="1610"/>
              </a:lnSpc>
              <a:spcBef>
                <a:spcPts val="3"/>
              </a:spcBef>
            </a:pP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19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Penjualan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9" baseline="-2070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V</a:t>
            </a:r>
            <a:r>
              <a:rPr sz="2100" spc="-1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bl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722" y="2364145"/>
            <a:ext cx="24079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3652" y="2568361"/>
            <a:ext cx="4027628" cy="3474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4224" marR="949451" indent="-1524">
              <a:lnSpc>
                <a:spcPts val="1610"/>
              </a:lnSpc>
              <a:spcBef>
                <a:spcPts val="23"/>
              </a:spcBef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riabl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ion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- do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ot 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y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nBar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800353">
              <a:lnSpc>
                <a:spcPts val="1610"/>
              </a:lnSpc>
              <a:spcBef>
                <a:spcPts val="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1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Bu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on 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bah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>
              <a:lnSpc>
                <a:spcPts val="1610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Box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Box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odeKon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124965">
              <a:lnSpc>
                <a:spcPts val="1610"/>
              </a:lnSpc>
              <a:spcBef>
                <a:spcPts val="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spc="0" dirty="0" smtClean="0">
                <a:latin typeface="Arial"/>
                <a:cs typeface="Arial"/>
              </a:rPr>
              <a:t>0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spc="0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spc="0" dirty="0" smtClean="0"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4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3652" y="726988"/>
            <a:ext cx="3998672" cy="4295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marR="17967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5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155445" algn="just">
              <a:lnSpc>
                <a:spcPct val="9582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6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7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8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Label jLabel</a:t>
            </a:r>
            <a:r>
              <a:rPr sz="1400" spc="-4" dirty="0" smtClean="0">
                <a:latin typeface="Arial"/>
                <a:cs typeface="Arial"/>
              </a:rPr>
              <a:t>9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Panel jPanel</a:t>
            </a:r>
            <a:r>
              <a:rPr sz="1400" spc="-4" dirty="0" smtClean="0">
                <a:latin typeface="Arial"/>
                <a:cs typeface="Arial"/>
              </a:rPr>
              <a:t>1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Panel jPanel</a:t>
            </a:r>
            <a:r>
              <a:rPr sz="1400" spc="-4" dirty="0" smtClean="0">
                <a:latin typeface="Arial"/>
                <a:cs typeface="Arial"/>
              </a:rPr>
              <a:t>2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Panel jPanel</a:t>
            </a:r>
            <a:r>
              <a:rPr sz="1400" spc="-4" dirty="0" smtClean="0">
                <a:latin typeface="Arial"/>
                <a:cs typeface="Arial"/>
              </a:rPr>
              <a:t>3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610"/>
              </a:lnSpc>
              <a:spcBef>
                <a:spcPts val="80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J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ollPane j</a:t>
            </a:r>
            <a:r>
              <a:rPr sz="2100" spc="-14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ollPane1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610"/>
              </a:lnSpc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ield</a:t>
            </a:r>
            <a:r>
              <a:rPr sz="2100" spc="14" baseline="-2070" dirty="0" smtClean="0">
                <a:latin typeface="Arial"/>
                <a:cs typeface="Arial"/>
              </a:rPr>
              <a:t> 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266953">
              <a:lnSpc>
                <a:spcPts val="1610"/>
              </a:lnSpc>
              <a:spcBef>
                <a:spcPts val="1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gaBaran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bali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>
              <a:lnSpc>
                <a:spcPts val="1610"/>
              </a:lnSpc>
              <a:spcBef>
                <a:spcPts val="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ual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aBaran</a:t>
            </a:r>
            <a:r>
              <a:rPr sz="1400" spc="-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mN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aKonsumen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alBarang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 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</a:t>
            </a:r>
            <a:r>
              <a:rPr sz="1400" spc="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585"/>
              </a:lnSpc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Spinner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gl</a:t>
            </a:r>
            <a:r>
              <a:rPr sz="1400" spc="4" dirty="0" smtClean="0">
                <a:latin typeface="Arial"/>
                <a:cs typeface="Arial"/>
              </a:rPr>
              <a:t>J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4" marR="17967">
              <a:lnSpc>
                <a:spcPts val="1610"/>
              </a:lnSpc>
              <a:spcBef>
                <a:spcPts val="1"/>
              </a:spcBef>
            </a:pP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2100" spc="-14" baseline="-2070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2100" spc="4" baseline="-2070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2100" spc="0" baseline="-207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2100" spc="9" baseline="-2070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9" baseline="-2070" dirty="0" smtClean="0">
                <a:latin typeface="Arial"/>
                <a:cs typeface="Arial"/>
              </a:rPr>
              <a:t>i</a:t>
            </a:r>
            <a:r>
              <a:rPr sz="2100" spc="0" baseline="-2070" dirty="0" smtClean="0">
                <a:latin typeface="Arial"/>
                <a:cs typeface="Arial"/>
              </a:rPr>
              <a:t>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abelB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-9" baseline="-2070" dirty="0" smtClean="0">
                <a:latin typeface="Arial"/>
                <a:cs typeface="Arial"/>
              </a:rPr>
              <a:t>r</a:t>
            </a:r>
            <a:r>
              <a:rPr sz="2100" spc="0" baseline="-2070" dirty="0" smtClean="0">
                <a:latin typeface="Arial"/>
                <a:cs typeface="Arial"/>
              </a:rPr>
              <a:t>ang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End</a:t>
            </a:r>
            <a:r>
              <a:rPr sz="1400" spc="-4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ariabl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9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400" spc="-14" dirty="0" smtClean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la</a:t>
            </a:r>
            <a:r>
              <a:rPr sz="1400" spc="-9" dirty="0" smtClean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008000"/>
                </a:solidFill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228" y="5022636"/>
            <a:ext cx="1215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8054" y="1418590"/>
            <a:ext cx="6830695" cy="444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8" y="728565"/>
            <a:ext cx="450526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4.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83"/>
          <p:cNvSpPr/>
          <p:nvPr/>
        </p:nvSpPr>
        <p:spPr>
          <a:xfrm>
            <a:off x="952500" y="1428241"/>
            <a:ext cx="64312" cy="233172"/>
          </a:xfrm>
          <a:custGeom>
            <a:avLst/>
            <a:gdLst/>
            <a:ahLst/>
            <a:cxnLst/>
            <a:rect l="l" t="t" r="r" b="b"/>
            <a:pathLst>
              <a:path w="64312" h="233172">
                <a:moveTo>
                  <a:pt x="0" y="233172"/>
                </a:moveTo>
                <a:lnTo>
                  <a:pt x="64312" y="233172"/>
                </a:lnTo>
                <a:lnTo>
                  <a:pt x="6431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81098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16812" y="1428241"/>
            <a:ext cx="1164336" cy="233172"/>
          </a:xfrm>
          <a:custGeom>
            <a:avLst/>
            <a:gdLst/>
            <a:ahLst/>
            <a:cxnLst/>
            <a:rect l="l" t="t" r="r" b="b"/>
            <a:pathLst>
              <a:path w="1164336" h="233172">
                <a:moveTo>
                  <a:pt x="1164336" y="126"/>
                </a:moveTo>
                <a:lnTo>
                  <a:pt x="0" y="126"/>
                </a:lnTo>
                <a:lnTo>
                  <a:pt x="0" y="233172"/>
                </a:lnTo>
                <a:lnTo>
                  <a:pt x="1164336" y="233172"/>
                </a:lnTo>
                <a:lnTo>
                  <a:pt x="1164336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52726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45231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18258" y="1428241"/>
            <a:ext cx="926896" cy="233172"/>
          </a:xfrm>
          <a:custGeom>
            <a:avLst/>
            <a:gdLst/>
            <a:ahLst/>
            <a:cxnLst/>
            <a:rect l="l" t="t" r="r" b="b"/>
            <a:pathLst>
              <a:path w="926896" h="233172">
                <a:moveTo>
                  <a:pt x="926896" y="126"/>
                </a:moveTo>
                <a:lnTo>
                  <a:pt x="0" y="126"/>
                </a:lnTo>
                <a:lnTo>
                  <a:pt x="0" y="233172"/>
                </a:lnTo>
                <a:lnTo>
                  <a:pt x="926896" y="233172"/>
                </a:lnTo>
                <a:lnTo>
                  <a:pt x="926896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16859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02175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82391" y="1428241"/>
            <a:ext cx="1319784" cy="233172"/>
          </a:xfrm>
          <a:custGeom>
            <a:avLst/>
            <a:gdLst/>
            <a:ahLst/>
            <a:cxnLst/>
            <a:rect l="l" t="t" r="r" b="b"/>
            <a:pathLst>
              <a:path w="1319784" h="233172">
                <a:moveTo>
                  <a:pt x="1319784" y="126"/>
                </a:moveTo>
                <a:lnTo>
                  <a:pt x="0" y="126"/>
                </a:lnTo>
                <a:lnTo>
                  <a:pt x="0" y="233172"/>
                </a:lnTo>
                <a:lnTo>
                  <a:pt x="1319784" y="233172"/>
                </a:lnTo>
                <a:lnTo>
                  <a:pt x="1319784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73803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23965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39335" y="1428241"/>
            <a:ext cx="1484630" cy="233172"/>
          </a:xfrm>
          <a:custGeom>
            <a:avLst/>
            <a:gdLst/>
            <a:ahLst/>
            <a:cxnLst/>
            <a:rect l="l" t="t" r="r" b="b"/>
            <a:pathLst>
              <a:path w="1484630" h="233172">
                <a:moveTo>
                  <a:pt x="1484630" y="126"/>
                </a:moveTo>
                <a:lnTo>
                  <a:pt x="0" y="126"/>
                </a:lnTo>
                <a:lnTo>
                  <a:pt x="0" y="233172"/>
                </a:lnTo>
                <a:lnTo>
                  <a:pt x="1484630" y="233172"/>
                </a:lnTo>
                <a:lnTo>
                  <a:pt x="1484630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95593" y="1428241"/>
            <a:ext cx="65532" cy="233172"/>
          </a:xfrm>
          <a:custGeom>
            <a:avLst/>
            <a:gdLst/>
            <a:ahLst/>
            <a:cxnLst/>
            <a:rect l="l" t="t" r="r" b="b"/>
            <a:pathLst>
              <a:path w="65532" h="233172">
                <a:moveTo>
                  <a:pt x="0" y="233172"/>
                </a:moveTo>
                <a:lnTo>
                  <a:pt x="65532" y="233172"/>
                </a:lnTo>
                <a:lnTo>
                  <a:pt x="65532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44002" y="1428241"/>
            <a:ext cx="65531" cy="233172"/>
          </a:xfrm>
          <a:custGeom>
            <a:avLst/>
            <a:gdLst/>
            <a:ahLst/>
            <a:cxnLst/>
            <a:rect l="l" t="t" r="r" b="b"/>
            <a:pathLst>
              <a:path w="65531" h="233172">
                <a:moveTo>
                  <a:pt x="0" y="233172"/>
                </a:moveTo>
                <a:lnTo>
                  <a:pt x="65531" y="233172"/>
                </a:lnTo>
                <a:lnTo>
                  <a:pt x="6553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61125" y="1428241"/>
            <a:ext cx="1682750" cy="233172"/>
          </a:xfrm>
          <a:custGeom>
            <a:avLst/>
            <a:gdLst/>
            <a:ahLst/>
            <a:cxnLst/>
            <a:rect l="l" t="t" r="r" b="b"/>
            <a:pathLst>
              <a:path w="1682750" h="233172">
                <a:moveTo>
                  <a:pt x="1682750" y="126"/>
                </a:moveTo>
                <a:lnTo>
                  <a:pt x="0" y="126"/>
                </a:lnTo>
                <a:lnTo>
                  <a:pt x="0" y="233172"/>
                </a:lnTo>
                <a:lnTo>
                  <a:pt x="1682750" y="233172"/>
                </a:lnTo>
                <a:lnTo>
                  <a:pt x="1682750" y="1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0976" y="1423669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52726" y="1423669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16859" y="1423669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73803" y="1423669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94069" y="1423669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50976" y="166446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52726" y="166446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16859" y="166446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73803" y="166446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394069" y="166446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50976" y="2138806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52726" y="2138806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16859" y="2138806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73803" y="2138806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94069" y="2138806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50976" y="2378074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52726" y="2378074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16859" y="2378074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73803" y="2378074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94069" y="2378074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50976" y="2618866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52726" y="2618866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16859" y="2618866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73803" y="2618866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94069" y="2618866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50976" y="2858135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52726" y="2858135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16859" y="2858135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73803" y="285813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94069" y="2858135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50976" y="3098927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52726" y="3098927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6859" y="3098927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73803" y="3098927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94069" y="3098927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50976" y="3338194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52726" y="3338194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16859" y="3338194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73803" y="3338194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394069" y="3338194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50976" y="381241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52726" y="381241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16859" y="381241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773803" y="381241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394069" y="381241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50976" y="4286376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52726" y="4286376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16859" y="4286376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73803" y="4286376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394069" y="4286376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50976" y="4525644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252726" y="4525644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16859" y="4525644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73803" y="4525644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94069" y="4525644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50976" y="4766436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252726" y="4766436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16859" y="4766436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73803" y="4766436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94069" y="4766436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50976" y="5006085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252726" y="5006085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16859" y="5006085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73803" y="500608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394069" y="5006085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50976" y="5246877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52726" y="5246877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16859" y="5246877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73803" y="5246877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94069" y="5246877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50976" y="5486145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252726" y="5486145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316859" y="5486145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73803" y="548614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94069" y="5486145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50976" y="5726887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252726" y="5726887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316859" y="5726887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73803" y="5726887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94069" y="5726887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47928" y="1420621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50976" y="5966155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249678" y="1420622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252726" y="5966155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313811" y="1420621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316859" y="5966155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770755" y="1420621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73803" y="596615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91021" y="1420621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94069" y="5966155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211057" y="1420622"/>
            <a:ext cx="0" cy="4548581"/>
          </a:xfrm>
          <a:custGeom>
            <a:avLst/>
            <a:gdLst/>
            <a:ahLst/>
            <a:cxnLst/>
            <a:rect l="l" t="t" r="r" b="b"/>
            <a:pathLst>
              <a:path h="4548581">
                <a:moveTo>
                  <a:pt x="0" y="0"/>
                </a:moveTo>
                <a:lnTo>
                  <a:pt x="0" y="454858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935228" y="728565"/>
            <a:ext cx="732868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Se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il</a:t>
            </a:r>
            <a:r>
              <a:rPr sz="1600" spc="0" dirty="0" smtClean="0">
                <a:latin typeface="Arial"/>
                <a:cs typeface="Arial"/>
              </a:rPr>
              <a:t>ai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ari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ompo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-7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ntrol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da 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9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47928" y="1428368"/>
            <a:ext cx="1301749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800">
              <a:lnSpc>
                <a:spcPts val="1814"/>
              </a:lnSpc>
              <a:spcBef>
                <a:spcPts val="90"/>
              </a:spcBef>
            </a:pPr>
            <a:r>
              <a:rPr sz="1600" spc="0" dirty="0" smtClean="0">
                <a:latin typeface="Arial"/>
                <a:cs typeface="Arial"/>
              </a:rPr>
              <a:t>Ko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ponen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249678" y="1428368"/>
            <a:ext cx="1064133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14"/>
              </a:lnSpc>
              <a:spcBef>
                <a:spcPts val="90"/>
              </a:spcBef>
            </a:pPr>
            <a:r>
              <a:rPr sz="1600" spc="0" dirty="0" smtClean="0">
                <a:latin typeface="Arial"/>
                <a:cs typeface="Arial"/>
              </a:rPr>
              <a:t>Properti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13811" y="1428368"/>
            <a:ext cx="1456944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7575">
              <a:lnSpc>
                <a:spcPts val="1814"/>
              </a:lnSpc>
              <a:spcBef>
                <a:spcPts val="90"/>
              </a:spcBef>
            </a:pPr>
            <a:r>
              <a:rPr sz="1600" spc="0" dirty="0" smtClean="0">
                <a:latin typeface="Arial"/>
                <a:cs typeface="Arial"/>
              </a:rPr>
              <a:t>Va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770755" y="1428368"/>
            <a:ext cx="1620265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9280" marR="540906" algn="ctr">
              <a:lnSpc>
                <a:spcPts val="1814"/>
              </a:lnSpc>
              <a:spcBef>
                <a:spcPts val="90"/>
              </a:spcBef>
            </a:pPr>
            <a:r>
              <a:rPr sz="1600" spc="0" dirty="0" smtClean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91021" y="1428368"/>
            <a:ext cx="1820036" cy="233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0836">
              <a:lnSpc>
                <a:spcPts val="1814"/>
              </a:lnSpc>
              <a:spcBef>
                <a:spcPts val="90"/>
              </a:spcBef>
            </a:pPr>
            <a:r>
              <a:rPr sz="1600" spc="0" dirty="0" smtClean="0">
                <a:latin typeface="Arial"/>
                <a:cs typeface="Arial"/>
              </a:rPr>
              <a:t>Va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47928" y="1661414"/>
            <a:ext cx="1301749" cy="4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2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49678" y="1661414"/>
            <a:ext cx="1064133" cy="4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Tit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13811" y="1661414"/>
            <a:ext cx="1456944" cy="4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.:    </a:t>
            </a:r>
            <a:r>
              <a:rPr sz="1600" spc="16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  <a:p>
            <a:pPr marL="68579">
              <a:lnSpc>
                <a:spcPts val="183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Barang</a:t>
            </a:r>
            <a:r>
              <a:rPr sz="2400" spc="-51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:.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770755" y="1661414"/>
            <a:ext cx="1620265" cy="4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6391021" y="1661414"/>
            <a:ext cx="1820036" cy="4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947928" y="2138806"/>
            <a:ext cx="130174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Pan</a:t>
            </a:r>
            <a:r>
              <a:rPr sz="1600" spc="4" dirty="0" smtClean="0">
                <a:latin typeface="Arial"/>
                <a:cs typeface="Arial"/>
              </a:rPr>
              <a:t>el</a:t>
            </a:r>
            <a:r>
              <a:rPr sz="1600" spc="0" dirty="0" smtClean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49678" y="2138806"/>
            <a:ext cx="1064133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3313811" y="2138806"/>
            <a:ext cx="1456944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4770755" y="2138806"/>
            <a:ext cx="162026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6391021" y="2138806"/>
            <a:ext cx="1820036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947928" y="2378074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Pan</a:t>
            </a:r>
            <a:r>
              <a:rPr sz="1600" spc="4" dirty="0" smtClean="0">
                <a:latin typeface="Arial"/>
                <a:cs typeface="Arial"/>
              </a:rPr>
              <a:t>el</a:t>
            </a:r>
            <a:r>
              <a:rPr sz="1600" spc="0" dirty="0" smtClean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49678" y="2378074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3313811" y="2378074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4770755" y="2378074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6391021" y="2378074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947928" y="2618866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Pan</a:t>
            </a:r>
            <a:r>
              <a:rPr sz="1600" spc="4" dirty="0" smtClean="0">
                <a:latin typeface="Arial"/>
                <a:cs typeface="Arial"/>
              </a:rPr>
              <a:t>el</a:t>
            </a:r>
            <a:r>
              <a:rPr sz="1600" spc="0" dirty="0" smtClean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49678" y="2618866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3313811" y="2618866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4770755" y="2618866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6391021" y="2618866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947928" y="2858135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49678" y="2858135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13811" y="2858135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Kode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70755" y="2858135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6391021" y="2858135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947928" y="3098927"/>
            <a:ext cx="130174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49678" y="3098927"/>
            <a:ext cx="1064133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13811" y="3098927"/>
            <a:ext cx="1456944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Tanggal</a:t>
            </a:r>
            <a:r>
              <a:rPr sz="1600" spc="-5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70755" y="3098927"/>
            <a:ext cx="162026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6391021" y="3098927"/>
            <a:ext cx="1820036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947928" y="3338194"/>
            <a:ext cx="1301749" cy="474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49678" y="3338194"/>
            <a:ext cx="1064133" cy="474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13811" y="3338194"/>
            <a:ext cx="1456944" cy="474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Kode</a:t>
            </a:r>
            <a:endParaRPr sz="1600">
              <a:latin typeface="Arial"/>
              <a:cs typeface="Arial"/>
            </a:endParaRPr>
          </a:p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70755" y="3338194"/>
            <a:ext cx="1620265" cy="474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6391021" y="3338194"/>
            <a:ext cx="1820036" cy="474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947928" y="3812412"/>
            <a:ext cx="1301749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49678" y="3812412"/>
            <a:ext cx="1064133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3811" y="3812412"/>
            <a:ext cx="1456944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68579">
              <a:lnSpc>
                <a:spcPts val="183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Kon</a:t>
            </a:r>
            <a:r>
              <a:rPr sz="2400" spc="9" baseline="-1811" dirty="0" smtClean="0">
                <a:latin typeface="Arial"/>
                <a:cs typeface="Arial"/>
              </a:rPr>
              <a:t>s</a:t>
            </a:r>
            <a:r>
              <a:rPr sz="2400" spc="0" baseline="-1811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70755" y="3812412"/>
            <a:ext cx="1620265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391021" y="3812412"/>
            <a:ext cx="1820036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947928" y="4286376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9678" y="4286376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3811" y="4286376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Kode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0755" y="4286376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6391021" y="4286376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947928" y="4525644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49678" y="4525644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3811" y="4525644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Nama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ar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70755" y="4525644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6391021" y="4525644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947928" y="4766436"/>
            <a:ext cx="1301749" cy="23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9678" y="4766436"/>
            <a:ext cx="1064133" cy="23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3811" y="4766436"/>
            <a:ext cx="1456944" cy="23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Harga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0755" y="4766436"/>
            <a:ext cx="1620265" cy="23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6391021" y="4766436"/>
            <a:ext cx="1820036" cy="23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947928" y="5006085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9678" y="5006085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3811" y="5006085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ml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0755" y="5006085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391021" y="5006085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947928" y="5246877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9678" y="5246877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3811" y="5246877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Sub</a:t>
            </a:r>
            <a:r>
              <a:rPr sz="1600" spc="-2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755" y="5246877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391021" y="5246877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947928" y="5486145"/>
            <a:ext cx="1301749" cy="24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39"/>
              </a:lnSpc>
              <a:spcBef>
                <a:spcPts val="92"/>
              </a:spcBef>
            </a:pP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Labe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678" y="5486145"/>
            <a:ext cx="1064133" cy="24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39"/>
              </a:lnSpc>
              <a:spcBef>
                <a:spcPts val="92"/>
              </a:spcBef>
            </a:pPr>
            <a:r>
              <a:rPr sz="2400" spc="0" baseline="-1811" dirty="0" smtClean="0">
                <a:latin typeface="Arial"/>
                <a:cs typeface="Arial"/>
              </a:rPr>
              <a:t>Te</a:t>
            </a:r>
            <a:r>
              <a:rPr sz="2400" spc="-9" baseline="-1811" dirty="0" smtClean="0">
                <a:latin typeface="Arial"/>
                <a:cs typeface="Arial"/>
              </a:rPr>
              <a:t>x</a:t>
            </a:r>
            <a:r>
              <a:rPr sz="2400" spc="0" baseline="-1811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3811" y="5486145"/>
            <a:ext cx="1456944" cy="24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39"/>
              </a:lnSpc>
              <a:spcBef>
                <a:spcPts val="92"/>
              </a:spcBef>
            </a:pPr>
            <a:r>
              <a:rPr sz="2400" spc="0" baseline="-1811" dirty="0" smtClean="0">
                <a:latin typeface="Arial"/>
                <a:cs typeface="Arial"/>
              </a:rPr>
              <a:t>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0755" y="5486145"/>
            <a:ext cx="1620265" cy="24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391021" y="5486145"/>
            <a:ext cx="1820036" cy="24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47928" y="5726887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9678" y="5726887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3811" y="5726887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0755" y="5726887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391021" y="5726887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97"/>
          <p:cNvSpPr/>
          <p:nvPr/>
        </p:nvSpPr>
        <p:spPr>
          <a:xfrm>
            <a:off x="950976" y="722629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52726" y="722629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16859" y="722629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73803" y="722629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94069" y="722629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50976" y="96342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52726" y="96342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16859" y="96342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73803" y="96342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94069" y="96342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50976" y="1202689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52726" y="1202689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16859" y="1202689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73803" y="1202689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94069" y="1202689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50976" y="1443481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52726" y="1443481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16859" y="1443481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773803" y="1443481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94069" y="1443481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50976" y="1682750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52726" y="1682750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16859" y="1682750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773803" y="1682750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94069" y="1682750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50976" y="1923541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252726" y="1923541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316859" y="1923541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773803" y="1923541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94069" y="1923541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50976" y="2163190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52726" y="2163190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16859" y="2163190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73803" y="2163190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94069" y="2163190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50976" y="240398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52726" y="240398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16859" y="240398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73803" y="240398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94069" y="240398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50976" y="2643251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52726" y="2643251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16859" y="2643251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73803" y="2643251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394069" y="2643251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50976" y="288404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52726" y="288404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16859" y="288404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73803" y="288404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394069" y="288404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50976" y="3123311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252726" y="3123311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16859" y="3123311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773803" y="3123311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394069" y="3123311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50976" y="3364103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252726" y="3364103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16859" y="3364103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73803" y="3364103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394069" y="3364103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50976" y="3603624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252726" y="3603624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16859" y="3603624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73803" y="3603624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394069" y="3603624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50976" y="3844417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252726" y="3844417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16859" y="3844417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73803" y="3844417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94069" y="3844417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50976" y="4318380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252726" y="4318380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316859" y="4318380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73803" y="4318380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94069" y="4318380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50976" y="4557648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252726" y="4557648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316859" y="4557648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73803" y="4557648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94069" y="4557648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50976" y="4798441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252726" y="4798441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316859" y="4798441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773803" y="4798441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94069" y="4798441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50976" y="5038089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252726" y="5038089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316859" y="5038089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73803" y="5038089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94069" y="5038089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50976" y="5278882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252726" y="5278882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316859" y="5278882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773803" y="5278882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394069" y="5278882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47928" y="719581"/>
            <a:ext cx="0" cy="4801616"/>
          </a:xfrm>
          <a:custGeom>
            <a:avLst/>
            <a:gdLst/>
            <a:ahLst/>
            <a:cxnLst/>
            <a:rect l="l" t="t" r="r" b="b"/>
            <a:pathLst>
              <a:path h="4801616">
                <a:moveTo>
                  <a:pt x="0" y="0"/>
                </a:moveTo>
                <a:lnTo>
                  <a:pt x="0" y="4801616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50976" y="5518150"/>
            <a:ext cx="1295653" cy="0"/>
          </a:xfrm>
          <a:custGeom>
            <a:avLst/>
            <a:gdLst/>
            <a:ahLst/>
            <a:cxnLst/>
            <a:rect l="l" t="t" r="r" b="b"/>
            <a:pathLst>
              <a:path w="1295653">
                <a:moveTo>
                  <a:pt x="0" y="0"/>
                </a:moveTo>
                <a:lnTo>
                  <a:pt x="129565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249678" y="719581"/>
            <a:ext cx="0" cy="4801616"/>
          </a:xfrm>
          <a:custGeom>
            <a:avLst/>
            <a:gdLst/>
            <a:ahLst/>
            <a:cxnLst/>
            <a:rect l="l" t="t" r="r" b="b"/>
            <a:pathLst>
              <a:path h="4801616">
                <a:moveTo>
                  <a:pt x="0" y="0"/>
                </a:moveTo>
                <a:lnTo>
                  <a:pt x="0" y="4801616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252726" y="5518150"/>
            <a:ext cx="1057960" cy="0"/>
          </a:xfrm>
          <a:custGeom>
            <a:avLst/>
            <a:gdLst/>
            <a:ahLst/>
            <a:cxnLst/>
            <a:rect l="l" t="t" r="r" b="b"/>
            <a:pathLst>
              <a:path w="1057960">
                <a:moveTo>
                  <a:pt x="0" y="0"/>
                </a:moveTo>
                <a:lnTo>
                  <a:pt x="10579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13811" y="719581"/>
            <a:ext cx="0" cy="4801616"/>
          </a:xfrm>
          <a:custGeom>
            <a:avLst/>
            <a:gdLst/>
            <a:ahLst/>
            <a:cxnLst/>
            <a:rect l="l" t="t" r="r" b="b"/>
            <a:pathLst>
              <a:path h="4801616">
                <a:moveTo>
                  <a:pt x="0" y="0"/>
                </a:moveTo>
                <a:lnTo>
                  <a:pt x="0" y="4801616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316859" y="5518150"/>
            <a:ext cx="1450848" cy="0"/>
          </a:xfrm>
          <a:custGeom>
            <a:avLst/>
            <a:gdLst/>
            <a:ahLst/>
            <a:cxnLst/>
            <a:rect l="l" t="t" r="r" b="b"/>
            <a:pathLst>
              <a:path w="1450848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70755" y="719581"/>
            <a:ext cx="0" cy="4801616"/>
          </a:xfrm>
          <a:custGeom>
            <a:avLst/>
            <a:gdLst/>
            <a:ahLst/>
            <a:cxnLst/>
            <a:rect l="l" t="t" r="r" b="b"/>
            <a:pathLst>
              <a:path h="4801616">
                <a:moveTo>
                  <a:pt x="0" y="0"/>
                </a:moveTo>
                <a:lnTo>
                  <a:pt x="0" y="4801616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773803" y="5518150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417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91021" y="719581"/>
            <a:ext cx="0" cy="4801616"/>
          </a:xfrm>
          <a:custGeom>
            <a:avLst/>
            <a:gdLst/>
            <a:ahLst/>
            <a:cxnLst/>
            <a:rect l="l" t="t" r="r" b="b"/>
            <a:pathLst>
              <a:path h="4801616">
                <a:moveTo>
                  <a:pt x="0" y="0"/>
                </a:moveTo>
                <a:lnTo>
                  <a:pt x="0" y="4801616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94069" y="5518150"/>
            <a:ext cx="1813813" cy="0"/>
          </a:xfrm>
          <a:custGeom>
            <a:avLst/>
            <a:gdLst/>
            <a:ahLst/>
            <a:cxnLst/>
            <a:rect l="l" t="t" r="r" b="b"/>
            <a:pathLst>
              <a:path w="1813813">
                <a:moveTo>
                  <a:pt x="0" y="0"/>
                </a:moveTo>
                <a:lnTo>
                  <a:pt x="181381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211057" y="719582"/>
            <a:ext cx="0" cy="4801615"/>
          </a:xfrm>
          <a:custGeom>
            <a:avLst/>
            <a:gdLst/>
            <a:ahLst/>
            <a:cxnLst/>
            <a:rect l="l" t="t" r="r" b="b"/>
            <a:pathLst>
              <a:path h="4801615">
                <a:moveTo>
                  <a:pt x="0" y="0"/>
                </a:moveTo>
                <a:lnTo>
                  <a:pt x="0" y="4801615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947928" y="722629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Labe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49678" y="722629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313811" y="722629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770755" y="722629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2" name="object 92"/>
          <p:cNvSpPr txBox="1"/>
          <p:nvPr/>
        </p:nvSpPr>
        <p:spPr>
          <a:xfrm>
            <a:off x="6391021" y="722629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1" name="object 91"/>
          <p:cNvSpPr txBox="1"/>
          <p:nvPr/>
        </p:nvSpPr>
        <p:spPr>
          <a:xfrm>
            <a:off x="947928" y="963422"/>
            <a:ext cx="130174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249678" y="963422"/>
            <a:ext cx="1064133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313811" y="963422"/>
            <a:ext cx="1456944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4770755" y="963422"/>
            <a:ext cx="162026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391021" y="963422"/>
            <a:ext cx="1820036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mK</a:t>
            </a:r>
            <a:r>
              <a:rPr sz="1600" spc="0" dirty="0" smtClean="0">
                <a:latin typeface="Arial"/>
                <a:cs typeface="Arial"/>
              </a:rPr>
              <a:t>ode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47928" y="1202689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49678" y="1202689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313811" y="1202689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4770755" y="1202689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391021" y="1202689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mNa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aKo</a:t>
            </a:r>
            <a:r>
              <a:rPr sz="1600" spc="4" dirty="0" smtClean="0">
                <a:latin typeface="Arial"/>
                <a:cs typeface="Arial"/>
              </a:rPr>
              <a:t>ns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47928" y="1443481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249678" y="1443481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13811" y="1443481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4770755" y="1443481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91021" y="1443481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mNa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aBar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47928" y="1682750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49678" y="1682750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13811" y="1682750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4770755" y="1682750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91021" y="1682750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mHargaB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47928" y="1923541"/>
            <a:ext cx="1301749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49678" y="1923541"/>
            <a:ext cx="1064133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13811" y="1923541"/>
            <a:ext cx="1456944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4770755" y="1923541"/>
            <a:ext cx="1620265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91021" y="1923541"/>
            <a:ext cx="1820036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lJ</a:t>
            </a:r>
            <a:r>
              <a:rPr sz="1600" spc="0" dirty="0" smtClean="0">
                <a:latin typeface="Arial"/>
                <a:cs typeface="Arial"/>
              </a:rPr>
              <a:t>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47928" y="2163190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49678" y="2163190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13811" y="2163190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4770755" y="2163190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91021" y="2163190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ubTota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Bar</a:t>
            </a:r>
            <a:r>
              <a:rPr sz="1600" spc="9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47928" y="2403982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d7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49678" y="2403982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13811" y="2403982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4770755" y="2403982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ariabel</a:t>
            </a:r>
            <a:r>
              <a:rPr sz="1600" spc="-4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91021" y="2403982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mTotal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47928" y="2643251"/>
            <a:ext cx="130174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49678" y="2643251"/>
            <a:ext cx="1064133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13811" y="2643251"/>
            <a:ext cx="1456944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4770755" y="2643251"/>
            <a:ext cx="162026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1021" y="2643251"/>
            <a:ext cx="182003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47928" y="2884042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tFie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d9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49678" y="2884042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13811" y="2884042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4770755" y="2884042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91021" y="2884042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emba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47928" y="3123311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49678" y="3123311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3313811" y="3123311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4770755" y="3123311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91021" y="3123311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7928" y="3364103"/>
            <a:ext cx="1301749" cy="239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Combo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-4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49678" y="3364103"/>
            <a:ext cx="1064133" cy="239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3313811" y="3364103"/>
            <a:ext cx="1456944" cy="239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4770755" y="3364103"/>
            <a:ext cx="1620265" cy="239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91021" y="3364103"/>
            <a:ext cx="1820036" cy="239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7928" y="3603624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Table1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9678" y="3603624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3313811" y="3603624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4770755" y="3603624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91021" y="3603624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tabe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7928" y="3844417"/>
            <a:ext cx="1301749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49678" y="3844417"/>
            <a:ext cx="1064133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3811" y="3844417"/>
            <a:ext cx="1456944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  <a:p>
            <a:pPr marL="68579">
              <a:lnSpc>
                <a:spcPts val="183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Baru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70755" y="3844417"/>
            <a:ext cx="1620265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</a:t>
            </a:r>
            <a:r>
              <a:rPr sz="1600" spc="4" dirty="0" smtClean="0">
                <a:latin typeface="Arial"/>
                <a:cs typeface="Arial"/>
              </a:rPr>
              <a:t>ri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91021" y="3844417"/>
            <a:ext cx="1820036" cy="47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aru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7928" y="4318380"/>
            <a:ext cx="130174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9678" y="4318380"/>
            <a:ext cx="1064133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3811" y="4318380"/>
            <a:ext cx="1456944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0755" y="4318380"/>
            <a:ext cx="1620265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1021" y="4318380"/>
            <a:ext cx="1820036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mpan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4557648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9678" y="4557648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3811" y="4557648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0755" y="4557648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1021" y="4557648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928" y="4798441"/>
            <a:ext cx="1301749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9678" y="4798441"/>
            <a:ext cx="1064133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3811" y="4798441"/>
            <a:ext cx="1456944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755" y="4798441"/>
            <a:ext cx="1620265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1021" y="4798441"/>
            <a:ext cx="1820036" cy="239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928" y="5038089"/>
            <a:ext cx="130174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678" y="5038089"/>
            <a:ext cx="1064133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3811" y="5038089"/>
            <a:ext cx="1456944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Tambah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0755" y="5038089"/>
            <a:ext cx="1620265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1021" y="5038089"/>
            <a:ext cx="182003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BtnTam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928" y="5278882"/>
            <a:ext cx="130174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9678" y="5278882"/>
            <a:ext cx="1064133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-9" dirty="0" smtClean="0">
                <a:latin typeface="Arial"/>
                <a:cs typeface="Arial"/>
              </a:rPr>
              <a:t>x</a:t>
            </a:r>
            <a:r>
              <a:rPr sz="1600" spc="0" dirty="0" smtClean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3811" y="5278882"/>
            <a:ext cx="1456944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Hapus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0755" y="5278882"/>
            <a:ext cx="162026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abel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91021" y="5278882"/>
            <a:ext cx="182003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BtnHa</a:t>
            </a:r>
            <a:r>
              <a:rPr sz="1600" spc="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us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06628" y="728565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228" y="728565"/>
            <a:ext cx="36115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bah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0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bra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uh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04" y="1428028"/>
            <a:ext cx="3613659" cy="1840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q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J</a:t>
            </a:r>
            <a:r>
              <a:rPr sz="2100" spc="-1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p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io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Pan</a:t>
            </a:r>
            <a:r>
              <a:rPr sz="2100" spc="4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9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9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x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w</a:t>
            </a:r>
            <a:r>
              <a:rPr sz="2100" spc="0" baseline="-2070" dirty="0" smtClean="0">
                <a:latin typeface="Arial"/>
                <a:cs typeface="Arial"/>
              </a:rPr>
              <a:t>ing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ab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aul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b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ode</a:t>
            </a:r>
            <a:r>
              <a:rPr sz="2100" spc="4" baseline="-2070" dirty="0" smtClean="0">
                <a:latin typeface="Arial"/>
                <a:cs typeface="Arial"/>
              </a:rPr>
              <a:t>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9" baseline="-2070" dirty="0" smtClean="0">
                <a:latin typeface="Arial"/>
                <a:cs typeface="Arial"/>
              </a:rPr>
              <a:t>x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al</a:t>
            </a:r>
            <a:r>
              <a:rPr sz="2100" spc="-4" baseline="-2070" dirty="0" smtClean="0">
                <a:latin typeface="Arial"/>
                <a:cs typeface="Arial"/>
              </a:rPr>
              <a:t>F</a:t>
            </a:r>
            <a:r>
              <a:rPr sz="2100" spc="0" baseline="-2070" dirty="0" smtClean="0">
                <a:latin typeface="Arial"/>
                <a:cs typeface="Arial"/>
              </a:rPr>
              <a:t>or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-19" baseline="-2070" dirty="0" smtClean="0">
                <a:latin typeface="Arial"/>
                <a:cs typeface="Arial"/>
              </a:rPr>
              <a:t>y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4" baseline="-2070" dirty="0" smtClean="0">
                <a:latin typeface="Arial"/>
                <a:cs typeface="Arial"/>
              </a:rPr>
              <a:t>o</a:t>
            </a:r>
            <a:r>
              <a:rPr sz="2100" spc="0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1400" b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0" dirty="0" smtClean="0">
                <a:latin typeface="Arial"/>
                <a:cs typeface="Arial"/>
              </a:rPr>
              <a:t>ja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endar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100" b="1" spc="4" baseline="-207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100" spc="0" baseline="-2070" dirty="0" smtClean="0">
                <a:latin typeface="Arial"/>
                <a:cs typeface="Arial"/>
              </a:rPr>
              <a:t>ja</a:t>
            </a:r>
            <a:r>
              <a:rPr sz="2100" spc="-19" baseline="-2070" dirty="0" smtClean="0">
                <a:latin typeface="Arial"/>
                <a:cs typeface="Arial"/>
              </a:rPr>
              <a:t>v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i</a:t>
            </a:r>
            <a:r>
              <a:rPr sz="2100" spc="-9" baseline="-2070" dirty="0" smtClean="0">
                <a:latin typeface="Arial"/>
                <a:cs typeface="Arial"/>
              </a:rPr>
              <a:t>l</a:t>
            </a:r>
            <a:r>
              <a:rPr sz="2100" b="1" spc="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-4" baseline="-2070" dirty="0" smtClean="0">
                <a:latin typeface="Arial"/>
                <a:cs typeface="Arial"/>
              </a:rPr>
              <a:t>D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3621752"/>
            <a:ext cx="22500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8" y="3621752"/>
            <a:ext cx="218873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v</a:t>
            </a:r>
            <a:r>
              <a:rPr sz="1600" spc="0" dirty="0" smtClean="0">
                <a:latin typeface="Arial"/>
                <a:cs typeface="Arial"/>
              </a:rPr>
              <a:t>aria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2128" y="4321215"/>
            <a:ext cx="1756741" cy="1020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667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one</a:t>
            </a:r>
            <a:r>
              <a:rPr sz="1400" spc="-9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  <a:spcBef>
                <a:spcPts val="3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14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t </a:t>
            </a:r>
            <a:r>
              <a:rPr sz="2100" spc="4" baseline="-2070" dirty="0" smtClean="0">
                <a:latin typeface="Arial"/>
                <a:cs typeface="Arial"/>
              </a:rPr>
              <a:t>st</a:t>
            </a:r>
            <a:r>
              <a:rPr sz="2100" spc="-14" baseline="-2070" dirty="0" smtClean="0">
                <a:latin typeface="Arial"/>
                <a:cs typeface="Arial"/>
              </a:rPr>
              <a:t>a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en</a:t>
            </a:r>
            <a:r>
              <a:rPr sz="2100" spc="9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3" marR="30667">
              <a:lnSpc>
                <a:spcPts val="1610"/>
              </a:lnSpc>
            </a:pPr>
            <a:r>
              <a:rPr sz="2100" spc="-4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Set</a:t>
            </a:r>
            <a:r>
              <a:rPr sz="2100" spc="4" baseline="-2070" dirty="0" smtClean="0">
                <a:latin typeface="Arial"/>
                <a:cs typeface="Arial"/>
              </a:rPr>
              <a:t> </a:t>
            </a:r>
            <a:r>
              <a:rPr sz="2100" spc="0" baseline="-2070" dirty="0" smtClean="0">
                <a:latin typeface="Arial"/>
                <a:cs typeface="Arial"/>
              </a:rPr>
              <a:t>r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0" baseline="-2070" dirty="0" smtClean="0">
                <a:latin typeface="Arial"/>
                <a:cs typeface="Arial"/>
              </a:rPr>
              <a:t>u</a:t>
            </a:r>
            <a:r>
              <a:rPr sz="2100" spc="-14" baseline="-2070" dirty="0" smtClean="0">
                <a:latin typeface="Arial"/>
                <a:cs typeface="Arial"/>
              </a:rPr>
              <a:t>l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Se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4223" marR="30667">
              <a:lnSpc>
                <a:spcPct val="95825"/>
              </a:lnSpc>
            </a:pPr>
            <a:r>
              <a:rPr sz="1400" spc="-9" dirty="0" smtClean="0">
                <a:solidFill>
                  <a:srgbClr val="8000FF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nt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b="1" spc="1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bli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10"/>
              </a:lnSpc>
              <a:spcBef>
                <a:spcPts val="80"/>
              </a:spcBef>
            </a:pPr>
            <a:r>
              <a:rPr sz="2100" spc="0" baseline="-2070" dirty="0" smtClean="0">
                <a:latin typeface="Arial"/>
                <a:cs typeface="Arial"/>
              </a:rPr>
              <a:t>S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ri</a:t>
            </a:r>
            <a:r>
              <a:rPr sz="2100" spc="-9" baseline="-2070" dirty="0" smtClean="0">
                <a:latin typeface="Arial"/>
                <a:cs typeface="Arial"/>
              </a:rPr>
              <a:t>n</a:t>
            </a:r>
            <a:r>
              <a:rPr sz="2100" spc="0" baseline="-2070" dirty="0" smtClean="0">
                <a:latin typeface="Arial"/>
                <a:cs typeface="Arial"/>
              </a:rPr>
              <a:t>g</a:t>
            </a:r>
            <a:r>
              <a:rPr sz="2100" spc="-4" baseline="-2070" dirty="0" smtClean="0"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anggal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06628" y="728565"/>
            <a:ext cx="6677162" cy="1985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7.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angg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7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beb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rapa</a:t>
            </a:r>
            <a:r>
              <a:rPr sz="1600" spc="-6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21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ang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butuh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34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  <a:p>
            <a:pPr marL="465632" marR="30403">
              <a:lnSpc>
                <a:spcPct val="95825"/>
              </a:lnSpc>
              <a:spcBef>
                <a:spcPts val="853"/>
              </a:spcBef>
            </a:pP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public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Penj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alan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 {</a:t>
            </a:r>
            <a:endParaRPr sz="1400">
              <a:latin typeface="Arial"/>
              <a:cs typeface="Arial"/>
            </a:endParaRPr>
          </a:p>
          <a:p>
            <a:pPr marL="636269" marR="4542612">
              <a:lnSpc>
                <a:spcPct val="95729"/>
              </a:lnSpc>
              <a:spcBef>
                <a:spcPts val="10"/>
              </a:spcBef>
            </a:pP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1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ponen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0" dirty="0" smtClean="0">
                <a:latin typeface="Arial"/>
                <a:cs typeface="Arial"/>
              </a:rPr>
              <a:t>k 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pil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el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aKo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aBaran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438200" marR="30403">
              <a:lnSpc>
                <a:spcPct val="95825"/>
              </a:lnSpc>
              <a:spcBef>
                <a:spcPts val="10"/>
              </a:spcBef>
            </a:pP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8" y="3066762"/>
            <a:ext cx="277589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8.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2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tamp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on,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7253" y="3066762"/>
            <a:ext cx="392053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fung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</a:t>
            </a:r>
            <a:r>
              <a:rPr sz="1600" spc="3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32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3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14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lk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8842" y="3066762"/>
            <a:ext cx="98007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3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8" y="3417536"/>
            <a:ext cx="6197371" cy="2334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Butt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1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15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1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is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1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mend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oad</a:t>
            </a:r>
            <a:r>
              <a:rPr sz="1600" spc="9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18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goog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mage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3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ic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175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  <a:p>
            <a:pPr marL="12700" marR="15201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rmat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ng.</a:t>
            </a:r>
            <a:endParaRPr sz="1600">
              <a:latin typeface="Arial"/>
              <a:cs typeface="Arial"/>
            </a:endParaRPr>
          </a:p>
          <a:p>
            <a:pPr marL="211124" marR="15201">
              <a:lnSpc>
                <a:spcPct val="95825"/>
              </a:lnSpc>
              <a:spcBef>
                <a:spcPts val="939"/>
              </a:spcBef>
            </a:pP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p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ri</a:t>
            </a:r>
            <a:r>
              <a:rPr sz="1400" spc="-14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a</a:t>
            </a:r>
            <a:r>
              <a:rPr sz="1400" spc="4" dirty="0" smtClean="0">
                <a:solidFill>
                  <a:srgbClr val="8000FF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-19" dirty="0" smtClean="0">
                <a:solidFill>
                  <a:srgbClr val="8000FF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00FF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8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il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669" marR="531078">
              <a:lnSpc>
                <a:spcPts val="1610"/>
              </a:lnSpc>
              <a:spcBef>
                <a:spcPts val="100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nBar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nSi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b="1" spc="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Ic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nBa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al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Ic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1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age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an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_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07669" marR="15201">
              <a:lnSpc>
                <a:spcPts val="158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nKelua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Log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1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-9" dirty="0" smtClean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07669" marR="15201">
              <a:lnSpc>
                <a:spcPts val="1610"/>
              </a:lnSpc>
              <a:spcBef>
                <a:spcPts val="1"/>
              </a:spcBef>
            </a:pPr>
            <a:r>
              <a:rPr sz="2100" spc="0" baseline="-2070" dirty="0" smtClean="0">
                <a:latin typeface="Arial"/>
                <a:cs typeface="Arial"/>
              </a:rPr>
              <a:t>B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n</a:t>
            </a:r>
            <a:r>
              <a:rPr sz="2100" spc="-4" baseline="-2070" dirty="0" smtClean="0">
                <a:latin typeface="Arial"/>
                <a:cs typeface="Arial"/>
              </a:rPr>
              <a:t>T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bah</a:t>
            </a:r>
            <a:r>
              <a:rPr sz="2100" b="1" spc="-4" baseline="-2070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2100" spc="4" baseline="-2070" dirty="0" smtClean="0">
                <a:latin typeface="Arial"/>
                <a:cs typeface="Arial"/>
              </a:rPr>
              <a:t>s</a:t>
            </a:r>
            <a:r>
              <a:rPr sz="2100" spc="-14" baseline="-2070" dirty="0" smtClean="0">
                <a:latin typeface="Arial"/>
                <a:cs typeface="Arial"/>
              </a:rPr>
              <a:t>e</a:t>
            </a:r>
            <a:r>
              <a:rPr sz="2100" spc="4" baseline="-2070" dirty="0" smtClean="0">
                <a:latin typeface="Arial"/>
                <a:cs typeface="Arial"/>
              </a:rPr>
              <a:t>t</a:t>
            </a:r>
            <a:r>
              <a:rPr sz="2100" spc="-4" baseline="-2070" dirty="0" smtClean="0">
                <a:latin typeface="Arial"/>
                <a:cs typeface="Arial"/>
              </a:rPr>
              <a:t>I</a:t>
            </a:r>
            <a:r>
              <a:rPr sz="2100" spc="4" baseline="-2070" dirty="0" smtClean="0">
                <a:latin typeface="Arial"/>
                <a:cs typeface="Arial"/>
              </a:rPr>
              <a:t>c</a:t>
            </a:r>
            <a:r>
              <a:rPr sz="2100" spc="0" baseline="-2070" dirty="0" smtClean="0">
                <a:latin typeface="Arial"/>
                <a:cs typeface="Arial"/>
              </a:rPr>
              <a:t>o</a:t>
            </a:r>
            <a:r>
              <a:rPr sz="2100" spc="4" baseline="-2070" dirty="0" smtClean="0">
                <a:latin typeface="Arial"/>
                <a:cs typeface="Arial"/>
              </a:rPr>
              <a:t>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b="1" spc="-4" baseline="-2070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-25" baseline="-207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0" baseline="-207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100" b="1" spc="24" baseline="-20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4" baseline="-2070" dirty="0" smtClean="0">
                <a:latin typeface="Arial"/>
                <a:cs typeface="Arial"/>
              </a:rPr>
              <a:t>I</a:t>
            </a:r>
            <a:r>
              <a:rPr sz="2100" spc="-4" baseline="-2070" dirty="0" smtClean="0">
                <a:latin typeface="Arial"/>
                <a:cs typeface="Arial"/>
              </a:rPr>
              <a:t>m</a:t>
            </a:r>
            <a:r>
              <a:rPr sz="2100" spc="0" baseline="-2070" dirty="0" smtClean="0">
                <a:latin typeface="Arial"/>
                <a:cs typeface="Arial"/>
              </a:rPr>
              <a:t>a</a:t>
            </a:r>
            <a:r>
              <a:rPr sz="2100" spc="-14" baseline="-2070" dirty="0" smtClean="0">
                <a:latin typeface="Arial"/>
                <a:cs typeface="Arial"/>
              </a:rPr>
              <a:t>g</a:t>
            </a:r>
            <a:r>
              <a:rPr sz="2100" spc="0" baseline="-2070" dirty="0" smtClean="0">
                <a:latin typeface="Arial"/>
                <a:cs typeface="Arial"/>
              </a:rPr>
              <a:t>e</a:t>
            </a:r>
            <a:r>
              <a:rPr sz="2100" spc="-4" baseline="-2070" dirty="0" smtClean="0">
                <a:latin typeface="Arial"/>
                <a:cs typeface="Arial"/>
              </a:rPr>
              <a:t>Ic</a:t>
            </a:r>
            <a:r>
              <a:rPr sz="2100" spc="0" baseline="-2070" dirty="0" smtClean="0">
                <a:latin typeface="Arial"/>
                <a:cs typeface="Arial"/>
              </a:rPr>
              <a:t>on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2100" spc="-4" baseline="-2070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Ad</a:t>
            </a:r>
            <a:r>
              <a:rPr sz="2100" spc="-14" baseline="-2070" dirty="0" smtClean="0">
                <a:solidFill>
                  <a:srgbClr val="808080"/>
                </a:solidFill>
                <a:latin typeface="Arial"/>
                <a:cs typeface="Arial"/>
              </a:rPr>
              <a:t>d_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2100" spc="-19" baseline="-2070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2100" spc="4" baseline="-2070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2100" spc="0" baseline="-207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2100" spc="14" baseline="-2070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407669" marR="15201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apu</a:t>
            </a:r>
            <a:r>
              <a:rPr sz="1400" spc="-9" dirty="0" smtClean="0"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b="1" spc="-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2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0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b="1" spc="2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ag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ga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ba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400" spc="-4" dirty="0" smtClean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el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_16</a:t>
            </a:r>
            <a:r>
              <a:rPr sz="1400" spc="-19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r>
              <a:rPr sz="1400" spc="4" dirty="0" smtClean="0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sz="1400" spc="0" dirty="0" smtClean="0">
                <a:solidFill>
                  <a:srgbClr val="808080"/>
                </a:solidFill>
                <a:latin typeface="Arial"/>
                <a:cs typeface="Arial"/>
              </a:rPr>
              <a:t>png</a:t>
            </a:r>
            <a:r>
              <a:rPr sz="1400" spc="9" dirty="0" smtClean="0">
                <a:solidFill>
                  <a:srgbClr val="808080"/>
                </a:solidFill>
                <a:latin typeface="Arial"/>
                <a:cs typeface="Arial"/>
              </a:rPr>
              <a:t>"</a:t>
            </a:r>
            <a:r>
              <a:rPr sz="1400" b="1" spc="0" dirty="0" smtClean="0">
                <a:solidFill>
                  <a:srgbClr val="000080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209600" marR="15201">
              <a:lnSpc>
                <a:spcPts val="1610"/>
              </a:lnSpc>
              <a:spcBef>
                <a:spcPts val="80"/>
              </a:spcBef>
            </a:pPr>
            <a:r>
              <a:rPr sz="2100" b="1" spc="0" baseline="-207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2668" y="3417536"/>
            <a:ext cx="6079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bagus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06081" y="3417536"/>
            <a:ext cx="6650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ada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</TotalTime>
  <Words>3643</Words>
  <Application>Microsoft Office PowerPoint</Application>
  <PresentationFormat>Custom</PresentationFormat>
  <Paragraphs>816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2021-02-26T08:01:04Z</dcterms:modified>
</cp:coreProperties>
</file>