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30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4" r:id="rId50"/>
  </p:sldIdLst>
  <p:sldSz cx="9156700" cy="6858000"/>
  <p:notesSz cx="91567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9175" y="3124200"/>
            <a:ext cx="6180773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9175" y="5003322"/>
            <a:ext cx="6180773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76993" y="1173833"/>
            <a:ext cx="2286000" cy="381529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89639" y="4181403"/>
            <a:ext cx="3657600" cy="384581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529" y="0"/>
            <a:ext cx="610447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720" y="0"/>
            <a:ext cx="104809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1976" y="0"/>
            <a:ext cx="182125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2905" y="0"/>
            <a:ext cx="23060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4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567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529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9038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8282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2651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20893" y="0"/>
            <a:ext cx="76306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10447" y="3429000"/>
            <a:ext cx="1297199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11451" y="4866752"/>
            <a:ext cx="642315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2595" y="5500632"/>
            <a:ext cx="137351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6519" y="5788152"/>
            <a:ext cx="274701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7646" y="4495800"/>
            <a:ext cx="366268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7385" y="4928702"/>
            <a:ext cx="610447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608" y="274640"/>
            <a:ext cx="1678728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835" y="274639"/>
            <a:ext cx="6028161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835" y="1600200"/>
            <a:ext cx="7477972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175" y="2895600"/>
            <a:ext cx="6180773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9175" y="5010150"/>
            <a:ext cx="6180773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75626" y="1170168"/>
            <a:ext cx="2286000" cy="381529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89826" y="4178542"/>
            <a:ext cx="3657600" cy="38458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529" y="0"/>
            <a:ext cx="610447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720" y="0"/>
            <a:ext cx="104809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1976" y="0"/>
            <a:ext cx="182125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2905" y="0"/>
            <a:ext cx="23060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4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567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529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9038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8282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20893" y="0"/>
            <a:ext cx="76306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10447" y="3429000"/>
            <a:ext cx="1297199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6544" y="4866752"/>
            <a:ext cx="642315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2595" y="5500632"/>
            <a:ext cx="137351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6519" y="5791200"/>
            <a:ext cx="274701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81650" y="4479888"/>
            <a:ext cx="366268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11058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2478" y="4928702"/>
            <a:ext cx="610447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835" y="1600200"/>
            <a:ext cx="366268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6179" y="1600200"/>
            <a:ext cx="366268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5" y="273050"/>
            <a:ext cx="755427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835" y="2362200"/>
            <a:ext cx="366268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8047" y="2362200"/>
            <a:ext cx="366268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835" y="1569720"/>
            <a:ext cx="366268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9433" y="1569720"/>
            <a:ext cx="366268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75171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80915" y="3200083"/>
            <a:ext cx="6309360" cy="457835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21741" y="274320"/>
            <a:ext cx="1529169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57078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2008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004088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51477" y="0"/>
            <a:ext cx="305223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27783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67776" y="5715000"/>
            <a:ext cx="549402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5223" y="274320"/>
            <a:ext cx="5646632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75171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67776" y="5715000"/>
            <a:ext cx="549402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9167" y="3200083"/>
            <a:ext cx="6309360" cy="457835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80773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95" y="264795"/>
            <a:ext cx="1526117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004088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51477" y="0"/>
            <a:ext cx="305223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27783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57078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2008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75171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835" y="274638"/>
            <a:ext cx="7477972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835" y="1600200"/>
            <a:ext cx="7477972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601458" y="1081585"/>
            <a:ext cx="2011680" cy="384581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002117" y="3736986"/>
            <a:ext cx="3200400" cy="36626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30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004088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51477" y="0"/>
            <a:ext cx="305223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27783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67776" y="5715000"/>
            <a:ext cx="549402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40306" y="5734050"/>
            <a:ext cx="610447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@Override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mailto:@Override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mailto:@param" TargetMode="Externa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150" y="1752600"/>
            <a:ext cx="6524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PEMROGRAMAN BERORIENTASI OBYEK 2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6950" y="50292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: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3191" y="5496855"/>
            <a:ext cx="4711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IBNU UTOMO WAHYU MULYONO,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M.Kom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9750" y="3242426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Praktikum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ke-09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705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06628" y="728565"/>
            <a:ext cx="7764752" cy="578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9.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1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tamp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Tabel,</a:t>
            </a:r>
            <a:r>
              <a:rPr sz="1600" spc="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fun</a:t>
            </a:r>
            <a:r>
              <a:rPr sz="1600" spc="14" dirty="0" smtClean="0">
                <a:latin typeface="Arial"/>
                <a:cs typeface="Arial"/>
              </a:rPr>
              <a:t>g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dari</a:t>
            </a:r>
            <a:r>
              <a:rPr sz="1600" spc="5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5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ni</a:t>
            </a:r>
            <a:r>
              <a:rPr sz="1600" spc="7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3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mena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1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data</a:t>
            </a:r>
            <a:r>
              <a:rPr sz="1600" spc="6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bar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ng</a:t>
            </a:r>
            <a:endParaRPr sz="1600">
              <a:latin typeface="Arial"/>
              <a:cs typeface="Arial"/>
            </a:endParaRPr>
          </a:p>
          <a:p>
            <a:pPr marL="241300" marR="30403">
              <a:lnSpc>
                <a:spcPct val="95825"/>
              </a:lnSpc>
              <a:spcBef>
                <a:spcPts val="833"/>
              </a:spcBef>
            </a:pP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-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am</a:t>
            </a:r>
            <a:r>
              <a:rPr sz="1600" spc="-4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1778548"/>
            <a:ext cx="7087107" cy="2862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8556" marR="30667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pil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(){</a:t>
            </a:r>
            <a:endParaRPr sz="1400">
              <a:latin typeface="Arial"/>
              <a:cs typeface="Arial"/>
            </a:endParaRPr>
          </a:p>
          <a:p>
            <a:pPr marL="409194">
              <a:lnSpc>
                <a:spcPct val="95825"/>
              </a:lnSpc>
            </a:pPr>
            <a:r>
              <a:rPr sz="1400" spc="0" dirty="0" smtClean="0">
                <a:latin typeface="Arial"/>
                <a:cs typeface="Arial"/>
              </a:rPr>
              <a:t>Obj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t hea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[]=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Kd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ran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g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Baran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H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ar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g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Baran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J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l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J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Sub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al</a:t>
            </a:r>
            <a:endParaRPr sz="1400">
              <a:latin typeface="Arial"/>
              <a:cs typeface="Arial"/>
            </a:endParaRPr>
          </a:p>
          <a:p>
            <a:pPr marR="6527715" algn="ctr">
              <a:lnSpc>
                <a:spcPts val="1610"/>
              </a:lnSpc>
              <a:spcBef>
                <a:spcPts val="80"/>
              </a:spcBef>
            </a:pP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J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ua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2100" spc="9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};</a:t>
            </a:r>
            <a:endParaRPr sz="1400">
              <a:latin typeface="Arial"/>
              <a:cs typeface="Arial"/>
            </a:endParaRPr>
          </a:p>
          <a:p>
            <a:pPr marL="409194" marR="30667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au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able</a:t>
            </a:r>
            <a:r>
              <a:rPr sz="2100" spc="-19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</a:t>
            </a: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arang</a:t>
            </a:r>
            <a:r>
              <a:rPr sz="2100" spc="-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-25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2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aul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</a:t>
            </a:r>
            <a:r>
              <a:rPr sz="2100" spc="-14" baseline="-2070" dirty="0" smtClean="0">
                <a:latin typeface="Arial"/>
                <a:cs typeface="Arial"/>
              </a:rPr>
              <a:t>le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</a:t>
            </a:r>
            <a:r>
              <a:rPr sz="2100" spc="4" baseline="-2070" dirty="0" smtClean="0"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he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de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409194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605790" marR="30667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  <a:hlinkClick r:id="rId2"/>
              </a:rPr>
              <a:t>@O</a:t>
            </a:r>
            <a:r>
              <a:rPr sz="2100" spc="-14" baseline="-2070" dirty="0" smtClean="0">
                <a:latin typeface="Arial"/>
                <a:cs typeface="Arial"/>
                <a:hlinkClick r:id="rId2"/>
              </a:rPr>
              <a:t>v</a:t>
            </a:r>
            <a:r>
              <a:rPr sz="2100" spc="0" baseline="-2070" dirty="0" smtClean="0">
                <a:latin typeface="Arial"/>
                <a:cs typeface="Arial"/>
                <a:hlinkClick r:id="rId2"/>
              </a:rPr>
              <a:t>erride</a:t>
            </a:r>
            <a:endParaRPr sz="1400">
              <a:latin typeface="Arial"/>
              <a:cs typeface="Arial"/>
            </a:endParaRPr>
          </a:p>
          <a:p>
            <a:pPr marL="605790" marR="30667">
              <a:lnSpc>
                <a:spcPts val="1610"/>
              </a:lnSpc>
            </a:pP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buat</a:t>
            </a:r>
            <a:r>
              <a:rPr sz="2100" spc="-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j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able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ead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only</a:t>
            </a:r>
            <a:endParaRPr sz="1400">
              <a:latin typeface="Arial"/>
              <a:cs typeface="Arial"/>
            </a:endParaRPr>
          </a:p>
          <a:p>
            <a:pPr marL="607314" marR="30667">
              <a:lnSpc>
                <a:spcPct val="95825"/>
              </a:lnSpc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publ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c bool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an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ellEd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abl</a:t>
            </a:r>
            <a:r>
              <a:rPr sz="1400" spc="4" dirty="0" smtClean="0"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1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ro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9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nt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lu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605790" marR="30667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777836" marR="5228484" algn="ctr">
              <a:lnSpc>
                <a:spcPts val="1610"/>
              </a:lnSpc>
              <a:spcBef>
                <a:spcPts val="80"/>
              </a:spcBef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et</a:t>
            </a:r>
            <a:r>
              <a:rPr sz="2100" b="1" spc="-19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605790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409194" marR="30667">
              <a:lnSpc>
                <a:spcPts val="1610"/>
              </a:lnSpc>
            </a:pP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};</a:t>
            </a:r>
            <a:endParaRPr sz="1400">
              <a:latin typeface="Arial"/>
              <a:cs typeface="Arial"/>
            </a:endParaRPr>
          </a:p>
          <a:p>
            <a:pPr marL="409194" marR="30667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elBaran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</a:t>
            </a: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ar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ng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1124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10.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4132" y="728565"/>
            <a:ext cx="686341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34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36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bers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h,</a:t>
            </a:r>
            <a:r>
              <a:rPr sz="1600" spc="36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fung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370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37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-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39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35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bers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30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Fie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79781" y="728565"/>
            <a:ext cx="39369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dari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079085"/>
            <a:ext cx="672000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nputan,</a:t>
            </a:r>
            <a:r>
              <a:rPr sz="1600" spc="-56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Comb</a:t>
            </a:r>
            <a:r>
              <a:rPr sz="1600" spc="1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Box</a:t>
            </a:r>
            <a:r>
              <a:rPr sz="1600" spc="-8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-2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ndex</a:t>
            </a:r>
            <a:r>
              <a:rPr sz="1600" spc="-3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awal</a:t>
            </a:r>
            <a:r>
              <a:rPr sz="1600" spc="-2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erta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j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nner</a:t>
            </a:r>
            <a:r>
              <a:rPr sz="1600" spc="-5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-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tanggal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1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ar</a:t>
            </a:r>
            <a:r>
              <a:rPr sz="1600" spc="2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ng</a:t>
            </a:r>
            <a:r>
              <a:rPr sz="1600" spc="-6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2128" y="1778548"/>
            <a:ext cx="3286778" cy="2862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131" marR="17967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ber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ih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(){</a:t>
            </a:r>
            <a:endParaRPr sz="1400">
              <a:latin typeface="Arial"/>
              <a:cs typeface="Arial"/>
            </a:endParaRPr>
          </a:p>
          <a:p>
            <a:pPr marL="210769">
              <a:lnSpc>
                <a:spcPct val="95825"/>
              </a:lnSpc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9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KodeKo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le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nd</a:t>
            </a:r>
            <a:r>
              <a:rPr sz="1400" spc="-14" dirty="0" smtClean="0">
                <a:latin typeface="Arial"/>
                <a:cs typeface="Arial"/>
              </a:rPr>
              <a:t>ex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KodeBara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Sele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nde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0" dirty="0" smtClean="0">
                <a:latin typeface="Arial"/>
                <a:cs typeface="Arial"/>
              </a:rPr>
              <a:t>argaBara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9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Sub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ang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ar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bal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9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alue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3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12700" marR="17967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11.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4132" y="728565"/>
            <a:ext cx="626974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7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10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etTombo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7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fun</a:t>
            </a:r>
            <a:r>
              <a:rPr sz="1600" spc="14" dirty="0" smtClean="0">
                <a:latin typeface="Arial"/>
                <a:cs typeface="Arial"/>
              </a:rPr>
              <a:t>g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10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10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-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12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ad</a:t>
            </a:r>
            <a:r>
              <a:rPr sz="1600" spc="34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9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8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But</a:t>
            </a:r>
            <a:r>
              <a:rPr sz="1600" spc="14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52667" y="728565"/>
            <a:ext cx="42875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b</a:t>
            </a:r>
            <a:r>
              <a:rPr sz="1600" spc="4" dirty="0" smtClean="0">
                <a:latin typeface="Arial"/>
                <a:cs typeface="Arial"/>
              </a:rPr>
              <a:t>is</a:t>
            </a:r>
            <a:r>
              <a:rPr sz="1600" spc="0" dirty="0" smtClean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00211" y="728565"/>
            <a:ext cx="57631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079085"/>
            <a:ext cx="99264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atau</a:t>
            </a:r>
            <a:r>
              <a:rPr sz="1600" spc="-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da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2128" y="1778548"/>
            <a:ext cx="5872164" cy="1841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131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bol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boolean 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Baru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boolean 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Si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olean</a:t>
            </a:r>
            <a:r>
              <a:rPr sz="1400" spc="-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  <a:p>
            <a:pPr marL="210769" marR="1115154" indent="198120">
              <a:lnSpc>
                <a:spcPct val="95825"/>
              </a:lnSpc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ean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Keluar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boolean 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bah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b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oolean</a:t>
            </a:r>
            <a:r>
              <a:rPr sz="1400" spc="-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pu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){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nBar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Baru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nSi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Si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nBa</a:t>
            </a:r>
            <a:r>
              <a:rPr sz="1400" spc="-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nabled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nKelua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Keluar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bah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</a:t>
            </a:r>
            <a:r>
              <a:rPr sz="1400" spc="-9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9" dirty="0" smtClean="0">
                <a:latin typeface="Arial"/>
                <a:cs typeface="Arial"/>
              </a:rPr>
              <a:t>h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apu</a:t>
            </a:r>
            <a:r>
              <a:rPr sz="1400" spc="-9" dirty="0" smtClean="0">
                <a:latin typeface="Arial"/>
                <a:cs typeface="Arial"/>
              </a:rPr>
              <a:t>s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apu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12.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4132" y="728565"/>
            <a:ext cx="730771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7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10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etE</a:t>
            </a:r>
            <a:r>
              <a:rPr sz="1600" spc="4" dirty="0" smtClean="0">
                <a:latin typeface="Arial"/>
                <a:cs typeface="Arial"/>
              </a:rPr>
              <a:t>di</a:t>
            </a:r>
            <a:r>
              <a:rPr sz="1600" spc="0" dirty="0" smtClean="0">
                <a:latin typeface="Arial"/>
                <a:cs typeface="Arial"/>
              </a:rPr>
              <a:t>t,</a:t>
            </a:r>
            <a:r>
              <a:rPr sz="1600" spc="10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fung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10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10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ni</a:t>
            </a:r>
            <a:r>
              <a:rPr sz="1600" spc="12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96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embu</a:t>
            </a:r>
            <a:r>
              <a:rPr sz="1600" spc="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8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-4" dirty="0" smtClean="0">
                <a:latin typeface="Arial"/>
                <a:cs typeface="Arial"/>
              </a:rPr>
              <a:t>x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Fie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7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</a:t>
            </a:r>
            <a:r>
              <a:rPr sz="1600" spc="4" dirty="0" smtClean="0">
                <a:latin typeface="Arial"/>
                <a:cs typeface="Arial"/>
              </a:rPr>
              <a:t>is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11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ii</a:t>
            </a:r>
            <a:r>
              <a:rPr sz="1600" spc="0" dirty="0" smtClean="0">
                <a:latin typeface="Arial"/>
                <a:cs typeface="Arial"/>
              </a:rPr>
              <a:t>nput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079085"/>
            <a:ext cx="104966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atau</a:t>
            </a:r>
            <a:r>
              <a:rPr sz="1600" spc="-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dak</a:t>
            </a:r>
            <a:r>
              <a:rPr sz="1600" spc="-2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2128" y="1778548"/>
            <a:ext cx="6783897" cy="3476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131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di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an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Kode</a:t>
            </a:r>
            <a:r>
              <a:rPr sz="1400" spc="-9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boolean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gl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b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oolean</a:t>
            </a:r>
            <a:r>
              <a:rPr sz="1400" spc="-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KodeKonsu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  <a:p>
            <a:pPr marL="408889" marR="423306">
              <a:lnSpc>
                <a:spcPts val="1610"/>
              </a:lnSpc>
              <a:spcBef>
                <a:spcPts val="38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ean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aKonsume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olean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KodeBara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olean</a:t>
            </a:r>
            <a:r>
              <a:rPr sz="1400" spc="-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Barang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ean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argaBaran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an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l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an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Sub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ean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ean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4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ar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boolean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bali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210769" marR="2716584">
              <a:lnSpc>
                <a:spcPts val="1610"/>
              </a:lnSpc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</a:t>
            </a:r>
            <a:r>
              <a:rPr sz="1400" spc="-9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KodeJu</a:t>
            </a:r>
            <a:r>
              <a:rPr sz="1400" spc="-9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nabled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gl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KodeKo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KodeKonsu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0769" marR="26746">
              <a:lnSpc>
                <a:spcPts val="1595"/>
              </a:lnSpc>
            </a:pP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aKonsumen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0769" marR="2617524">
              <a:lnSpc>
                <a:spcPct val="95825"/>
              </a:lnSpc>
            </a:pP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KodeBara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</a:t>
            </a:r>
            <a:r>
              <a:rPr sz="1400" spc="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KodeBara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ble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aBaran</a:t>
            </a:r>
            <a:r>
              <a:rPr sz="1400" spc="-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0" dirty="0" smtClean="0">
                <a:latin typeface="Arial"/>
                <a:cs typeface="Arial"/>
              </a:rPr>
              <a:t>argaBara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ble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argaBaran</a:t>
            </a:r>
            <a:r>
              <a:rPr sz="1400" spc="-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nable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Sub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ang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nable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Sub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ar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bal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bali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13.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4132" y="728565"/>
            <a:ext cx="439949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5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8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aKo</a:t>
            </a:r>
            <a:r>
              <a:rPr sz="1600" spc="4" dirty="0" smtClean="0">
                <a:latin typeface="Arial"/>
                <a:cs typeface="Arial"/>
              </a:rPr>
              <a:t>ns</a:t>
            </a:r>
            <a:r>
              <a:rPr sz="1600" spc="0" dirty="0" smtClean="0">
                <a:latin typeface="Arial"/>
                <a:cs typeface="Arial"/>
              </a:rPr>
              <a:t>umen,</a:t>
            </a:r>
            <a:r>
              <a:rPr sz="1600" spc="1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fung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8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8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-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79778" y="728565"/>
            <a:ext cx="66509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60620" y="728565"/>
            <a:ext cx="126344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kk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9809" y="728565"/>
            <a:ext cx="45024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78970" y="728565"/>
            <a:ext cx="39369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dari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079085"/>
            <a:ext cx="353095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tab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umen</a:t>
            </a:r>
            <a:r>
              <a:rPr sz="1600" spc="-73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-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am</a:t>
            </a:r>
            <a:r>
              <a:rPr sz="1600" spc="-43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Combo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o</a:t>
            </a:r>
            <a:r>
              <a:rPr sz="1600" spc="-4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2128" y="1778548"/>
            <a:ext cx="4995062" cy="26579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131" marR="26746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aKonsumen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210769" marR="26746">
              <a:lnSpc>
                <a:spcPct val="95825"/>
              </a:lnSpc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</a:t>
            </a:r>
            <a:r>
              <a:rPr sz="1400" spc="-14" dirty="0" smtClean="0">
                <a:latin typeface="Arial"/>
                <a:cs typeface="Arial"/>
              </a:rPr>
              <a:t>_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t *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rom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0769" marR="26746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1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100" b="1" spc="-3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7365" marR="26746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408889" marR="26746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1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Quer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ql_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8889" marR="26746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ore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405841" marR="26746">
              <a:lnSpc>
                <a:spcPts val="1610"/>
              </a:lnSpc>
            </a:pPr>
            <a:r>
              <a:rPr sz="2100" b="1" spc="19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-19" baseline="-2070" dirty="0" smtClean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ile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0" baseline="-2070" dirty="0" smtClean="0">
                <a:latin typeface="Arial"/>
                <a:cs typeface="Arial"/>
              </a:rPr>
              <a:t>l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ne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()){</a:t>
            </a:r>
            <a:endParaRPr sz="1400">
              <a:latin typeface="Arial"/>
              <a:cs typeface="Arial"/>
            </a:endParaRPr>
          </a:p>
          <a:p>
            <a:pPr marL="605485" marR="26746">
              <a:lnSpc>
                <a:spcPct val="95825"/>
              </a:lnSpc>
            </a:pP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eK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add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1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7365" marR="26746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0769" marR="26746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catch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 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407365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ionPa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h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210769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14.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4132" y="728565"/>
            <a:ext cx="424139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30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32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aBarang,</a:t>
            </a:r>
            <a:r>
              <a:rPr sz="1600" spc="28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fu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g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33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33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ni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2284" y="728565"/>
            <a:ext cx="66509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65152" y="728565"/>
            <a:ext cx="126344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kk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76367" y="728565"/>
            <a:ext cx="45024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77956" y="728565"/>
            <a:ext cx="39369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dari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079085"/>
            <a:ext cx="322732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tab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barang</a:t>
            </a:r>
            <a:r>
              <a:rPr sz="1600" spc="-4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-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am</a:t>
            </a:r>
            <a:r>
              <a:rPr sz="1600" spc="-43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Combo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9" dirty="0" smtClean="0">
                <a:latin typeface="Arial"/>
                <a:cs typeface="Arial"/>
              </a:rPr>
              <a:t>o</a:t>
            </a:r>
            <a:r>
              <a:rPr sz="1600" spc="-4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2128" y="1778548"/>
            <a:ext cx="4995062" cy="26579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131" marR="26746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aBarang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0769" marR="26746">
              <a:lnSpc>
                <a:spcPct val="95825"/>
              </a:lnSpc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</a:t>
            </a:r>
            <a:r>
              <a:rPr sz="1400" spc="-14" dirty="0" smtClean="0">
                <a:latin typeface="Arial"/>
                <a:cs typeface="Arial"/>
              </a:rPr>
              <a:t>_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t *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rom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barang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0769" marR="26746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1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100" b="1" spc="-3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7365" marR="26746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408889" marR="26746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1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Quer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ql_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8889" marR="26746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ore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405841" marR="26746">
              <a:lnSpc>
                <a:spcPts val="1610"/>
              </a:lnSpc>
            </a:pPr>
            <a:r>
              <a:rPr sz="2100" b="1" spc="19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-19" baseline="-2070" dirty="0" smtClean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ile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0" baseline="-2070" dirty="0" smtClean="0">
                <a:latin typeface="Arial"/>
                <a:cs typeface="Arial"/>
              </a:rPr>
              <a:t>l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ne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()){</a:t>
            </a:r>
            <a:endParaRPr sz="1400">
              <a:latin typeface="Arial"/>
              <a:cs typeface="Arial"/>
            </a:endParaRPr>
          </a:p>
          <a:p>
            <a:pPr marL="605485" marR="26746">
              <a:lnSpc>
                <a:spcPct val="95825"/>
              </a:lnSpc>
            </a:pP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eB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rang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ad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em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-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1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</a:t>
            </a:r>
            <a:endParaRPr sz="1400">
              <a:latin typeface="Arial"/>
              <a:cs typeface="Arial"/>
            </a:endParaRPr>
          </a:p>
          <a:p>
            <a:pPr marL="407365" marR="26746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0769" marR="26746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catch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 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407365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ionPa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h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210769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15.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4132" y="728565"/>
            <a:ext cx="663197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5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8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Total,</a:t>
            </a:r>
            <a:r>
              <a:rPr sz="1600" spc="6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fung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8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8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ni</a:t>
            </a:r>
            <a:r>
              <a:rPr sz="1600" spc="10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1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men</a:t>
            </a:r>
            <a:r>
              <a:rPr sz="1600" spc="9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um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1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ub</a:t>
            </a:r>
            <a:r>
              <a:rPr sz="1600" spc="9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total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12464" y="728565"/>
            <a:ext cx="66529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ara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079085"/>
            <a:ext cx="121803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uruhan.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2128" y="1778548"/>
            <a:ext cx="6584325" cy="20453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131" marR="30667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0769">
              <a:lnSpc>
                <a:spcPct val="95825"/>
              </a:lnSpc>
            </a:pP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au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able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odel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odel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arang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au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able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de</a:t>
            </a:r>
            <a:r>
              <a:rPr sz="1400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Baran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tM</a:t>
            </a:r>
            <a:r>
              <a:rPr sz="1400" spc="0" dirty="0" smtClean="0">
                <a:latin typeface="Arial"/>
                <a:cs typeface="Arial"/>
              </a:rPr>
              <a:t>odel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  <a:spcBef>
                <a:spcPts val="80"/>
              </a:spcBef>
            </a:pP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int </a:t>
            </a: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-1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s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lBarang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oun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</a:pP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int</a:t>
            </a:r>
            <a:r>
              <a:rPr sz="2100" spc="-9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ub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ot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r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2100" spc="14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i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br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++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408889" marR="30667">
              <a:lnSpc>
                <a:spcPts val="1610"/>
              </a:lnSpc>
            </a:pP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2100" spc="14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9" baseline="-2070" dirty="0" smtClean="0">
                <a:latin typeface="Arial"/>
                <a:cs typeface="Arial"/>
              </a:rPr>
              <a:t>l</a:t>
            </a:r>
            <a:r>
              <a:rPr sz="2100" spc="0" baseline="-2070" dirty="0" smtClean="0">
                <a:latin typeface="Arial"/>
                <a:cs typeface="Arial"/>
              </a:rPr>
              <a:t>ah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ege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pa</a:t>
            </a:r>
            <a:r>
              <a:rPr sz="2100" spc="-14" baseline="-2070" dirty="0" smtClean="0">
                <a:latin typeface="Arial"/>
                <a:cs typeface="Arial"/>
              </a:rPr>
              <a:t>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odelBa</a:t>
            </a:r>
            <a:r>
              <a:rPr sz="2100" spc="-1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ang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Value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solidFill>
                  <a:srgbClr val="FF8000"/>
                </a:solidFill>
                <a:latin typeface="Arial"/>
                <a:cs typeface="Arial"/>
              </a:rPr>
              <a:t>4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407365" marR="30667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ub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ot 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la</a:t>
            </a:r>
            <a:r>
              <a:rPr sz="2100" spc="4" baseline="-2070" dirty="0" smtClean="0">
                <a:latin typeface="Arial"/>
                <a:cs typeface="Arial"/>
              </a:rPr>
              <a:t>h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ct val="95825"/>
              </a:lnSpc>
            </a:pPr>
            <a:r>
              <a:rPr sz="1400" spc="-4" dirty="0" smtClean="0">
                <a:latin typeface="Arial"/>
                <a:cs typeface="Arial"/>
              </a:rPr>
              <a:t>mT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-9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alueO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16.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4132" y="728565"/>
            <a:ext cx="678071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22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26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bers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hTabe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20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</a:t>
            </a:r>
            <a:r>
              <a:rPr sz="1600" spc="9" dirty="0" smtClean="0">
                <a:latin typeface="Arial"/>
                <a:cs typeface="Arial"/>
              </a:rPr>
              <a:t>un</a:t>
            </a:r>
            <a:r>
              <a:rPr sz="1600" spc="0" dirty="0" smtClean="0">
                <a:latin typeface="Arial"/>
                <a:cs typeface="Arial"/>
              </a:rPr>
              <a:t>g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25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25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ni</a:t>
            </a:r>
            <a:r>
              <a:rPr sz="1600" spc="27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240" dirty="0" smtClean="0">
                <a:latin typeface="Arial"/>
                <a:cs typeface="Arial"/>
              </a:rPr>
              <a:t> </a:t>
            </a:r>
            <a:r>
              <a:rPr sz="1600" spc="39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ember</a:t>
            </a:r>
            <a:r>
              <a:rPr sz="1600" spc="4" dirty="0" smtClean="0">
                <a:latin typeface="Arial"/>
                <a:cs typeface="Arial"/>
              </a:rPr>
              <a:t>si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1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18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84912" y="728565"/>
            <a:ext cx="49442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-4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079085"/>
            <a:ext cx="182854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-2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am</a:t>
            </a:r>
            <a:r>
              <a:rPr sz="1600" spc="-55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Ta</a:t>
            </a:r>
            <a:r>
              <a:rPr sz="1600" spc="9" dirty="0" smtClean="0">
                <a:latin typeface="Arial"/>
                <a:cs typeface="Arial"/>
              </a:rPr>
              <a:t>b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2128" y="1778548"/>
            <a:ext cx="6584325" cy="20453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131" marR="30667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ber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ih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(){</a:t>
            </a:r>
            <a:endParaRPr sz="1400">
              <a:latin typeface="Arial"/>
              <a:cs typeface="Arial"/>
            </a:endParaRPr>
          </a:p>
          <a:p>
            <a:pPr marL="210769">
              <a:lnSpc>
                <a:spcPct val="95825"/>
              </a:lnSpc>
            </a:pP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au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able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odel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odel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arang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au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able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de</a:t>
            </a:r>
            <a:r>
              <a:rPr sz="1400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Baran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tM</a:t>
            </a:r>
            <a:r>
              <a:rPr sz="1400" spc="0" dirty="0" smtClean="0">
                <a:latin typeface="Arial"/>
                <a:cs typeface="Arial"/>
              </a:rPr>
              <a:t>odel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  <a:spcBef>
                <a:spcPts val="80"/>
              </a:spcBef>
            </a:pP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int </a:t>
            </a: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-1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s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lBarang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oun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-14" baseline="-2070" dirty="0" smtClean="0">
                <a:latin typeface="Arial"/>
                <a:cs typeface="Arial"/>
              </a:rPr>
              <a:t>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&gt;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607009" marR="3675506" indent="-198119">
              <a:lnSpc>
                <a:spcPts val="1610"/>
              </a:lnSpc>
              <a:spcBef>
                <a:spcPts val="19"/>
              </a:spcBef>
            </a:pP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r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-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1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&gt;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-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-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od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lBa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ang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9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w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07365" marR="30667">
              <a:lnSpc>
                <a:spcPts val="159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17.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4132" y="728565"/>
            <a:ext cx="730974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3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6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format_ta</a:t>
            </a:r>
            <a:r>
              <a:rPr sz="1600" spc="14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gga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-11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f</a:t>
            </a:r>
            <a:r>
              <a:rPr sz="1600" spc="0" dirty="0" smtClean="0">
                <a:latin typeface="Arial"/>
                <a:cs typeface="Arial"/>
              </a:rPr>
              <a:t>ung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6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5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ni</a:t>
            </a:r>
            <a:r>
              <a:rPr sz="1600" spc="83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4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33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anggal</a:t>
            </a:r>
            <a:r>
              <a:rPr sz="1600" spc="5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uai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079085"/>
            <a:ext cx="294538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-4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ang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1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rs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mpan</a:t>
            </a:r>
            <a:r>
              <a:rPr sz="1600" spc="-70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-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am</a:t>
            </a:r>
            <a:r>
              <a:rPr sz="1600" spc="-43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M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Sq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2128" y="1778548"/>
            <a:ext cx="7027809" cy="22495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hod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m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at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orm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t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anggal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uai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dengan</a:t>
            </a:r>
            <a:r>
              <a:rPr sz="1400" spc="-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SQL</a:t>
            </a:r>
            <a:endParaRPr sz="1400">
              <a:latin typeface="Arial"/>
              <a:cs typeface="Arial"/>
            </a:endParaRPr>
          </a:p>
          <a:p>
            <a:pPr marL="14223" marR="30667">
              <a:lnSpc>
                <a:spcPct val="95825"/>
              </a:lnSpc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_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ngga</a:t>
            </a:r>
            <a:r>
              <a:rPr sz="1400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ring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_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4" baseline="-2070" dirty="0" smtClean="0">
                <a:latin typeface="Arial"/>
                <a:cs typeface="Arial"/>
              </a:rPr>
              <a:t>RM</a:t>
            </a:r>
            <a:r>
              <a:rPr sz="2100" spc="0" baseline="-2070" dirty="0" smtClean="0">
                <a:latin typeface="Arial"/>
                <a:cs typeface="Arial"/>
              </a:rPr>
              <a:t>AT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yyy</a:t>
            </a:r>
            <a:r>
              <a:rPr sz="2100" spc="-19" baseline="-2070" dirty="0" smtClean="0">
                <a:solidFill>
                  <a:srgbClr val="808080"/>
                </a:solidFill>
                <a:latin typeface="Arial"/>
                <a:cs typeface="Arial"/>
              </a:rPr>
              <a:t>y</a:t>
            </a:r>
            <a:r>
              <a:rPr sz="2100" spc="9" baseline="-2070" dirty="0" smtClean="0">
                <a:solidFill>
                  <a:srgbClr val="808080"/>
                </a:solidFill>
                <a:latin typeface="Arial"/>
                <a:cs typeface="Arial"/>
              </a:rPr>
              <a:t>-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MM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-dd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0769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Si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p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or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at</a:t>
            </a:r>
            <a:r>
              <a:rPr sz="2100" spc="4" baseline="-2070" dirty="0" smtClean="0"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df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1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Si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p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or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19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E_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4" baseline="-2070" dirty="0" smtClean="0">
                <a:latin typeface="Arial"/>
                <a:cs typeface="Arial"/>
              </a:rPr>
              <a:t>RM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alendar</a:t>
            </a:r>
            <a:r>
              <a:rPr sz="2100" spc="-4" baseline="-2070" dirty="0" smtClean="0">
                <a:latin typeface="Arial"/>
                <a:cs typeface="Arial"/>
              </a:rPr>
              <a:t> c</a:t>
            </a:r>
            <a:r>
              <a:rPr sz="2100" spc="0" baseline="-2070" dirty="0" smtClean="0">
                <a:latin typeface="Arial"/>
                <a:cs typeface="Arial"/>
              </a:rPr>
              <a:t>1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1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alendar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ce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</a:pP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int 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spc="0" baseline="-2070" dirty="0" smtClean="0">
                <a:latin typeface="Arial"/>
                <a:cs typeface="Arial"/>
              </a:rPr>
              <a:t>ear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1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alenda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14" baseline="-2070" dirty="0" smtClean="0">
                <a:latin typeface="Arial"/>
                <a:cs typeface="Arial"/>
              </a:rPr>
              <a:t>Y</a:t>
            </a:r>
            <a:r>
              <a:rPr sz="2100" spc="0" baseline="-2070" dirty="0" smtClean="0">
                <a:latin typeface="Arial"/>
                <a:cs typeface="Arial"/>
              </a:rPr>
              <a:t>EA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ct val="95825"/>
              </a:lnSpc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int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1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alenda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9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TH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1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ct val="95825"/>
              </a:lnSpc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int </a:t>
            </a:r>
            <a:r>
              <a:rPr sz="1400" spc="0" dirty="0" smtClean="0">
                <a:latin typeface="Arial"/>
                <a:cs typeface="Arial"/>
              </a:rPr>
              <a:t>da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1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alendar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_O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_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NTH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  <a:spcBef>
                <a:spcPts val="80"/>
              </a:spcBef>
            </a:pP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ggal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spc="0" baseline="-2070" dirty="0" smtClean="0">
                <a:latin typeface="Arial"/>
                <a:cs typeface="Arial"/>
              </a:rPr>
              <a:t>er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in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spc="0" baseline="-2070" dirty="0" smtClean="0">
                <a:latin typeface="Arial"/>
                <a:cs typeface="Arial"/>
              </a:rPr>
              <a:t>ear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-9" baseline="-2070" dirty="0" smtClean="0">
                <a:solidFill>
                  <a:srgbClr val="808080"/>
                </a:solidFill>
                <a:latin typeface="Arial"/>
                <a:cs typeface="Arial"/>
              </a:rPr>
              <a:t>-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ege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h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-9" baseline="-2070" dirty="0" smtClean="0">
                <a:solidFill>
                  <a:srgbClr val="808080"/>
                </a:solidFill>
                <a:latin typeface="Arial"/>
                <a:cs typeface="Arial"/>
              </a:rPr>
              <a:t>-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-4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spc="0" baseline="-2070" dirty="0" smtClean="0">
                <a:latin typeface="Arial"/>
                <a:cs typeface="Arial"/>
              </a:rPr>
              <a:t>er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oS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rin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da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18.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4132" y="728565"/>
            <a:ext cx="296686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-6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utton</a:t>
            </a:r>
            <a:r>
              <a:rPr sz="1600" spc="-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-6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Baru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079085"/>
            <a:ext cx="7545930" cy="578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4" dirty="0" smtClean="0">
                <a:latin typeface="Arial"/>
                <a:cs typeface="Arial"/>
              </a:rPr>
              <a:t>mu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 </a:t>
            </a:r>
            <a:r>
              <a:rPr sz="1600" spc="17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 </a:t>
            </a:r>
            <a:r>
              <a:rPr sz="1600" spc="22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anan </a:t>
            </a:r>
            <a:r>
              <a:rPr sz="1600" spc="19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 </a:t>
            </a:r>
            <a:r>
              <a:rPr sz="1600" spc="207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to</a:t>
            </a:r>
            <a:r>
              <a:rPr sz="1600" spc="0" dirty="0" smtClean="0">
                <a:latin typeface="Arial"/>
                <a:cs typeface="Arial"/>
              </a:rPr>
              <a:t>mbol </a:t>
            </a:r>
            <a:r>
              <a:rPr sz="1600" spc="20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ks</a:t>
            </a:r>
            <a:r>
              <a:rPr sz="1600" spc="0" dirty="0" smtClean="0">
                <a:latin typeface="Arial"/>
                <a:cs typeface="Arial"/>
              </a:rPr>
              <a:t>i </a:t>
            </a:r>
            <a:r>
              <a:rPr sz="1600" spc="17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Baru </a:t>
            </a:r>
            <a:r>
              <a:rPr sz="1600" spc="20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 </a:t>
            </a:r>
            <a:r>
              <a:rPr sz="1600" spc="20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 </a:t>
            </a:r>
            <a:r>
              <a:rPr sz="1600" spc="23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 </a:t>
            </a:r>
            <a:r>
              <a:rPr sz="1600" spc="2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 </a:t>
            </a:r>
            <a:r>
              <a:rPr sz="1600" spc="21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33"/>
              </a:spcBef>
            </a:pP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onP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rfo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med,</a:t>
            </a:r>
            <a:r>
              <a:rPr sz="1600" spc="-10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emud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6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5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angg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8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</a:t>
            </a:r>
            <a:r>
              <a:rPr sz="1600" spc="1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ebut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2129449"/>
            <a:ext cx="6858949" cy="1226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nBa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9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1124" marR="30667">
              <a:lnSpc>
                <a:spcPct val="95825"/>
              </a:lnSpc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1124" marR="30667">
              <a:lnSpc>
                <a:spcPts val="1610"/>
              </a:lnSpc>
              <a:spcBef>
                <a:spcPts val="80"/>
              </a:spcBef>
            </a:pP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bol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1124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Ed</a:t>
            </a:r>
            <a:r>
              <a:rPr sz="2100" spc="-14" baseline="-2070" dirty="0" smtClean="0">
                <a:latin typeface="Arial"/>
                <a:cs typeface="Arial"/>
              </a:rPr>
              <a:t>i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2648" marR="30667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K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de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0" baseline="-2070" dirty="0" smtClean="0">
                <a:latin typeface="Arial"/>
                <a:cs typeface="Arial"/>
              </a:rPr>
              <a:t>al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q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14" baseline="-2070" dirty="0" smtClean="0"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48055" y="2164078"/>
            <a:ext cx="6068695" cy="4236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73095" y="731956"/>
            <a:ext cx="284129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latin typeface="Arial"/>
                <a:cs typeface="Arial"/>
              </a:rPr>
              <a:t>Me</a:t>
            </a:r>
            <a:r>
              <a:rPr sz="1800" b="1" spc="-9" dirty="0" smtClean="0">
                <a:latin typeface="Arial"/>
                <a:cs typeface="Arial"/>
              </a:rPr>
              <a:t>m</a:t>
            </a:r>
            <a:r>
              <a:rPr sz="1800" b="1" spc="0" dirty="0" smtClean="0">
                <a:latin typeface="Arial"/>
                <a:cs typeface="Arial"/>
              </a:rPr>
              <a:t>b</a:t>
            </a:r>
            <a:r>
              <a:rPr sz="1800" b="1" spc="4" dirty="0" smtClean="0">
                <a:latin typeface="Arial"/>
                <a:cs typeface="Arial"/>
              </a:rPr>
              <a:t>u</a:t>
            </a:r>
            <a:r>
              <a:rPr sz="1800" b="1" spc="0" dirty="0" smtClean="0">
                <a:latin typeface="Arial"/>
                <a:cs typeface="Arial"/>
              </a:rPr>
              <a:t>at F</a:t>
            </a:r>
            <a:r>
              <a:rPr sz="1800" b="1" spc="4" dirty="0" smtClean="0">
                <a:latin typeface="Arial"/>
                <a:cs typeface="Arial"/>
              </a:rPr>
              <a:t>o</a:t>
            </a:r>
            <a:r>
              <a:rPr sz="1800" b="1" spc="0" dirty="0" smtClean="0">
                <a:latin typeface="Arial"/>
                <a:cs typeface="Arial"/>
              </a:rPr>
              <a:t>rm</a:t>
            </a:r>
            <a:r>
              <a:rPr sz="1800" b="1" spc="-4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Pen</a:t>
            </a:r>
            <a:r>
              <a:rPr sz="1800" b="1" spc="4" dirty="0" smtClean="0">
                <a:latin typeface="Arial"/>
                <a:cs typeface="Arial"/>
              </a:rPr>
              <a:t>j</a:t>
            </a:r>
            <a:r>
              <a:rPr sz="1800" b="1" spc="0" dirty="0" smtClean="0">
                <a:latin typeface="Arial"/>
                <a:cs typeface="Arial"/>
              </a:rPr>
              <a:t>ualan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06628" y="1473801"/>
            <a:ext cx="407717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-3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antar</a:t>
            </a:r>
            <a:r>
              <a:rPr sz="1600" spc="-3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tab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am</a:t>
            </a:r>
            <a:r>
              <a:rPr sz="1600" spc="-4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Form</a:t>
            </a:r>
            <a:r>
              <a:rPr sz="1600" spc="-3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1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7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19.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4132" y="728565"/>
            <a:ext cx="229028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-6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utton</a:t>
            </a:r>
            <a:r>
              <a:rPr sz="1600" spc="-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mpan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079085"/>
            <a:ext cx="7541352" cy="578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ud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4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-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nan</a:t>
            </a:r>
            <a:r>
              <a:rPr sz="1600" spc="-1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-1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to</a:t>
            </a:r>
            <a:r>
              <a:rPr sz="1600" spc="1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bol</a:t>
            </a:r>
            <a:r>
              <a:rPr sz="1600" spc="-1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mpan</a:t>
            </a:r>
            <a:r>
              <a:rPr sz="1600" spc="-2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-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Events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-1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onP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rfo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med,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33"/>
              </a:spcBef>
            </a:pP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emud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6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5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angg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91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ters</a:t>
            </a:r>
            <a:r>
              <a:rPr sz="1600" spc="1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but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2129449"/>
            <a:ext cx="6782749" cy="3884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nSi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panA</a:t>
            </a:r>
            <a:r>
              <a:rPr sz="1400" spc="-9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11124" marR="30667">
              <a:lnSpc>
                <a:spcPct val="95825"/>
              </a:lnSpc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1124" marR="4296594">
              <a:lnSpc>
                <a:spcPts val="1610"/>
              </a:lnSpc>
              <a:spcBef>
                <a:spcPts val="100"/>
              </a:spcBef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Si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pan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el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penjua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an 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_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nggal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1124" marR="30667">
              <a:lnSpc>
                <a:spcPts val="1585"/>
              </a:lnSpc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ql_i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t 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in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ert i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enj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alan 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alues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(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1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odeJua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','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endParaRPr sz="1400">
              <a:latin typeface="Arial"/>
              <a:cs typeface="Arial"/>
            </a:endParaRPr>
          </a:p>
          <a:p>
            <a:pPr marL="1248918" marR="30667">
              <a:lnSpc>
                <a:spcPts val="1610"/>
              </a:lnSpc>
              <a:spcBef>
                <a:spcPts val="1"/>
              </a:spcBef>
            </a:pP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-14" baseline="-2070" dirty="0" smtClean="0">
                <a:latin typeface="Arial"/>
                <a:cs typeface="Arial"/>
              </a:rPr>
              <a:t>Ko</a:t>
            </a:r>
            <a:r>
              <a:rPr sz="2100" spc="0" baseline="-2070" dirty="0" smtClean="0">
                <a:latin typeface="Arial"/>
                <a:cs typeface="Arial"/>
              </a:rPr>
              <a:t>deKonsume</a:t>
            </a:r>
            <a:r>
              <a:rPr sz="2100" spc="-9" baseline="-2070" dirty="0" smtClean="0">
                <a:latin typeface="Arial"/>
                <a:cs typeface="Arial"/>
              </a:rPr>
              <a:t>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ele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ed</a:t>
            </a:r>
            <a:r>
              <a:rPr sz="2100" spc="-4" baseline="-2070" dirty="0" smtClean="0">
                <a:latin typeface="Arial"/>
                <a:cs typeface="Arial"/>
              </a:rPr>
              <a:t>I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2100" b="1" spc="-1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','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-1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angga</a:t>
            </a:r>
            <a:r>
              <a:rPr sz="2100" spc="-4" baseline="-2070" dirty="0" smtClean="0"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)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2648" marR="30667">
              <a:lnSpc>
                <a:spcPts val="1610"/>
              </a:lnSpc>
            </a:pP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1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100" b="1" spc="-3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9194" marR="30667">
              <a:lnSpc>
                <a:spcPct val="95825"/>
              </a:lnSpc>
            </a:pP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te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ql_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9194">
              <a:lnSpc>
                <a:spcPts val="1610"/>
              </a:lnSpc>
              <a:spcBef>
                <a:spcPts val="80"/>
              </a:spcBef>
            </a:pP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au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able</a:t>
            </a:r>
            <a:r>
              <a:rPr sz="2100" spc="-19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</a:t>
            </a: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arang</a:t>
            </a:r>
            <a:r>
              <a:rPr sz="2100" spc="-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au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able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de</a:t>
            </a:r>
            <a:r>
              <a:rPr sz="2100" spc="4" baseline="-2070" dirty="0" smtClean="0"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abe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0" baseline="-2070" dirty="0" smtClean="0">
                <a:latin typeface="Arial"/>
                <a:cs typeface="Arial"/>
              </a:rPr>
              <a:t>Baran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tM</a:t>
            </a:r>
            <a:r>
              <a:rPr sz="2100" spc="0" baseline="-2070" dirty="0" smtClean="0">
                <a:latin typeface="Arial"/>
                <a:cs typeface="Arial"/>
              </a:rPr>
              <a:t>odel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409194" marR="30667">
              <a:lnSpc>
                <a:spcPts val="1610"/>
              </a:lnSpc>
            </a:pP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int </a:t>
            </a: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-1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s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lBarang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oun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409194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t 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2100" spc="0" baseline="-2070" dirty="0" smtClean="0">
                <a:latin typeface="Arial"/>
                <a:cs typeface="Arial"/>
              </a:rPr>
              <a:t>br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++)</a:t>
            </a:r>
            <a:endParaRPr sz="1400">
              <a:latin typeface="Arial"/>
              <a:cs typeface="Arial"/>
            </a:endParaRPr>
          </a:p>
          <a:p>
            <a:pPr marL="409194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607314" marR="30667">
              <a:lnSpc>
                <a:spcPts val="1610"/>
              </a:lnSpc>
            </a:pP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ring 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k</a:t>
            </a:r>
            <a:r>
              <a:rPr sz="2100" spc="0" baseline="-2070" dirty="0" smtClean="0">
                <a:latin typeface="Arial"/>
                <a:cs typeface="Arial"/>
              </a:rPr>
              <a:t>d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ring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abe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0" baseline="-2070" dirty="0" smtClean="0">
                <a:latin typeface="Arial"/>
                <a:cs typeface="Arial"/>
              </a:rPr>
              <a:t>Baran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Valu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605790" marR="30667">
              <a:lnSpc>
                <a:spcPts val="1610"/>
              </a:lnSpc>
            </a:pP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//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t </a:t>
            </a:r>
            <a:r>
              <a:rPr sz="2100" spc="-19" baseline="-2070" dirty="0" smtClean="0">
                <a:solidFill>
                  <a:srgbClr val="008000"/>
                </a:solidFill>
                <a:latin typeface="Arial"/>
                <a:cs typeface="Arial"/>
              </a:rPr>
              <a:t>x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hrg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=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eger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)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abel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aran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ge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Value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(</a:t>
            </a:r>
            <a:r>
              <a:rPr sz="2100" spc="-9" baseline="-2070" dirty="0" smtClean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,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2);</a:t>
            </a:r>
            <a:endParaRPr sz="1400">
              <a:latin typeface="Arial"/>
              <a:cs typeface="Arial"/>
            </a:endParaRPr>
          </a:p>
          <a:p>
            <a:pPr marL="605790" marR="30667">
              <a:lnSpc>
                <a:spcPct val="95825"/>
              </a:lnSpc>
            </a:pP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 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j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l=(In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eger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)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abel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aran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Value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(</a:t>
            </a:r>
            <a:r>
              <a:rPr sz="1400" spc="-9" dirty="0" smtClean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3);</a:t>
            </a:r>
            <a:endParaRPr sz="1400">
              <a:latin typeface="Arial"/>
              <a:cs typeface="Arial"/>
            </a:endParaRPr>
          </a:p>
          <a:p>
            <a:pPr marL="607314" marR="878153">
              <a:lnSpc>
                <a:spcPts val="1610"/>
              </a:lnSpc>
              <a:spcBef>
                <a:spcPts val="100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1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hrg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ege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pa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Barang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V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lue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-9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());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1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eger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pa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Barang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V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lue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3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-9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()); 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 </a:t>
            </a:r>
            <a:r>
              <a:rPr sz="1400" spc="-4" dirty="0" smtClean="0">
                <a:latin typeface="Arial"/>
                <a:cs typeface="Arial"/>
              </a:rPr>
              <a:t>z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</a:t>
            </a:r>
            <a:r>
              <a:rPr sz="1400" b="1" spc="-14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in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ert i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penjua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alue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('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()+</a:t>
            </a:r>
            <a:endParaRPr sz="1400">
              <a:latin typeface="Arial"/>
              <a:cs typeface="Arial"/>
            </a:endParaRPr>
          </a:p>
          <a:p>
            <a:pPr marL="1002029" marR="30667">
              <a:lnSpc>
                <a:spcPts val="1585"/>
              </a:lnSpc>
            </a:pP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d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',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hrg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,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j</a:t>
            </a:r>
            <a:r>
              <a:rPr sz="1400" spc="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)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526794" y="726988"/>
            <a:ext cx="2571707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4" dirty="0" smtClean="0">
                <a:latin typeface="Arial"/>
                <a:cs typeface="Arial"/>
              </a:rPr>
              <a:t>st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pdat</a:t>
            </a:r>
            <a:r>
              <a:rPr sz="1400" spc="9" dirty="0" smtClean="0">
                <a:latin typeface="Arial"/>
                <a:cs typeface="Arial"/>
              </a:rPr>
              <a:t>e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z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2128" y="932728"/>
            <a:ext cx="6727581" cy="18393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0769" marR="30667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  <a:spcBef>
                <a:spcPts val="3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catch 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nPan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ho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ial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4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Si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pan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k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de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ail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penju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lan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bol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4223" marR="30667">
              <a:lnSpc>
                <a:spcPts val="1610"/>
              </a:lnSpc>
              <a:spcBef>
                <a:spcPts val="80"/>
              </a:spcBef>
            </a:pP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er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h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abel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4223" marR="30667">
              <a:lnSpc>
                <a:spcPts val="1610"/>
              </a:lnSpc>
            </a:pP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er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h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3704" y="2772577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628" y="3328890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20.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4132" y="3328890"/>
            <a:ext cx="206448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-6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utton</a:t>
            </a:r>
            <a:r>
              <a:rPr sz="1600" spc="-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Bat</a:t>
            </a:r>
            <a:r>
              <a:rPr sz="1600" spc="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3679664"/>
            <a:ext cx="7544400" cy="2130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4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ud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10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16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anan</a:t>
            </a:r>
            <a:r>
              <a:rPr sz="1600" spc="13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da</a:t>
            </a:r>
            <a:r>
              <a:rPr sz="1600" spc="14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to</a:t>
            </a:r>
            <a:r>
              <a:rPr sz="1600" spc="14" dirty="0" smtClean="0">
                <a:latin typeface="Arial"/>
                <a:cs typeface="Arial"/>
              </a:rPr>
              <a:t>m</a:t>
            </a:r>
            <a:r>
              <a:rPr sz="1600" spc="9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ol</a:t>
            </a:r>
            <a:r>
              <a:rPr sz="1600" spc="13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Bat</a:t>
            </a:r>
            <a:r>
              <a:rPr sz="1600" spc="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14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15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17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17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14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19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onP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rfo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med,</a:t>
            </a:r>
            <a:endParaRPr sz="1600">
              <a:latin typeface="Arial"/>
              <a:cs typeface="Arial"/>
            </a:endParaRPr>
          </a:p>
          <a:p>
            <a:pPr marL="14224" marR="30403">
              <a:lnSpc>
                <a:spcPct val="95825"/>
              </a:lnSpc>
              <a:spcBef>
                <a:spcPts val="833"/>
              </a:spcBef>
            </a:pP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emud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6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5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angg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91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ters</a:t>
            </a:r>
            <a:r>
              <a:rPr sz="1600" spc="3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but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939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nB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1124" marR="30403">
              <a:lnSpc>
                <a:spcPts val="1610"/>
              </a:lnSpc>
              <a:spcBef>
                <a:spcPts val="80"/>
              </a:spcBef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9" baseline="-2070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1124" marR="30403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bol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1124" marR="30403">
              <a:lnSpc>
                <a:spcPct val="95825"/>
              </a:lnSpc>
            </a:pP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2648" marR="30403">
              <a:lnSpc>
                <a:spcPts val="1610"/>
              </a:lnSpc>
              <a:spcBef>
                <a:spcPts val="80"/>
              </a:spcBef>
            </a:pP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er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h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abel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2648" marR="30403">
              <a:lnSpc>
                <a:spcPts val="1610"/>
              </a:lnSpc>
            </a:pP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er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h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2700" marR="30403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21.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4132" y="728565"/>
            <a:ext cx="218893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-6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utton</a:t>
            </a:r>
            <a:r>
              <a:rPr sz="1600" spc="-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uar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079085"/>
            <a:ext cx="7541352" cy="578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ud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2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76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anan</a:t>
            </a:r>
            <a:r>
              <a:rPr sz="1600" spc="5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64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om</a:t>
            </a:r>
            <a:r>
              <a:rPr sz="1600" spc="1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ol</a:t>
            </a:r>
            <a:r>
              <a:rPr sz="1600" spc="5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uar</a:t>
            </a:r>
            <a:r>
              <a:rPr sz="1600" spc="4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6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Events</a:t>
            </a:r>
            <a:r>
              <a:rPr sz="1600" spc="9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8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5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8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onP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rfo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med,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33"/>
              </a:spcBef>
            </a:pP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emud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6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55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eman</a:t>
            </a:r>
            <a:r>
              <a:rPr sz="1600" spc="4" dirty="0" smtClean="0">
                <a:latin typeface="Arial"/>
                <a:cs typeface="Arial"/>
              </a:rPr>
              <a:t>g</a:t>
            </a:r>
            <a:r>
              <a:rPr sz="1600" spc="0" dirty="0" smtClean="0">
                <a:latin typeface="Arial"/>
                <a:cs typeface="Arial"/>
              </a:rPr>
              <a:t>g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91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ters</a:t>
            </a:r>
            <a:r>
              <a:rPr sz="1600" spc="1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but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2129449"/>
            <a:ext cx="5776437" cy="817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nKe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uarA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11124" marR="2520704">
              <a:lnSpc>
                <a:spcPts val="1610"/>
              </a:lnSpc>
              <a:spcBef>
                <a:spcPts val="38"/>
              </a:spcBef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e: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4" dirty="0" smtClean="0">
                <a:latin typeface="Arial"/>
                <a:cs typeface="Arial"/>
              </a:rPr>
              <a:t>st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58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22.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64132" y="728565"/>
            <a:ext cx="234535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embuat</a:t>
            </a:r>
            <a:r>
              <a:rPr sz="1600" spc="-6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Butt</a:t>
            </a:r>
            <a:r>
              <a:rPr sz="1600" spc="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-3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Tambah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5228" y="1079085"/>
            <a:ext cx="96953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ud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3817" y="1079085"/>
            <a:ext cx="111689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  </a:t>
            </a:r>
            <a:r>
              <a:rPr sz="1600" spc="33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9965" y="1079085"/>
            <a:ext cx="50659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pada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05809" y="1079085"/>
            <a:ext cx="66408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tombol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29954" y="1079085"/>
            <a:ext cx="80069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Tam</a:t>
            </a:r>
            <a:r>
              <a:rPr sz="1600" spc="9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ah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9701" y="1079085"/>
            <a:ext cx="41801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6765" y="1079085"/>
            <a:ext cx="67502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</a:t>
            </a:r>
            <a:r>
              <a:rPr sz="1600" spc="-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06233" y="1079085"/>
            <a:ext cx="16850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3894" y="1079085"/>
            <a:ext cx="62070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2658" y="1079085"/>
            <a:ext cx="16850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429605"/>
            <a:ext cx="658086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onP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rfo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med,</a:t>
            </a:r>
            <a:r>
              <a:rPr sz="1600" spc="-10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emud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6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5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angg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8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</a:t>
            </a:r>
            <a:r>
              <a:rPr sz="1600" spc="1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ebut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2129449"/>
            <a:ext cx="6586153" cy="3884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bahA</a:t>
            </a:r>
            <a:r>
              <a:rPr sz="1400" spc="-9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1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 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1124" marR="30667">
              <a:lnSpc>
                <a:spcPct val="95825"/>
              </a:lnSpc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2648">
              <a:lnSpc>
                <a:spcPts val="1610"/>
              </a:lnSpc>
              <a:spcBef>
                <a:spcPts val="80"/>
              </a:spcBef>
            </a:pP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au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able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el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odelBa</a:t>
            </a:r>
            <a:r>
              <a:rPr sz="2100" spc="-1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ang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(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aul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able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l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abelBa</a:t>
            </a:r>
            <a:r>
              <a:rPr sz="2100" spc="-1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ang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de</a:t>
            </a:r>
            <a:r>
              <a:rPr sz="2100" spc="4" baseline="-2070" dirty="0" smtClean="0"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1124" marR="30667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</a:t>
            </a:r>
            <a:r>
              <a:rPr sz="2100" spc="-9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[]</a:t>
            </a:r>
            <a:r>
              <a:rPr sz="2100" spc="0" baseline="-2070" dirty="0" smtClean="0">
                <a:latin typeface="Arial"/>
                <a:cs typeface="Arial"/>
              </a:rPr>
              <a:t>d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rin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[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5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];</a:t>
            </a:r>
            <a:endParaRPr sz="1400">
              <a:latin typeface="Arial"/>
              <a:cs typeface="Arial"/>
            </a:endParaRPr>
          </a:p>
          <a:p>
            <a:pPr marL="212648" marR="30667">
              <a:lnSpc>
                <a:spcPts val="1610"/>
              </a:lnSpc>
            </a:pPr>
            <a:r>
              <a:rPr sz="2100" spc="-1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[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]</a:t>
            </a:r>
            <a:r>
              <a:rPr sz="2100" b="1" spc="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Kod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Barang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le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d</a:t>
            </a:r>
            <a:r>
              <a:rPr sz="2100" spc="4" baseline="-2070" dirty="0" smtClean="0">
                <a:latin typeface="Arial"/>
                <a:cs typeface="Arial"/>
              </a:rPr>
              <a:t>It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rin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2648" marR="30667">
              <a:lnSpc>
                <a:spcPts val="1610"/>
              </a:lnSpc>
            </a:pPr>
            <a:r>
              <a:rPr sz="2100" spc="-1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[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1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]</a:t>
            </a:r>
            <a:r>
              <a:rPr sz="2100" b="1" spc="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mN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aBarang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2648" marR="30667">
              <a:lnSpc>
                <a:spcPts val="1610"/>
              </a:lnSpc>
            </a:pPr>
            <a:r>
              <a:rPr sz="2100" spc="-1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[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]</a:t>
            </a:r>
            <a:r>
              <a:rPr sz="2100" b="1" spc="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mH</a:t>
            </a:r>
            <a:r>
              <a:rPr sz="2100" spc="0" baseline="-2070" dirty="0" smtClean="0">
                <a:latin typeface="Arial"/>
                <a:cs typeface="Arial"/>
              </a:rPr>
              <a:t>ar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spc="0" baseline="-2070" dirty="0" smtClean="0">
                <a:latin typeface="Arial"/>
                <a:cs typeface="Arial"/>
              </a:rPr>
              <a:t>aBarang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2648" marR="30667">
              <a:lnSpc>
                <a:spcPct val="95825"/>
              </a:lnSpc>
            </a:pP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[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3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]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1124" marR="3324986" indent="1523">
              <a:lnSpc>
                <a:spcPts val="1610"/>
              </a:lnSpc>
              <a:spcBef>
                <a:spcPts val="100"/>
              </a:spcBef>
            </a:pP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[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4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]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Sub</a:t>
            </a:r>
            <a:r>
              <a:rPr sz="1400" spc="-1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alBar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od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lBaran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d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da</a:t>
            </a:r>
            <a:r>
              <a:rPr sz="1400" spc="4" dirty="0" smtClean="0">
                <a:latin typeface="Arial"/>
                <a:cs typeface="Arial"/>
              </a:rPr>
              <a:t>ta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eBaran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Sel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d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nde</a:t>
            </a:r>
            <a:r>
              <a:rPr sz="1400" spc="-9" dirty="0" smtClean="0">
                <a:latin typeface="Arial"/>
                <a:cs typeface="Arial"/>
              </a:rPr>
              <a:t>x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aBar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0" dirty="0" smtClean="0">
                <a:latin typeface="Arial"/>
                <a:cs typeface="Arial"/>
              </a:rPr>
              <a:t>arg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Baran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1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1124" marR="3783710" indent="1523">
              <a:lnSpc>
                <a:spcPts val="1610"/>
              </a:lnSpc>
              <a:spcBef>
                <a:spcPts val="9"/>
              </a:spcBef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alB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ar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nab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4" dirty="0" smtClean="0">
                <a:latin typeface="Arial"/>
                <a:cs typeface="Arial"/>
              </a:rPr>
              <a:t>h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58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23.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64132" y="728565"/>
            <a:ext cx="218792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-6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utton</a:t>
            </a:r>
            <a:r>
              <a:rPr sz="1600" spc="-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Hapus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5228" y="1079085"/>
            <a:ext cx="96953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ud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3817" y="1079085"/>
            <a:ext cx="111689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  </a:t>
            </a:r>
            <a:r>
              <a:rPr sz="1600" spc="33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9965" y="1079085"/>
            <a:ext cx="50659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pada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05809" y="1079085"/>
            <a:ext cx="66408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tombol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29954" y="1079085"/>
            <a:ext cx="80069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Tam</a:t>
            </a:r>
            <a:r>
              <a:rPr sz="1600" spc="9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ah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9701" y="1079085"/>
            <a:ext cx="41801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6765" y="1079085"/>
            <a:ext cx="67502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</a:t>
            </a:r>
            <a:r>
              <a:rPr sz="1600" spc="-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06233" y="1079085"/>
            <a:ext cx="16850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3894" y="1079085"/>
            <a:ext cx="62070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2658" y="1079085"/>
            <a:ext cx="16850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429605"/>
            <a:ext cx="658086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onP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rfo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med,</a:t>
            </a:r>
            <a:r>
              <a:rPr sz="1600" spc="-10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emud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6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5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angg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8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</a:t>
            </a:r>
            <a:r>
              <a:rPr sz="1600" spc="1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ebut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2129449"/>
            <a:ext cx="6596821" cy="2453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0" dirty="0" smtClean="0">
                <a:latin typeface="Arial"/>
                <a:cs typeface="Arial"/>
              </a:rPr>
              <a:t>io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9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1124" marR="30667">
              <a:lnSpc>
                <a:spcPct val="95825"/>
              </a:lnSpc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2648" marR="30667">
              <a:lnSpc>
                <a:spcPts val="1610"/>
              </a:lnSpc>
              <a:spcBef>
                <a:spcPts val="80"/>
              </a:spcBef>
            </a:pP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1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100" b="1" spc="-3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9194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au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able</a:t>
            </a:r>
            <a:r>
              <a:rPr sz="2100" spc="-1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 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able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aul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able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l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abelBa</a:t>
            </a:r>
            <a:r>
              <a:rPr sz="2100" spc="-1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ang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de</a:t>
            </a:r>
            <a:r>
              <a:rPr sz="2100" spc="4" baseline="-2070" dirty="0" smtClean="0"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409194" marR="30667">
              <a:lnSpc>
                <a:spcPts val="1610"/>
              </a:lnSpc>
            </a:pP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int </a:t>
            </a:r>
            <a:r>
              <a:rPr sz="2100" spc="0" baseline="-2070" dirty="0" smtClean="0">
                <a:latin typeface="Arial"/>
                <a:cs typeface="Arial"/>
              </a:rPr>
              <a:t>x</a:t>
            </a:r>
            <a:r>
              <a:rPr sz="2100" spc="-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belB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rang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Sel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ed</a:t>
            </a:r>
            <a:r>
              <a:rPr sz="2100" spc="-19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w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9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09194" marR="30667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le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9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9" baseline="-2070" dirty="0" smtClean="0">
                <a:latin typeface="Arial"/>
                <a:cs typeface="Arial"/>
              </a:rPr>
              <a:t>o</a:t>
            </a:r>
            <a:r>
              <a:rPr sz="2100" spc="-9" baseline="-2070" dirty="0" smtClean="0">
                <a:latin typeface="Arial"/>
                <a:cs typeface="Arial"/>
              </a:rPr>
              <a:t>w</a:t>
            </a:r>
            <a:r>
              <a:rPr sz="2100" b="1" spc="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9194" marR="30667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j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l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al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9194" marR="1257387" indent="-198069">
              <a:lnSpc>
                <a:spcPts val="1610"/>
              </a:lnSpc>
              <a:spcBef>
                <a:spcPts val="35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catch 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Arra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nde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Ou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Boun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ep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</a:t>
            </a:r>
            <a:r>
              <a:rPr sz="1400" spc="1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 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nPan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ho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ss</a:t>
            </a:r>
            <a:r>
              <a:rPr sz="1400" spc="0" dirty="0" smtClean="0">
                <a:latin typeface="Arial"/>
                <a:cs typeface="Arial"/>
              </a:rPr>
              <a:t>age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abel 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m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ipilih"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ahan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an</a:t>
            </a:r>
            <a:r>
              <a:rPr sz="1400" spc="4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W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-19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G_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ESSA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4" dirty="0" smtClean="0"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1124" marR="30667">
              <a:lnSpc>
                <a:spcPts val="158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  <a:spcBef>
                <a:spcPts val="1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24.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4132" y="728565"/>
            <a:ext cx="731230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11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pen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r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10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144" dirty="0" smtClean="0">
                <a:latin typeface="Arial"/>
                <a:cs typeface="Arial"/>
              </a:rPr>
              <a:t> </a:t>
            </a:r>
            <a:r>
              <a:rPr sz="1600" spc="-14" dirty="0" smtClean="0">
                <a:latin typeface="Arial"/>
                <a:cs typeface="Arial"/>
              </a:rPr>
              <a:t>w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tu</a:t>
            </a:r>
            <a:r>
              <a:rPr sz="1600" spc="13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nputan</a:t>
            </a:r>
            <a:r>
              <a:rPr sz="1600" spc="12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Kode</a:t>
            </a:r>
            <a:r>
              <a:rPr sz="1600" spc="14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17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-4" dirty="0" smtClean="0">
                <a:latin typeface="Arial"/>
                <a:cs typeface="Arial"/>
              </a:rPr>
              <a:t>l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14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anan</a:t>
            </a:r>
            <a:r>
              <a:rPr sz="1600" spc="13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14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tFie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079085"/>
            <a:ext cx="7540052" cy="578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Kode</a:t>
            </a:r>
            <a:r>
              <a:rPr sz="1600" spc="-2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ual</a:t>
            </a:r>
            <a:r>
              <a:rPr sz="1600" spc="-1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-4" dirty="0" smtClean="0">
                <a:latin typeface="Arial"/>
                <a:cs typeface="Arial"/>
              </a:rPr>
              <a:t>l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-18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-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-3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-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onP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rfo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9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ed,</a:t>
            </a:r>
            <a:r>
              <a:rPr sz="1600" spc="-9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emud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5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-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4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pema</a:t>
            </a:r>
            <a:r>
              <a:rPr sz="1600" spc="4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gg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33"/>
              </a:spcBef>
            </a:pP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</a:t>
            </a:r>
            <a:r>
              <a:rPr sz="1600" spc="1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ebut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2129449"/>
            <a:ext cx="7381681" cy="3884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KodeJual</a:t>
            </a:r>
            <a:r>
              <a:rPr sz="1400" spc="-9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onPe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ct val="95825"/>
              </a:lnSpc>
            </a:pP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dd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our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h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andling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her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211124" marR="30667">
              <a:lnSpc>
                <a:spcPts val="1610"/>
              </a:lnSpc>
              <a:spcBef>
                <a:spcPts val="80"/>
              </a:spcBef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Kod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ua</a:t>
            </a:r>
            <a:r>
              <a:rPr sz="2100" spc="-9" baseline="-2070" dirty="0" smtClean="0">
                <a:latin typeface="Arial"/>
                <a:cs typeface="Arial"/>
              </a:rPr>
              <a:t>l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2100" b="1" spc="9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y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()){</a:t>
            </a:r>
            <a:endParaRPr sz="1400">
              <a:latin typeface="Arial"/>
              <a:cs typeface="Arial"/>
            </a:endParaRPr>
          </a:p>
          <a:p>
            <a:pPr marL="409194" marR="1022310">
              <a:lnSpc>
                <a:spcPts val="1610"/>
              </a:lnSpc>
              <a:spcBef>
                <a:spcPts val="19"/>
              </a:spcBef>
            </a:pP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nPan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ho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ss</a:t>
            </a:r>
            <a:r>
              <a:rPr sz="1400" spc="0" dirty="0" smtClean="0">
                <a:latin typeface="Arial"/>
                <a:cs typeface="Arial"/>
              </a:rPr>
              <a:t>age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ial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Kode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Penj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alan m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ih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on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1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ahan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an</a:t>
            </a:r>
            <a:r>
              <a:rPr sz="1400" spc="4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RR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_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ESSAGE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que</a:t>
            </a:r>
            <a:r>
              <a:rPr sz="1400" spc="-9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1124" marR="30667">
              <a:lnSpc>
                <a:spcPts val="158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2700" marR="3030278" indent="396494">
              <a:lnSpc>
                <a:spcPts val="1610"/>
              </a:lnSpc>
              <a:spcBef>
                <a:spcPts val="36"/>
              </a:spcBef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</a:t>
            </a:r>
            <a:r>
              <a:rPr sz="1400" spc="-14" dirty="0" smtClean="0">
                <a:latin typeface="Arial"/>
                <a:cs typeface="Arial"/>
              </a:rPr>
              <a:t>_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t *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rom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penjualan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w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here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odepen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j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ualan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1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KodeJua</a:t>
            </a:r>
            <a:r>
              <a:rPr sz="1400" spc="-4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09194" marR="30667">
              <a:lnSpc>
                <a:spcPts val="1585"/>
              </a:lnSpc>
            </a:pP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1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400" b="1" spc="-3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605790" marR="30667">
              <a:lnSpc>
                <a:spcPts val="1610"/>
              </a:lnSpc>
              <a:spcBef>
                <a:spcPts val="1"/>
              </a:spcBef>
            </a:pP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607314" marR="30667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1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Quer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ql_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607314" marR="30667">
              <a:lnSpc>
                <a:spcPts val="1610"/>
              </a:lnSpc>
            </a:pP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2100" spc="14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ari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604266" marR="30667">
              <a:lnSpc>
                <a:spcPts val="1610"/>
              </a:lnSpc>
            </a:pPr>
            <a:r>
              <a:rPr sz="2100" b="1" spc="19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-19" baseline="-2070" dirty="0" smtClean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Se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ne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805434" marR="30667">
              <a:lnSpc>
                <a:spcPct val="95825"/>
              </a:lnSpc>
            </a:pP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aris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605790" marR="30667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605790" marR="30667">
              <a:lnSpc>
                <a:spcPts val="1610"/>
              </a:lnSpc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bar</a:t>
            </a:r>
            <a:r>
              <a:rPr sz="2100" spc="-14" baseline="-2070" dirty="0" smtClean="0">
                <a:latin typeface="Arial"/>
                <a:cs typeface="Arial"/>
              </a:rPr>
              <a:t>i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==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803910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Ed</a:t>
            </a:r>
            <a:r>
              <a:rPr sz="2100" spc="-14" baseline="-2070" dirty="0" smtClean="0">
                <a:latin typeface="Arial"/>
                <a:cs typeface="Arial"/>
              </a:rPr>
              <a:t>i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803910" marR="30667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ua</a:t>
            </a:r>
            <a:r>
              <a:rPr sz="2100" spc="4" baseline="-2070" dirty="0" smtClean="0"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reque</a:t>
            </a:r>
            <a:r>
              <a:rPr sz="2100" spc="-9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9" baseline="-2070" dirty="0" smtClean="0"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30198" y="726988"/>
            <a:ext cx="6105117" cy="16366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9296" marR="30667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7416">
              <a:lnSpc>
                <a:spcPct val="95825"/>
              </a:lnSpc>
            </a:pP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ane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ho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ss</a:t>
            </a:r>
            <a:r>
              <a:rPr sz="1400" spc="0" dirty="0" smtClean="0">
                <a:latin typeface="Arial"/>
                <a:cs typeface="Arial"/>
              </a:rPr>
              <a:t>ag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ialo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Kode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Penjualan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ah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da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..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  <a:p>
            <a:pPr marL="605535" marR="30667">
              <a:lnSpc>
                <a:spcPts val="1610"/>
              </a:lnSpc>
              <a:spcBef>
                <a:spcPts val="80"/>
              </a:spcBef>
            </a:pP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ahan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spc="-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nPan</a:t>
            </a:r>
            <a:r>
              <a:rPr sz="2100" spc="-9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RR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_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ESSA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8940" marR="30667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K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de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0" baseline="-2070" dirty="0" smtClean="0">
                <a:latin typeface="Arial"/>
                <a:cs typeface="Arial"/>
              </a:rPr>
              <a:t>al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requ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9" baseline="-2070" dirty="0" smtClean="0"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09296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catch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 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407416" marR="30667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0" baseline="-2070" dirty="0" smtClean="0">
                <a:latin typeface="Arial"/>
                <a:cs typeface="Arial"/>
              </a:rPr>
              <a:t>ane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ho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ialo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9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2128" y="2364145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2568361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25.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4132" y="728565"/>
            <a:ext cx="731587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18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pen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ri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18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227" dirty="0" smtClean="0">
                <a:latin typeface="Arial"/>
                <a:cs typeface="Arial"/>
              </a:rPr>
              <a:t> </a:t>
            </a:r>
            <a:r>
              <a:rPr sz="1600" spc="-14" dirty="0" smtClean="0">
                <a:latin typeface="Arial"/>
                <a:cs typeface="Arial"/>
              </a:rPr>
              <a:t>w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tu</a:t>
            </a:r>
            <a:r>
              <a:rPr sz="1600" spc="22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ombo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ox</a:t>
            </a:r>
            <a:r>
              <a:rPr sz="1600" spc="17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</a:t>
            </a:r>
            <a:r>
              <a:rPr sz="1600" spc="9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22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umen</a:t>
            </a:r>
            <a:r>
              <a:rPr sz="1600" spc="18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-9" dirty="0" smtClean="0">
                <a:latin typeface="Arial"/>
                <a:cs typeface="Arial"/>
              </a:rPr>
              <a:t>h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25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23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079085"/>
            <a:ext cx="7541457" cy="578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pada </a:t>
            </a:r>
            <a:r>
              <a:rPr sz="1600" spc="14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Combo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9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x </a:t>
            </a:r>
            <a:r>
              <a:rPr sz="1600" spc="9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Kode </a:t>
            </a:r>
            <a:r>
              <a:rPr sz="1600" spc="1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Kon</a:t>
            </a:r>
            <a:r>
              <a:rPr sz="1600" spc="9" dirty="0" smtClean="0">
                <a:latin typeface="Arial"/>
                <a:cs typeface="Arial"/>
              </a:rPr>
              <a:t>su</a:t>
            </a:r>
            <a:r>
              <a:rPr sz="1600" spc="0" dirty="0" smtClean="0">
                <a:latin typeface="Arial"/>
                <a:cs typeface="Arial"/>
              </a:rPr>
              <a:t>man </a:t>
            </a:r>
            <a:r>
              <a:rPr sz="1600" spc="10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 </a:t>
            </a:r>
            <a:r>
              <a:rPr sz="1600" spc="15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</a:t>
            </a:r>
            <a:r>
              <a:rPr sz="1600" spc="-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s </a:t>
            </a:r>
            <a:r>
              <a:rPr sz="1600" spc="16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 </a:t>
            </a:r>
            <a:r>
              <a:rPr sz="1600" spc="17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 </a:t>
            </a:r>
            <a:r>
              <a:rPr sz="1600" spc="14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 </a:t>
            </a:r>
            <a:r>
              <a:rPr sz="1600" spc="170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onP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rfo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med,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33"/>
              </a:spcBef>
            </a:pP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emud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6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5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angg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91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ters</a:t>
            </a:r>
            <a:r>
              <a:rPr sz="1600" spc="1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b</a:t>
            </a:r>
            <a:r>
              <a:rPr sz="1600" spc="25" dirty="0" smtClean="0">
                <a:latin typeface="Arial"/>
                <a:cs typeface="Arial"/>
              </a:rPr>
              <a:t>u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2129449"/>
            <a:ext cx="6349842" cy="3884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Kon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 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ct val="95825"/>
              </a:lnSpc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409194" marR="1950667" indent="-198069">
              <a:lnSpc>
                <a:spcPts val="1610"/>
              </a:lnSpc>
              <a:spcBef>
                <a:spcPts val="100"/>
              </a:spcBef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KodeKo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Sel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m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()=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--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ilih --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){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KodeKo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le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nd</a:t>
            </a:r>
            <a:r>
              <a:rPr sz="1400" spc="-14" dirty="0" smtClean="0">
                <a:latin typeface="Arial"/>
                <a:cs typeface="Arial"/>
              </a:rPr>
              <a:t>ex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KodeBara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KodeKo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requ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59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2700" marR="1663540" indent="396494">
              <a:lnSpc>
                <a:spcPts val="1610"/>
              </a:lnSpc>
              <a:spcBef>
                <a:spcPts val="20"/>
              </a:spcBef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</a:t>
            </a:r>
            <a:r>
              <a:rPr sz="1400" spc="-14" dirty="0" smtClean="0">
                <a:latin typeface="Arial"/>
                <a:cs typeface="Arial"/>
              </a:rPr>
              <a:t>_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t *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rom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w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here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od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1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KodeK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Sel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em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585"/>
              </a:lnSpc>
            </a:pP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1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400" b="1" spc="-3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605790" marR="26746">
              <a:lnSpc>
                <a:spcPts val="1610"/>
              </a:lnSpc>
              <a:spcBef>
                <a:spcPts val="1"/>
              </a:spcBef>
            </a:pP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607314" marR="26746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1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Quer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ql_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607314" marR="26746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ore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604266" marR="26746">
              <a:lnSpc>
                <a:spcPct val="95825"/>
              </a:lnSpc>
            </a:pPr>
            <a:r>
              <a:rPr sz="1400" b="1" spc="19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-19" dirty="0" smtClean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ile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ne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()){</a:t>
            </a:r>
            <a:endParaRPr sz="1400">
              <a:latin typeface="Arial"/>
              <a:cs typeface="Arial"/>
            </a:endParaRPr>
          </a:p>
          <a:p>
            <a:pPr marL="805434" marR="26746">
              <a:lnSpc>
                <a:spcPts val="1610"/>
              </a:lnSpc>
              <a:spcBef>
                <a:spcPts val="80"/>
              </a:spcBef>
            </a:pPr>
            <a:r>
              <a:rPr sz="2100" spc="-4" baseline="-2070" dirty="0" smtClean="0">
                <a:latin typeface="Arial"/>
                <a:cs typeface="Arial"/>
              </a:rPr>
              <a:t>mN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K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9" baseline="-2070" dirty="0" smtClean="0">
                <a:latin typeface="Arial"/>
                <a:cs typeface="Arial"/>
              </a:rPr>
              <a:t>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Se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rin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));</a:t>
            </a:r>
            <a:endParaRPr sz="1400">
              <a:latin typeface="Arial"/>
              <a:cs typeface="Arial"/>
            </a:endParaRPr>
          </a:p>
          <a:p>
            <a:pPr marL="605790" marR="3183163">
              <a:lnSpc>
                <a:spcPts val="1610"/>
              </a:lnSpc>
              <a:spcBef>
                <a:spcPts val="19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KodeB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ap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30198" y="726988"/>
            <a:ext cx="4796993" cy="613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catch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ep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 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09296">
              <a:lnSpc>
                <a:spcPct val="95825"/>
              </a:lnSpc>
            </a:pP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ss</a:t>
            </a:r>
            <a:r>
              <a:rPr sz="1400" spc="0" dirty="0" smtClean="0">
                <a:latin typeface="Arial"/>
                <a:cs typeface="Arial"/>
              </a:rPr>
              <a:t>age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lo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ss</a:t>
            </a:r>
            <a:r>
              <a:rPr sz="1400" spc="0" dirty="0" smtClean="0">
                <a:latin typeface="Arial"/>
                <a:cs typeface="Arial"/>
              </a:rPr>
              <a:t>age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2128" y="1341160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1545376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26.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4132" y="728565"/>
            <a:ext cx="731434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Membu</a:t>
            </a:r>
            <a:r>
              <a:rPr sz="1600" spc="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pen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r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 pada</a:t>
            </a:r>
            <a:r>
              <a:rPr sz="1600" spc="39" dirty="0" smtClean="0">
                <a:latin typeface="Arial"/>
                <a:cs typeface="Arial"/>
              </a:rPr>
              <a:t> </a:t>
            </a:r>
            <a:r>
              <a:rPr sz="1600" spc="-14" dirty="0" smtClean="0">
                <a:latin typeface="Arial"/>
                <a:cs typeface="Arial"/>
              </a:rPr>
              <a:t>w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tu</a:t>
            </a:r>
            <a:r>
              <a:rPr sz="1600" spc="28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ombo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9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x</a:t>
            </a:r>
            <a:r>
              <a:rPr sz="1600" spc="-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ode</a:t>
            </a:r>
            <a:r>
              <a:rPr sz="1600" spc="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barang</a:t>
            </a:r>
            <a:r>
              <a:rPr sz="1600" spc="2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h,</a:t>
            </a:r>
            <a:r>
              <a:rPr sz="1600" spc="6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-4" dirty="0" smtClean="0">
                <a:latin typeface="Arial"/>
                <a:cs typeface="Arial"/>
              </a:rPr>
              <a:t>l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4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anan</a:t>
            </a:r>
            <a:r>
              <a:rPr sz="1600" spc="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228" y="1079085"/>
            <a:ext cx="6538560" cy="578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Combo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ox</a:t>
            </a:r>
            <a:r>
              <a:rPr sz="1600" spc="44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Ko</a:t>
            </a:r>
            <a:r>
              <a:rPr sz="1600" spc="14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e </a:t>
            </a:r>
            <a:r>
              <a:rPr sz="1600" spc="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Barang </a:t>
            </a:r>
            <a:r>
              <a:rPr sz="1600" spc="3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 </a:t>
            </a:r>
            <a:r>
              <a:rPr sz="1600" spc="4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 </a:t>
            </a:r>
            <a:r>
              <a:rPr sz="1600" spc="6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 </a:t>
            </a:r>
            <a:r>
              <a:rPr sz="1600" spc="7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-9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 </a:t>
            </a:r>
            <a:r>
              <a:rPr sz="1600" spc="4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 </a:t>
            </a:r>
            <a:r>
              <a:rPr sz="1600" spc="7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onP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rfo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med,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33"/>
              </a:spcBef>
            </a:pP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5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14" dirty="0" smtClean="0">
                <a:latin typeface="Arial"/>
                <a:cs typeface="Arial"/>
              </a:rPr>
              <a:t>g</a:t>
            </a:r>
            <a:r>
              <a:rPr sz="1600" spc="0" dirty="0" smtClean="0">
                <a:latin typeface="Arial"/>
                <a:cs typeface="Arial"/>
              </a:rPr>
              <a:t>g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9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ev</a:t>
            </a:r>
            <a:r>
              <a:rPr sz="1600" spc="0" dirty="0" smtClean="0">
                <a:latin typeface="Arial"/>
                <a:cs typeface="Arial"/>
              </a:rPr>
              <a:t>en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terse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41829" y="1079085"/>
            <a:ext cx="93609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emud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2129449"/>
            <a:ext cx="6073617" cy="3884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Barang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0" dirty="0" smtClean="0">
                <a:latin typeface="Arial"/>
                <a:cs typeface="Arial"/>
              </a:rPr>
              <a:t>io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1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 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ct val="95825"/>
              </a:lnSpc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409194" marR="1950540" indent="-198069">
              <a:lnSpc>
                <a:spcPts val="1610"/>
              </a:lnSpc>
              <a:spcBef>
                <a:spcPts val="100"/>
              </a:spcBef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KodeBa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ang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Sel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em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14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--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ilih --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){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0" dirty="0" smtClean="0">
                <a:latin typeface="Arial"/>
                <a:cs typeface="Arial"/>
              </a:rPr>
              <a:t>argaBara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9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Sub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ang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595"/>
              </a:lnSpc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nable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  <a:spcBef>
                <a:spcPts val="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2700" marR="1931383" indent="396494">
              <a:lnSpc>
                <a:spcPts val="1610"/>
              </a:lnSpc>
              <a:spcBef>
                <a:spcPts val="19"/>
              </a:spcBef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</a:t>
            </a:r>
            <a:r>
              <a:rPr sz="1400" spc="-14" dirty="0" smtClean="0">
                <a:latin typeface="Arial"/>
                <a:cs typeface="Arial"/>
              </a:rPr>
              <a:t>_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t *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rom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barang 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w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here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odebar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ng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deBaran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Sel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1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585"/>
              </a:lnSpc>
            </a:pP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1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400" b="1" spc="-3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605790" marR="26746">
              <a:lnSpc>
                <a:spcPts val="1610"/>
              </a:lnSpc>
              <a:spcBef>
                <a:spcPts val="1"/>
              </a:spcBef>
            </a:pP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607314" marR="26746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1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Quer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ql_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607314" marR="26746">
              <a:lnSpc>
                <a:spcPct val="95825"/>
              </a:lnSpc>
            </a:pP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ore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805434" marR="1542784" indent="-201168">
              <a:lnSpc>
                <a:spcPts val="1610"/>
              </a:lnSpc>
              <a:spcBef>
                <a:spcPts val="100"/>
              </a:spcBef>
            </a:pPr>
            <a:r>
              <a:rPr sz="1400" b="1" spc="19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-19" dirty="0" smtClean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ile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ne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()){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aran</a:t>
            </a:r>
            <a:r>
              <a:rPr sz="1400" spc="-4" dirty="0" smtClean="0">
                <a:latin typeface="Arial"/>
                <a:cs typeface="Arial"/>
              </a:rPr>
              <a:t>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0" dirty="0" smtClean="0">
                <a:latin typeface="Arial"/>
                <a:cs typeface="Arial"/>
              </a:rPr>
              <a:t>arg</a:t>
            </a:r>
            <a:r>
              <a:rPr sz="1400" spc="-14" dirty="0" smtClean="0">
                <a:latin typeface="Arial"/>
                <a:cs typeface="Arial"/>
              </a:rPr>
              <a:t>aB</a:t>
            </a:r>
            <a:r>
              <a:rPr sz="1400" spc="0" dirty="0" smtClean="0">
                <a:latin typeface="Arial"/>
                <a:cs typeface="Arial"/>
              </a:rPr>
              <a:t>arang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4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605790" marR="26746">
              <a:lnSpc>
                <a:spcPts val="158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952500" y="1428241"/>
            <a:ext cx="64312" cy="233172"/>
          </a:xfrm>
          <a:custGeom>
            <a:avLst/>
            <a:gdLst/>
            <a:ahLst/>
            <a:cxnLst/>
            <a:rect l="l" t="t" r="r" b="b"/>
            <a:pathLst>
              <a:path w="64312" h="233172">
                <a:moveTo>
                  <a:pt x="0" y="233172"/>
                </a:moveTo>
                <a:lnTo>
                  <a:pt x="64312" y="233172"/>
                </a:lnTo>
                <a:lnTo>
                  <a:pt x="64312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64562" y="1428241"/>
            <a:ext cx="65531" cy="233172"/>
          </a:xfrm>
          <a:custGeom>
            <a:avLst/>
            <a:gdLst/>
            <a:ahLst/>
            <a:cxnLst/>
            <a:rect l="l" t="t" r="r" b="b"/>
            <a:pathLst>
              <a:path w="65531" h="233172">
                <a:moveTo>
                  <a:pt x="0" y="233172"/>
                </a:moveTo>
                <a:lnTo>
                  <a:pt x="65531" y="233172"/>
                </a:lnTo>
                <a:lnTo>
                  <a:pt x="65531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16812" y="1428241"/>
            <a:ext cx="1447800" cy="233172"/>
          </a:xfrm>
          <a:custGeom>
            <a:avLst/>
            <a:gdLst/>
            <a:ahLst/>
            <a:cxnLst/>
            <a:rect l="l" t="t" r="r" b="b"/>
            <a:pathLst>
              <a:path w="1447800" h="233172">
                <a:moveTo>
                  <a:pt x="1447800" y="126"/>
                </a:moveTo>
                <a:lnTo>
                  <a:pt x="0" y="126"/>
                </a:lnTo>
                <a:lnTo>
                  <a:pt x="0" y="233172"/>
                </a:lnTo>
                <a:lnTo>
                  <a:pt x="1447800" y="233172"/>
                </a:lnTo>
                <a:lnTo>
                  <a:pt x="1447800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36190" y="1428241"/>
            <a:ext cx="65531" cy="233172"/>
          </a:xfrm>
          <a:custGeom>
            <a:avLst/>
            <a:gdLst/>
            <a:ahLst/>
            <a:cxnLst/>
            <a:rect l="l" t="t" r="r" b="b"/>
            <a:pathLst>
              <a:path w="65531" h="233172">
                <a:moveTo>
                  <a:pt x="0" y="233172"/>
                </a:moveTo>
                <a:lnTo>
                  <a:pt x="65531" y="233172"/>
                </a:lnTo>
                <a:lnTo>
                  <a:pt x="65531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3811" y="1428241"/>
            <a:ext cx="65532" cy="233172"/>
          </a:xfrm>
          <a:custGeom>
            <a:avLst/>
            <a:gdLst/>
            <a:ahLst/>
            <a:cxnLst/>
            <a:rect l="l" t="t" r="r" b="b"/>
            <a:pathLst>
              <a:path w="65532" h="233172">
                <a:moveTo>
                  <a:pt x="0" y="233172"/>
                </a:moveTo>
                <a:lnTo>
                  <a:pt x="65532" y="233172"/>
                </a:lnTo>
                <a:lnTo>
                  <a:pt x="65532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01722" y="1428241"/>
            <a:ext cx="712012" cy="233172"/>
          </a:xfrm>
          <a:custGeom>
            <a:avLst/>
            <a:gdLst/>
            <a:ahLst/>
            <a:cxnLst/>
            <a:rect l="l" t="t" r="r" b="b"/>
            <a:pathLst>
              <a:path w="712012" h="233172">
                <a:moveTo>
                  <a:pt x="712012" y="126"/>
                </a:moveTo>
                <a:lnTo>
                  <a:pt x="0" y="126"/>
                </a:lnTo>
                <a:lnTo>
                  <a:pt x="0" y="233172"/>
                </a:lnTo>
                <a:lnTo>
                  <a:pt x="712012" y="233172"/>
                </a:lnTo>
                <a:lnTo>
                  <a:pt x="712012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85439" y="1428241"/>
            <a:ext cx="65532" cy="233172"/>
          </a:xfrm>
          <a:custGeom>
            <a:avLst/>
            <a:gdLst/>
            <a:ahLst/>
            <a:cxnLst/>
            <a:rect l="l" t="t" r="r" b="b"/>
            <a:pathLst>
              <a:path w="65532" h="233172">
                <a:moveTo>
                  <a:pt x="0" y="233172"/>
                </a:moveTo>
                <a:lnTo>
                  <a:pt x="65532" y="233172"/>
                </a:lnTo>
                <a:lnTo>
                  <a:pt x="65532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27627" y="1428241"/>
            <a:ext cx="65532" cy="233172"/>
          </a:xfrm>
          <a:custGeom>
            <a:avLst/>
            <a:gdLst/>
            <a:ahLst/>
            <a:cxnLst/>
            <a:rect l="l" t="t" r="r" b="b"/>
            <a:pathLst>
              <a:path w="65532" h="233172">
                <a:moveTo>
                  <a:pt x="0" y="233172"/>
                </a:moveTo>
                <a:lnTo>
                  <a:pt x="65532" y="233172"/>
                </a:lnTo>
                <a:lnTo>
                  <a:pt x="65532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50971" y="1428241"/>
            <a:ext cx="676655" cy="233172"/>
          </a:xfrm>
          <a:custGeom>
            <a:avLst/>
            <a:gdLst/>
            <a:ahLst/>
            <a:cxnLst/>
            <a:rect l="l" t="t" r="r" b="b"/>
            <a:pathLst>
              <a:path w="676655" h="233172">
                <a:moveTo>
                  <a:pt x="676655" y="126"/>
                </a:moveTo>
                <a:lnTo>
                  <a:pt x="0" y="126"/>
                </a:lnTo>
                <a:lnTo>
                  <a:pt x="0" y="233172"/>
                </a:lnTo>
                <a:lnTo>
                  <a:pt x="676655" y="233172"/>
                </a:lnTo>
                <a:lnTo>
                  <a:pt x="676655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99255" y="1428241"/>
            <a:ext cx="65532" cy="233172"/>
          </a:xfrm>
          <a:custGeom>
            <a:avLst/>
            <a:gdLst/>
            <a:ahLst/>
            <a:cxnLst/>
            <a:rect l="l" t="t" r="r" b="b"/>
            <a:pathLst>
              <a:path w="65532" h="233172">
                <a:moveTo>
                  <a:pt x="0" y="233172"/>
                </a:moveTo>
                <a:lnTo>
                  <a:pt x="65532" y="233172"/>
                </a:lnTo>
                <a:lnTo>
                  <a:pt x="65532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38167" y="1428241"/>
            <a:ext cx="65532" cy="233172"/>
          </a:xfrm>
          <a:custGeom>
            <a:avLst/>
            <a:gdLst/>
            <a:ahLst/>
            <a:cxnLst/>
            <a:rect l="l" t="t" r="r" b="b"/>
            <a:pathLst>
              <a:path w="65532" h="233172">
                <a:moveTo>
                  <a:pt x="0" y="233172"/>
                </a:moveTo>
                <a:lnTo>
                  <a:pt x="65532" y="233172"/>
                </a:lnTo>
                <a:lnTo>
                  <a:pt x="65532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64787" y="1428241"/>
            <a:ext cx="373379" cy="233172"/>
          </a:xfrm>
          <a:custGeom>
            <a:avLst/>
            <a:gdLst/>
            <a:ahLst/>
            <a:cxnLst/>
            <a:rect l="l" t="t" r="r" b="b"/>
            <a:pathLst>
              <a:path w="373379" h="233172">
                <a:moveTo>
                  <a:pt x="373379" y="126"/>
                </a:moveTo>
                <a:lnTo>
                  <a:pt x="0" y="126"/>
                </a:lnTo>
                <a:lnTo>
                  <a:pt x="0" y="233172"/>
                </a:lnTo>
                <a:lnTo>
                  <a:pt x="373379" y="233172"/>
                </a:lnTo>
                <a:lnTo>
                  <a:pt x="373379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50976" y="1423669"/>
            <a:ext cx="1577594" cy="0"/>
          </a:xfrm>
          <a:custGeom>
            <a:avLst/>
            <a:gdLst/>
            <a:ahLst/>
            <a:cxnLst/>
            <a:rect l="l" t="t" r="r" b="b"/>
            <a:pathLst>
              <a:path w="1577594">
                <a:moveTo>
                  <a:pt x="0" y="0"/>
                </a:moveTo>
                <a:lnTo>
                  <a:pt x="157759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34666" y="142366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83915" y="1423669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99255" y="1423669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50976" y="1664462"/>
            <a:ext cx="1577594" cy="0"/>
          </a:xfrm>
          <a:custGeom>
            <a:avLst/>
            <a:gdLst/>
            <a:ahLst/>
            <a:cxnLst/>
            <a:rect l="l" t="t" r="r" b="b"/>
            <a:pathLst>
              <a:path w="1577594">
                <a:moveTo>
                  <a:pt x="0" y="0"/>
                </a:moveTo>
                <a:lnTo>
                  <a:pt x="157759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34666" y="1664462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83915" y="1664462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99255" y="1664462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0976" y="1903729"/>
            <a:ext cx="1577594" cy="0"/>
          </a:xfrm>
          <a:custGeom>
            <a:avLst/>
            <a:gdLst/>
            <a:ahLst/>
            <a:cxnLst/>
            <a:rect l="l" t="t" r="r" b="b"/>
            <a:pathLst>
              <a:path w="1577594">
                <a:moveTo>
                  <a:pt x="0" y="0"/>
                </a:moveTo>
                <a:lnTo>
                  <a:pt x="157759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34666" y="190372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83915" y="1903729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99255" y="1903729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50976" y="2144902"/>
            <a:ext cx="1577594" cy="0"/>
          </a:xfrm>
          <a:custGeom>
            <a:avLst/>
            <a:gdLst/>
            <a:ahLst/>
            <a:cxnLst/>
            <a:rect l="l" t="t" r="r" b="b"/>
            <a:pathLst>
              <a:path w="1577594">
                <a:moveTo>
                  <a:pt x="0" y="0"/>
                </a:moveTo>
                <a:lnTo>
                  <a:pt x="157759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34666" y="2144902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83915" y="2144902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99255" y="2144902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47928" y="1420621"/>
            <a:ext cx="0" cy="968121"/>
          </a:xfrm>
          <a:custGeom>
            <a:avLst/>
            <a:gdLst/>
            <a:ahLst/>
            <a:cxnLst/>
            <a:rect l="l" t="t" r="r" b="b"/>
            <a:pathLst>
              <a:path h="968121">
                <a:moveTo>
                  <a:pt x="0" y="0"/>
                </a:moveTo>
                <a:lnTo>
                  <a:pt x="0" y="96812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50976" y="2385694"/>
            <a:ext cx="1577594" cy="0"/>
          </a:xfrm>
          <a:custGeom>
            <a:avLst/>
            <a:gdLst/>
            <a:ahLst/>
            <a:cxnLst/>
            <a:rect l="l" t="t" r="r" b="b"/>
            <a:pathLst>
              <a:path w="1577594">
                <a:moveTo>
                  <a:pt x="0" y="0"/>
                </a:moveTo>
                <a:lnTo>
                  <a:pt x="157759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531617" y="1420622"/>
            <a:ext cx="0" cy="968120"/>
          </a:xfrm>
          <a:custGeom>
            <a:avLst/>
            <a:gdLst/>
            <a:ahLst/>
            <a:cxnLst/>
            <a:rect l="l" t="t" r="r" b="b"/>
            <a:pathLst>
              <a:path h="968120">
                <a:moveTo>
                  <a:pt x="0" y="0"/>
                </a:moveTo>
                <a:lnTo>
                  <a:pt x="0" y="96812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34666" y="2385694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80867" y="1420621"/>
            <a:ext cx="0" cy="968121"/>
          </a:xfrm>
          <a:custGeom>
            <a:avLst/>
            <a:gdLst/>
            <a:ahLst/>
            <a:cxnLst/>
            <a:rect l="l" t="t" r="r" b="b"/>
            <a:pathLst>
              <a:path h="968121">
                <a:moveTo>
                  <a:pt x="0" y="0"/>
                </a:moveTo>
                <a:lnTo>
                  <a:pt x="0" y="96812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83915" y="2385694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96207" y="1420621"/>
            <a:ext cx="0" cy="968121"/>
          </a:xfrm>
          <a:custGeom>
            <a:avLst/>
            <a:gdLst/>
            <a:ahLst/>
            <a:cxnLst/>
            <a:rect l="l" t="t" r="r" b="b"/>
            <a:pathLst>
              <a:path h="968121">
                <a:moveTo>
                  <a:pt x="0" y="0"/>
                </a:moveTo>
                <a:lnTo>
                  <a:pt x="0" y="96812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99255" y="2385694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706746" y="1420622"/>
            <a:ext cx="0" cy="968120"/>
          </a:xfrm>
          <a:custGeom>
            <a:avLst/>
            <a:gdLst/>
            <a:ahLst/>
            <a:cxnLst/>
            <a:rect l="l" t="t" r="r" b="b"/>
            <a:pathLst>
              <a:path h="968120">
                <a:moveTo>
                  <a:pt x="0" y="0"/>
                </a:moveTo>
                <a:lnTo>
                  <a:pt x="0" y="96812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48055" y="2736850"/>
            <a:ext cx="5022850" cy="1031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06628" y="728565"/>
            <a:ext cx="488103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2.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Ran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angan</a:t>
            </a:r>
            <a:r>
              <a:rPr sz="1600" spc="-8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</a:t>
            </a:r>
            <a:r>
              <a:rPr sz="1600" spc="1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el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untuk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en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6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ebagai</a:t>
            </a:r>
            <a:r>
              <a:rPr sz="1600" spc="-4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beri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7928" y="1428368"/>
            <a:ext cx="1583689" cy="233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7088" marR="527714" algn="ctr">
              <a:lnSpc>
                <a:spcPts val="1814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Field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31617" y="1428368"/>
            <a:ext cx="849249" cy="233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8976">
              <a:lnSpc>
                <a:spcPts val="1814"/>
              </a:lnSpc>
              <a:spcBef>
                <a:spcPts val="90"/>
              </a:spcBef>
            </a:pPr>
            <a:r>
              <a:rPr sz="1600" b="1" spc="19" dirty="0" smtClean="0">
                <a:latin typeface="Arial"/>
                <a:cs typeface="Arial"/>
              </a:rPr>
              <a:t>T</a:t>
            </a:r>
            <a:r>
              <a:rPr sz="1600" b="1" spc="-25" dirty="0" smtClean="0">
                <a:latin typeface="Arial"/>
                <a:cs typeface="Arial"/>
              </a:rPr>
              <a:t>y</a:t>
            </a:r>
            <a:r>
              <a:rPr sz="1600" b="1" spc="0" dirty="0" smtClean="0">
                <a:latin typeface="Arial"/>
                <a:cs typeface="Arial"/>
              </a:rPr>
              <a:t>pe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80867" y="1428368"/>
            <a:ext cx="815339" cy="233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ts val="1814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Le</a:t>
            </a:r>
            <a:r>
              <a:rPr sz="1600" b="1" spc="4" dirty="0" smtClean="0">
                <a:latin typeface="Arial"/>
                <a:cs typeface="Arial"/>
              </a:rPr>
              <a:t>n</a:t>
            </a:r>
            <a:r>
              <a:rPr sz="1600" b="1" spc="0" dirty="0" smtClean="0">
                <a:latin typeface="Arial"/>
                <a:cs typeface="Arial"/>
              </a:rPr>
              <a:t>g</a:t>
            </a:r>
            <a:r>
              <a:rPr sz="1600" b="1" spc="-4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6207" y="1428368"/>
            <a:ext cx="510539" cy="233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14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K</a:t>
            </a:r>
            <a:r>
              <a:rPr sz="1600" b="1" spc="19" dirty="0" smtClean="0">
                <a:latin typeface="Arial"/>
                <a:cs typeface="Arial"/>
              </a:rPr>
              <a:t>e</a:t>
            </a:r>
            <a:r>
              <a:rPr sz="1600" b="1" spc="0" dirty="0" smtClean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7928" y="1661414"/>
            <a:ext cx="1583689" cy="242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20"/>
              </a:spcBef>
            </a:pPr>
            <a:r>
              <a:rPr sz="1600" spc="0" dirty="0" smtClean="0">
                <a:latin typeface="Arial"/>
                <a:cs typeface="Arial"/>
              </a:rPr>
              <a:t>Kod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Pen</a:t>
            </a:r>
            <a:r>
              <a:rPr sz="1600" spc="9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31617" y="1661414"/>
            <a:ext cx="849249" cy="242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4">
              <a:lnSpc>
                <a:spcPct val="95825"/>
              </a:lnSpc>
              <a:spcBef>
                <a:spcPts val="20"/>
              </a:spcBef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80867" y="1661414"/>
            <a:ext cx="815339" cy="242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20"/>
              </a:spcBef>
            </a:pPr>
            <a:r>
              <a:rPr sz="1600" spc="0" dirty="0" smtClean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6207" y="1661414"/>
            <a:ext cx="510539" cy="242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20"/>
              </a:spcBef>
            </a:pPr>
            <a:r>
              <a:rPr sz="1600" spc="0" dirty="0" smtClean="0">
                <a:latin typeface="Arial"/>
                <a:cs typeface="Arial"/>
              </a:rPr>
              <a:t>*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7928" y="1903729"/>
            <a:ext cx="1583689" cy="2411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Kod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Kon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1617" y="1903729"/>
            <a:ext cx="849249" cy="2411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4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80867" y="1903729"/>
            <a:ext cx="815339" cy="2411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6207" y="1903729"/>
            <a:ext cx="510539" cy="2411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947928" y="2144902"/>
            <a:ext cx="1583689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Tgl</a:t>
            </a:r>
            <a:r>
              <a:rPr sz="1600" spc="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en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31617" y="2144902"/>
            <a:ext cx="849249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4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Date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80867" y="2144902"/>
            <a:ext cx="815339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196207" y="2144902"/>
            <a:ext cx="510539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30198" y="726988"/>
            <a:ext cx="4796993" cy="10220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0820" marR="26746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0820" marR="26746">
              <a:lnSpc>
                <a:spcPct val="95825"/>
              </a:lnSpc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que</a:t>
            </a:r>
            <a:r>
              <a:rPr sz="1400" spc="-9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catch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 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09296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ionPa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h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2128" y="1749592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1953808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27.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4132" y="728565"/>
            <a:ext cx="731369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Meng</a:t>
            </a:r>
            <a:r>
              <a:rPr sz="1600" spc="4" dirty="0" smtClean="0">
                <a:latin typeface="Arial"/>
                <a:cs typeface="Arial"/>
              </a:rPr>
              <a:t>hi</a:t>
            </a:r>
            <a:r>
              <a:rPr sz="1600" spc="0" dirty="0" smtClean="0">
                <a:latin typeface="Arial"/>
                <a:cs typeface="Arial"/>
              </a:rPr>
              <a:t>tung</a:t>
            </a:r>
            <a:r>
              <a:rPr sz="1600" spc="12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ub</a:t>
            </a:r>
            <a:r>
              <a:rPr sz="1600" spc="18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total</a:t>
            </a:r>
            <a:r>
              <a:rPr sz="1600" spc="17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18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wa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tu</a:t>
            </a:r>
            <a:r>
              <a:rPr sz="1600" spc="17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nputan</a:t>
            </a:r>
            <a:r>
              <a:rPr sz="1600" spc="15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ml</a:t>
            </a:r>
            <a:r>
              <a:rPr sz="1600" spc="18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20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18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anan</a:t>
            </a:r>
            <a:r>
              <a:rPr sz="1600" spc="16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16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Fie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228" y="1079085"/>
            <a:ext cx="6303951" cy="578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ml</a:t>
            </a:r>
            <a:r>
              <a:rPr sz="1600" spc="11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ual</a:t>
            </a:r>
            <a:r>
              <a:rPr sz="1600" spc="10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-4" dirty="0" smtClean="0">
                <a:latin typeface="Arial"/>
                <a:cs typeface="Arial"/>
              </a:rPr>
              <a:t>l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10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Events</a:t>
            </a:r>
            <a:r>
              <a:rPr sz="1600" spc="10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12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9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12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onP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rfo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med,</a:t>
            </a:r>
            <a:r>
              <a:rPr sz="1600" spc="2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emud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6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33"/>
              </a:spcBef>
            </a:pP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</a:t>
            </a:r>
            <a:r>
              <a:rPr sz="1600" spc="1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ebut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56547" y="1079085"/>
            <a:ext cx="121783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pema</a:t>
            </a:r>
            <a:r>
              <a:rPr sz="1600" spc="4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gg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2129449"/>
            <a:ext cx="5745957" cy="1840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ualA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ct val="95825"/>
              </a:lnSpc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2648" marR="26746">
              <a:lnSpc>
                <a:spcPts val="1610"/>
              </a:lnSpc>
              <a:spcBef>
                <a:spcPts val="80"/>
              </a:spcBef>
            </a:pPr>
            <a:r>
              <a:rPr sz="2100" spc="-9" baseline="-207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nt </a:t>
            </a:r>
            <a:r>
              <a:rPr sz="2100" spc="0" baseline="-2070" dirty="0" smtClean="0">
                <a:latin typeface="Arial"/>
                <a:cs typeface="Arial"/>
              </a:rPr>
              <a:t>harga</a:t>
            </a:r>
            <a:r>
              <a:rPr sz="2100" spc="-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spc="0" baseline="-2070" dirty="0" smtClean="0">
                <a:latin typeface="Arial"/>
                <a:cs typeface="Arial"/>
              </a:rPr>
              <a:t>er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pa</a:t>
            </a:r>
            <a:r>
              <a:rPr sz="2100" spc="-14" baseline="-2070" dirty="0" smtClean="0">
                <a:latin typeface="Arial"/>
                <a:cs typeface="Arial"/>
              </a:rPr>
              <a:t>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mH</a:t>
            </a:r>
            <a:r>
              <a:rPr sz="2100" spc="0" baseline="-2070" dirty="0" smtClean="0">
                <a:latin typeface="Arial"/>
                <a:cs typeface="Arial"/>
              </a:rPr>
              <a:t>arg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Barang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211124" marR="1727362" indent="1523">
              <a:lnSpc>
                <a:spcPts val="1610"/>
              </a:lnSpc>
              <a:spcBef>
                <a:spcPts val="19"/>
              </a:spcBef>
            </a:pPr>
            <a:r>
              <a:rPr sz="1400" spc="-9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nt </a:t>
            </a:r>
            <a:r>
              <a:rPr sz="1400" spc="0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ege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par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ual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()); </a:t>
            </a:r>
            <a:r>
              <a:rPr sz="1400" spc="-9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nt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harga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*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alB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-9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alueO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ub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4" dirty="0" smtClean="0">
                <a:latin typeface="Arial"/>
                <a:cs typeface="Arial"/>
              </a:rPr>
              <a:t>h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595"/>
              </a:lnSpc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4" dirty="0" smtClean="0">
                <a:latin typeface="Arial"/>
                <a:cs typeface="Arial"/>
              </a:rPr>
              <a:t>h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1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  <a:spcBef>
                <a:spcPts val="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28.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4132" y="728565"/>
            <a:ext cx="731359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Meng</a:t>
            </a:r>
            <a:r>
              <a:rPr sz="1600" spc="4" dirty="0" smtClean="0">
                <a:latin typeface="Arial"/>
                <a:cs typeface="Arial"/>
              </a:rPr>
              <a:t>hi</a:t>
            </a:r>
            <a:r>
              <a:rPr sz="1600" spc="0" dirty="0" smtClean="0">
                <a:latin typeface="Arial"/>
                <a:cs typeface="Arial"/>
              </a:rPr>
              <a:t>tung</a:t>
            </a:r>
            <a:r>
              <a:rPr sz="1600" spc="21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1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ba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22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277" dirty="0" smtClean="0">
                <a:latin typeface="Arial"/>
                <a:cs typeface="Arial"/>
              </a:rPr>
              <a:t> </a:t>
            </a:r>
            <a:r>
              <a:rPr sz="1600" spc="-14" dirty="0" smtClean="0">
                <a:latin typeface="Arial"/>
                <a:cs typeface="Arial"/>
              </a:rPr>
              <a:t>w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1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tu</a:t>
            </a:r>
            <a:r>
              <a:rPr sz="1600" spc="25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nputan</a:t>
            </a:r>
            <a:r>
              <a:rPr sz="1600" spc="25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</a:t>
            </a:r>
            <a:r>
              <a:rPr sz="1600" spc="14" dirty="0" smtClean="0">
                <a:latin typeface="Arial"/>
                <a:cs typeface="Arial"/>
              </a:rPr>
              <a:t>a</a:t>
            </a:r>
            <a:r>
              <a:rPr sz="1600" spc="-4" dirty="0" smtClean="0">
                <a:latin typeface="Arial"/>
                <a:cs typeface="Arial"/>
              </a:rPr>
              <a:t>y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29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28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anan</a:t>
            </a:r>
            <a:r>
              <a:rPr sz="1600" spc="25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26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Fie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228" y="1079085"/>
            <a:ext cx="6279674" cy="578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B</a:t>
            </a:r>
            <a:r>
              <a:rPr sz="1600" spc="14" dirty="0" smtClean="0">
                <a:latin typeface="Arial"/>
                <a:cs typeface="Arial"/>
              </a:rPr>
              <a:t>a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ar</a:t>
            </a:r>
            <a:r>
              <a:rPr sz="1600" spc="29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30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30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3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29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3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onP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rfo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1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d,</a:t>
            </a:r>
            <a:r>
              <a:rPr sz="1600" spc="21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</a:t>
            </a:r>
            <a:r>
              <a:rPr sz="1600" spc="14" dirty="0" smtClean="0">
                <a:latin typeface="Arial"/>
                <a:cs typeface="Arial"/>
              </a:rPr>
              <a:t>u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26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33"/>
              </a:spcBef>
            </a:pP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</a:t>
            </a:r>
            <a:r>
              <a:rPr sz="1600" spc="1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ebut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58214" y="1079085"/>
            <a:ext cx="121783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pema</a:t>
            </a:r>
            <a:r>
              <a:rPr sz="1600" spc="4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gg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2129449"/>
            <a:ext cx="5608797" cy="16365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rA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9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1124" marR="2105314">
              <a:lnSpc>
                <a:spcPts val="1610"/>
              </a:lnSpc>
              <a:spcBef>
                <a:spcPts val="38"/>
              </a:spcBef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e: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ger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par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mT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ege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pa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r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()); 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bli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-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li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alueO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km</a:t>
            </a:r>
            <a:r>
              <a:rPr sz="1400" spc="0" dirty="0" smtClean="0">
                <a:latin typeface="Arial"/>
                <a:cs typeface="Arial"/>
              </a:rPr>
              <a:t>bli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nSi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nabled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59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29.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4132" y="728565"/>
            <a:ext cx="273052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Ber</a:t>
            </a:r>
            <a:r>
              <a:rPr sz="1600" spc="4" dirty="0" smtClean="0">
                <a:latin typeface="Arial"/>
                <a:cs typeface="Arial"/>
              </a:rPr>
              <a:t>ik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4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ode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uruhan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-4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5228" y="1428028"/>
            <a:ext cx="3613659" cy="18408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535"/>
              </a:lnSpc>
              <a:spcBef>
                <a:spcPts val="76"/>
              </a:spcBef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ct val="95825"/>
              </a:lnSpc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  <a:spcBef>
                <a:spcPts val="80"/>
              </a:spcBef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9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x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0" baseline="-2070" dirty="0" smtClean="0">
                <a:latin typeface="Arial"/>
                <a:cs typeface="Arial"/>
              </a:rPr>
              <a:t>ing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Pan</a:t>
            </a:r>
            <a:r>
              <a:rPr sz="2100" spc="4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ct val="95825"/>
              </a:lnSpc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0" dirty="0" smtClean="0">
                <a:latin typeface="Arial"/>
                <a:cs typeface="Arial"/>
              </a:rPr>
              <a:t>ing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10"/>
              </a:lnSpc>
              <a:spcBef>
                <a:spcPts val="80"/>
              </a:spcBef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9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x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0" baseline="-2070" dirty="0" smtClean="0">
                <a:latin typeface="Arial"/>
                <a:cs typeface="Arial"/>
              </a:rPr>
              <a:t>ing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aul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</a:t>
            </a:r>
            <a:r>
              <a:rPr sz="2100" spc="4" baseline="-2070" dirty="0" smtClean="0"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al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or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al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or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bol</a:t>
            </a:r>
            <a:r>
              <a:rPr sz="2100" spc="9" baseline="-2070" dirty="0" smtClean="0"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ct val="95825"/>
              </a:lnSpc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endar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  <a:spcBef>
                <a:spcPts val="80"/>
              </a:spcBef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9" baseline="-2070" dirty="0" smtClean="0">
                <a:latin typeface="Arial"/>
                <a:cs typeface="Arial"/>
              </a:rPr>
              <a:t>l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228" y="3473871"/>
            <a:ext cx="4590765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public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 c</a:t>
            </a:r>
            <a:r>
              <a:rPr sz="1400" spc="-9" dirty="0" smtClean="0">
                <a:solidFill>
                  <a:srgbClr val="8000FF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-4" dirty="0" smtClean="0">
                <a:solidFill>
                  <a:srgbClr val="8000FF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s</a:t>
            </a:r>
            <a:r>
              <a:rPr sz="1400" spc="1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njualan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xte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nd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1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0" dirty="0" smtClean="0">
                <a:latin typeface="Arial"/>
                <a:cs typeface="Arial"/>
              </a:rPr>
              <a:t>ing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ra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3652" y="3882303"/>
            <a:ext cx="1756741" cy="10220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535"/>
              </a:lnSpc>
              <a:spcBef>
                <a:spcPts val="76"/>
              </a:spcBef>
            </a:pP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k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 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10"/>
              </a:lnSpc>
              <a:spcBef>
                <a:spcPts val="3"/>
              </a:spcBef>
            </a:pP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t </a:t>
            </a: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131572" indent="1524">
              <a:lnSpc>
                <a:spcPts val="1610"/>
              </a:lnSpc>
              <a:spcBef>
                <a:spcPts val="35"/>
              </a:spcBef>
            </a:pP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Set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9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nt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bli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anggal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3652" y="5109504"/>
            <a:ext cx="3016160" cy="102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solidFill>
                  <a:srgbClr val="008080"/>
                </a:solidFill>
                <a:latin typeface="Arial"/>
                <a:cs typeface="Arial"/>
              </a:rPr>
              <a:t>/</a:t>
            </a:r>
            <a:r>
              <a:rPr sz="1400" spc="4" dirty="0" smtClean="0">
                <a:solidFill>
                  <a:srgbClr val="008080"/>
                </a:solidFill>
                <a:latin typeface="Arial"/>
                <a:cs typeface="Arial"/>
              </a:rPr>
              <a:t>*</a:t>
            </a:r>
            <a:r>
              <a:rPr sz="1400" spc="0" dirty="0" smtClean="0">
                <a:solidFill>
                  <a:srgbClr val="008080"/>
                </a:solidFill>
                <a:latin typeface="Arial"/>
                <a:cs typeface="Arial"/>
              </a:rPr>
              <a:t>* </a:t>
            </a:r>
            <a:r>
              <a:rPr sz="1400" spc="-4" dirty="0" smtClean="0">
                <a:solidFill>
                  <a:srgbClr val="00808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80"/>
                </a:solidFill>
                <a:latin typeface="Arial"/>
                <a:cs typeface="Arial"/>
              </a:rPr>
              <a:t>rea</a:t>
            </a:r>
            <a:r>
              <a:rPr sz="1400" spc="4" dirty="0" smtClean="0">
                <a:solidFill>
                  <a:srgbClr val="008080"/>
                </a:solidFill>
                <a:latin typeface="Arial"/>
                <a:cs typeface="Arial"/>
              </a:rPr>
              <a:t>t</a:t>
            </a:r>
            <a:r>
              <a:rPr sz="1400" spc="-14" dirty="0" smtClean="0">
                <a:solidFill>
                  <a:srgbClr val="00808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008080"/>
                </a:solidFill>
                <a:latin typeface="Arial"/>
                <a:cs typeface="Arial"/>
              </a:rPr>
              <a:t>s new</a:t>
            </a:r>
            <a:r>
              <a:rPr sz="1400" spc="-9" dirty="0" smtClean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8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008080"/>
                </a:solidFill>
                <a:latin typeface="Arial"/>
                <a:cs typeface="Arial"/>
              </a:rPr>
              <a:t>orm </a:t>
            </a:r>
            <a:r>
              <a:rPr sz="1400" spc="-4" dirty="0" smtClean="0">
                <a:solidFill>
                  <a:srgbClr val="00808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008080"/>
                </a:solidFill>
                <a:latin typeface="Arial"/>
                <a:cs typeface="Arial"/>
              </a:rPr>
              <a:t>r</a:t>
            </a:r>
            <a:r>
              <a:rPr sz="1400" spc="-4" dirty="0" smtClean="0">
                <a:solidFill>
                  <a:srgbClr val="0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008080"/>
                </a:solidFill>
                <a:latin typeface="Arial"/>
                <a:cs typeface="Arial"/>
              </a:rPr>
              <a:t>Penjualan</a:t>
            </a:r>
            <a:r>
              <a:rPr sz="1400" spc="-19" dirty="0" smtClean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80"/>
                </a:solidFill>
                <a:latin typeface="Arial"/>
                <a:cs typeface="Arial"/>
              </a:rPr>
              <a:t>*</a:t>
            </a:r>
            <a:r>
              <a:rPr sz="1400" spc="0" dirty="0" smtClean="0">
                <a:solidFill>
                  <a:srgbClr val="008080"/>
                </a:solidFill>
                <a:latin typeface="Arial"/>
                <a:cs typeface="Arial"/>
              </a:rPr>
              <a:t>/</a:t>
            </a:r>
            <a:endParaRPr sz="1400">
              <a:latin typeface="Arial"/>
              <a:cs typeface="Arial"/>
            </a:endParaRPr>
          </a:p>
          <a:p>
            <a:pPr marL="14224" marR="26746">
              <a:lnSpc>
                <a:spcPts val="1610"/>
              </a:lnSpc>
              <a:spcBef>
                <a:spcPts val="3"/>
              </a:spcBef>
            </a:pP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ublic 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Penj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0" baseline="-2070" dirty="0" smtClean="0">
                <a:latin typeface="Arial"/>
                <a:cs typeface="Arial"/>
              </a:rPr>
              <a:t>alan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 {</a:t>
            </a:r>
            <a:endParaRPr sz="1400">
              <a:latin typeface="Arial"/>
              <a:cs typeface="Arial"/>
            </a:endParaRPr>
          </a:p>
          <a:p>
            <a:pPr marL="210769" marR="1307110">
              <a:lnSpc>
                <a:spcPts val="1610"/>
              </a:lnSpc>
              <a:spcBef>
                <a:spcPts val="35"/>
              </a:spcBef>
            </a:pPr>
            <a:r>
              <a:rPr sz="1400" spc="0" dirty="0" smtClean="0">
                <a:latin typeface="Arial"/>
                <a:cs typeface="Arial"/>
              </a:rPr>
              <a:t>in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ponen</a:t>
            </a:r>
            <a:r>
              <a:rPr sz="1400" spc="-9" dirty="0" smtClean="0">
                <a:latin typeface="Arial"/>
                <a:cs typeface="Arial"/>
              </a:rPr>
              <a:t>t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 </a:t>
            </a:r>
            <a:r>
              <a:rPr sz="1400" spc="0" dirty="0" smtClean="0">
                <a:latin typeface="Arial"/>
                <a:cs typeface="Arial"/>
              </a:rPr>
              <a:t>k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1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k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pi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331722" y="726988"/>
            <a:ext cx="1468815" cy="613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535"/>
              </a:lnSpc>
              <a:spcBef>
                <a:spcPts val="76"/>
              </a:spcBef>
            </a:pP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pil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el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aKo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  <a:spcBef>
                <a:spcPts val="80"/>
              </a:spcBef>
            </a:pP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aBaran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3652" y="1341160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3652" y="1749592"/>
            <a:ext cx="7027809" cy="22495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hod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m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at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or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t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anggal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uai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dengan</a:t>
            </a:r>
            <a:r>
              <a:rPr sz="1400" spc="-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SQL</a:t>
            </a:r>
            <a:endParaRPr sz="1400">
              <a:latin typeface="Arial"/>
              <a:cs typeface="Arial"/>
            </a:endParaRPr>
          </a:p>
          <a:p>
            <a:pPr marL="14224" marR="30667">
              <a:lnSpc>
                <a:spcPts val="1610"/>
              </a:lnSpc>
              <a:spcBef>
                <a:spcPts val="3"/>
              </a:spcBef>
            </a:pP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2100" spc="4" baseline="-2070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2100" spc="9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-19" baseline="-2070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2100" spc="9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or</a:t>
            </a:r>
            <a:r>
              <a:rPr sz="2100" spc="-19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_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ngga</a:t>
            </a:r>
            <a:r>
              <a:rPr sz="2100" spc="4" baseline="-2070" dirty="0" smtClean="0"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  <a:spcBef>
                <a:spcPts val="80"/>
              </a:spcBef>
            </a:pP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ring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_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4" baseline="-2070" dirty="0" smtClean="0">
                <a:latin typeface="Arial"/>
                <a:cs typeface="Arial"/>
              </a:rPr>
              <a:t>RM</a:t>
            </a:r>
            <a:r>
              <a:rPr sz="2100" spc="0" baseline="-2070" dirty="0" smtClean="0">
                <a:latin typeface="Arial"/>
                <a:cs typeface="Arial"/>
              </a:rPr>
              <a:t>AT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yyy</a:t>
            </a:r>
            <a:r>
              <a:rPr sz="2100" spc="-19" baseline="-2070" dirty="0" smtClean="0">
                <a:solidFill>
                  <a:srgbClr val="808080"/>
                </a:solidFill>
                <a:latin typeface="Arial"/>
                <a:cs typeface="Arial"/>
              </a:rPr>
              <a:t>y</a:t>
            </a:r>
            <a:r>
              <a:rPr sz="2100" spc="9" baseline="-2070" dirty="0" smtClean="0">
                <a:solidFill>
                  <a:srgbClr val="808080"/>
                </a:solidFill>
                <a:latin typeface="Arial"/>
                <a:cs typeface="Arial"/>
              </a:rPr>
              <a:t>-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MM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-dd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0769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Si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p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or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at</a:t>
            </a:r>
            <a:r>
              <a:rPr sz="2100" spc="4" baseline="-2070" dirty="0" smtClean="0"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df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1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Si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p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or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19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E_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4" baseline="-2070" dirty="0" smtClean="0">
                <a:latin typeface="Arial"/>
                <a:cs typeface="Arial"/>
              </a:rPr>
              <a:t>RM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alendar</a:t>
            </a:r>
            <a:r>
              <a:rPr sz="2100" spc="-4" baseline="-2070" dirty="0" smtClean="0">
                <a:latin typeface="Arial"/>
                <a:cs typeface="Arial"/>
              </a:rPr>
              <a:t> c</a:t>
            </a:r>
            <a:r>
              <a:rPr sz="2100" spc="0" baseline="-2070" dirty="0" smtClean="0">
                <a:latin typeface="Arial"/>
                <a:cs typeface="Arial"/>
              </a:rPr>
              <a:t>1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1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alendar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ce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</a:pP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int 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spc="0" baseline="-2070" dirty="0" smtClean="0">
                <a:latin typeface="Arial"/>
                <a:cs typeface="Arial"/>
              </a:rPr>
              <a:t>ear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1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alenda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14" baseline="-2070" dirty="0" smtClean="0">
                <a:latin typeface="Arial"/>
                <a:cs typeface="Arial"/>
              </a:rPr>
              <a:t>Y</a:t>
            </a:r>
            <a:r>
              <a:rPr sz="2100" spc="0" baseline="-2070" dirty="0" smtClean="0">
                <a:latin typeface="Arial"/>
                <a:cs typeface="Arial"/>
              </a:rPr>
              <a:t>EA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</a:pP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int 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h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-14" baseline="-2070" dirty="0" smtClean="0">
                <a:latin typeface="Arial"/>
                <a:cs typeface="Arial"/>
              </a:rPr>
              <a:t>1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alenda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N</a:t>
            </a:r>
            <a:r>
              <a:rPr sz="2100" spc="-4" baseline="-2070" dirty="0" smtClean="0">
                <a:latin typeface="Arial"/>
                <a:cs typeface="Arial"/>
              </a:rPr>
              <a:t>TH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1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ct val="95825"/>
              </a:lnSpc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int </a:t>
            </a:r>
            <a:r>
              <a:rPr sz="1400" spc="0" dirty="0" smtClean="0">
                <a:latin typeface="Arial"/>
                <a:cs typeface="Arial"/>
              </a:rPr>
              <a:t>da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1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alendar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_O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_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NTH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  <a:spcBef>
                <a:spcPts val="80"/>
              </a:spcBef>
            </a:pP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ggal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spc="0" baseline="-2070" dirty="0" smtClean="0">
                <a:latin typeface="Arial"/>
                <a:cs typeface="Arial"/>
              </a:rPr>
              <a:t>er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in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spc="0" baseline="-2070" dirty="0" smtClean="0">
                <a:latin typeface="Arial"/>
                <a:cs typeface="Arial"/>
              </a:rPr>
              <a:t>ear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-9" baseline="-2070" dirty="0" smtClean="0">
                <a:solidFill>
                  <a:srgbClr val="808080"/>
                </a:solidFill>
                <a:latin typeface="Arial"/>
                <a:cs typeface="Arial"/>
              </a:rPr>
              <a:t>-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ege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h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-9" baseline="-2070" dirty="0" smtClean="0">
                <a:solidFill>
                  <a:srgbClr val="808080"/>
                </a:solidFill>
                <a:latin typeface="Arial"/>
                <a:cs typeface="Arial"/>
              </a:rPr>
              <a:t>-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-4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spc="0" baseline="-2070" dirty="0" smtClean="0">
                <a:latin typeface="Arial"/>
                <a:cs typeface="Arial"/>
              </a:rPr>
              <a:t>er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oS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rin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da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5176" y="4203867"/>
            <a:ext cx="6582801" cy="18392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ber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h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</a:t>
            </a:r>
            <a:r>
              <a:rPr sz="1400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(){</a:t>
            </a:r>
            <a:endParaRPr sz="1400">
              <a:latin typeface="Arial"/>
              <a:cs typeface="Arial"/>
            </a:endParaRPr>
          </a:p>
          <a:p>
            <a:pPr marL="209245">
              <a:lnSpc>
                <a:spcPts val="1610"/>
              </a:lnSpc>
              <a:spcBef>
                <a:spcPts val="3"/>
              </a:spcBef>
            </a:pP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au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able</a:t>
            </a:r>
            <a:r>
              <a:rPr sz="2100" spc="-19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</a:t>
            </a: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arang</a:t>
            </a:r>
            <a:r>
              <a:rPr sz="2100" spc="-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au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able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de</a:t>
            </a:r>
            <a:r>
              <a:rPr sz="2100" spc="4" baseline="-2070" dirty="0" smtClean="0"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abe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0" baseline="-2070" dirty="0" smtClean="0">
                <a:latin typeface="Arial"/>
                <a:cs typeface="Arial"/>
              </a:rPr>
              <a:t>Baran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tM</a:t>
            </a:r>
            <a:r>
              <a:rPr sz="2100" spc="0" baseline="-2070" dirty="0" smtClean="0">
                <a:latin typeface="Arial"/>
                <a:cs typeface="Arial"/>
              </a:rPr>
              <a:t>odel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09245" marR="30667">
              <a:lnSpc>
                <a:spcPts val="1610"/>
              </a:lnSpc>
            </a:pP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int </a:t>
            </a: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-1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s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lBarang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oun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09245" marR="30667">
              <a:lnSpc>
                <a:spcPct val="95825"/>
              </a:lnSpc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&gt;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605485" marR="3675506" indent="-198120">
              <a:lnSpc>
                <a:spcPts val="1610"/>
              </a:lnSpc>
              <a:spcBef>
                <a:spcPts val="100"/>
              </a:spcBef>
            </a:pP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r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-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1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&gt;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-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-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od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lBa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ang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9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w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05841" marR="30667">
              <a:lnSpc>
                <a:spcPts val="158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09245" marR="30667">
              <a:lnSpc>
                <a:spcPts val="1610"/>
              </a:lnSpc>
              <a:spcBef>
                <a:spcPts val="1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33652" y="726988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3652" y="1136944"/>
            <a:ext cx="3286778" cy="2862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4" marR="17967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ber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h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(){</a:t>
            </a:r>
            <a:endParaRPr sz="1400">
              <a:latin typeface="Arial"/>
              <a:cs typeface="Arial"/>
            </a:endParaRPr>
          </a:p>
          <a:p>
            <a:pPr marL="210769">
              <a:lnSpc>
                <a:spcPts val="1610"/>
              </a:lnSpc>
              <a:spcBef>
                <a:spcPts val="23"/>
              </a:spcBef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9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KodeKo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le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nd</a:t>
            </a:r>
            <a:r>
              <a:rPr sz="1400" spc="-14" dirty="0" smtClean="0">
                <a:latin typeface="Arial"/>
                <a:cs typeface="Arial"/>
              </a:rPr>
              <a:t>ex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KodeBara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Sele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nde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0769" marR="484640">
              <a:lnSpc>
                <a:spcPts val="1610"/>
              </a:lnSpc>
              <a:spcBef>
                <a:spcPts val="9"/>
              </a:spcBef>
            </a:pP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0" dirty="0" smtClean="0">
                <a:latin typeface="Arial"/>
                <a:cs typeface="Arial"/>
              </a:rPr>
              <a:t>argaBara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9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Sub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ang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ar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0769" marR="17967">
              <a:lnSpc>
                <a:spcPts val="1595"/>
              </a:lnSpc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bal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9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0769" marR="17967">
              <a:lnSpc>
                <a:spcPts val="1610"/>
              </a:lnSpc>
              <a:spcBef>
                <a:spcPts val="0"/>
              </a:spcBef>
            </a:pP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ua</a:t>
            </a:r>
            <a:r>
              <a:rPr sz="2100" spc="-9" baseline="-2070" dirty="0" smtClean="0">
                <a:latin typeface="Arial"/>
                <a:cs typeface="Arial"/>
              </a:rPr>
              <a:t>l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alue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-25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34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12700" marR="179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3652" y="4203867"/>
            <a:ext cx="5606471" cy="16350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4" marR="17967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il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0769" marR="17967">
              <a:lnSpc>
                <a:spcPts val="1610"/>
              </a:lnSpc>
              <a:spcBef>
                <a:spcPts val="3"/>
              </a:spcBef>
            </a:pP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nBar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25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2100" spc="-19" baseline="-2070" dirty="0" smtClean="0">
                <a:solidFill>
                  <a:srgbClr val="808080"/>
                </a:solidFill>
                <a:latin typeface="Arial"/>
                <a:cs typeface="Arial"/>
              </a:rPr>
              <a:t>w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_1</a:t>
            </a:r>
            <a:r>
              <a:rPr sz="2100" spc="9" baseline="-2070" dirty="0" smtClean="0">
                <a:solidFill>
                  <a:srgbClr val="808080"/>
                </a:solidFill>
                <a:latin typeface="Arial"/>
                <a:cs typeface="Arial"/>
              </a:rPr>
              <a:t>6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pn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g</a:t>
            </a:r>
            <a:r>
              <a:rPr sz="2100" spc="1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));</a:t>
            </a:r>
            <a:endParaRPr sz="1400">
              <a:latin typeface="Arial"/>
              <a:cs typeface="Arial"/>
            </a:endParaRPr>
          </a:p>
          <a:p>
            <a:pPr marL="210769" marR="17967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nSi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pa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4" baseline="-2070" dirty="0" smtClean="0">
                <a:latin typeface="Arial"/>
                <a:cs typeface="Arial"/>
              </a:rPr>
              <a:t>Ic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9" baseline="-2070" dirty="0" smtClean="0">
                <a:latin typeface="Arial"/>
                <a:cs typeface="Arial"/>
              </a:rPr>
              <a:t>n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-25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24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Ic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n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Sa</a:t>
            </a:r>
            <a:r>
              <a:rPr sz="2100" spc="-19" baseline="-2070" dirty="0" smtClean="0">
                <a:solidFill>
                  <a:srgbClr val="808080"/>
                </a:solidFill>
                <a:latin typeface="Arial"/>
                <a:cs typeface="Arial"/>
              </a:rPr>
              <a:t>v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e_16</a:t>
            </a:r>
            <a:r>
              <a:rPr sz="2100" spc="-19" baseline="-2070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2100" spc="9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));</a:t>
            </a:r>
            <a:endParaRPr sz="1400">
              <a:latin typeface="Arial"/>
              <a:cs typeface="Arial"/>
            </a:endParaRPr>
          </a:p>
          <a:p>
            <a:pPr marL="210769">
              <a:lnSpc>
                <a:spcPts val="1610"/>
              </a:lnSpc>
              <a:spcBef>
                <a:spcPts val="35"/>
              </a:spcBef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nBa</a:t>
            </a:r>
            <a:r>
              <a:rPr sz="1400" spc="-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Ic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age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_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nKelua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Log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_16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bah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Ic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Ad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d_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apu</a:t>
            </a:r>
            <a:r>
              <a:rPr sz="1400" spc="-9" dirty="0" smtClean="0">
                <a:latin typeface="Arial"/>
                <a:cs typeface="Arial"/>
              </a:rPr>
              <a:t>s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_16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</a:t>
            </a:r>
            <a:endParaRPr sz="1400">
              <a:latin typeface="Arial"/>
              <a:cs typeface="Arial"/>
            </a:endParaRPr>
          </a:p>
          <a:p>
            <a:pPr marL="12700" marR="17967">
              <a:lnSpc>
                <a:spcPts val="158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3652" y="726988"/>
            <a:ext cx="6754941" cy="3476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4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di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an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Kode</a:t>
            </a:r>
            <a:r>
              <a:rPr sz="1400" spc="-9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boolean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gl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b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oolean</a:t>
            </a:r>
            <a:r>
              <a:rPr sz="1400" spc="-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KodeKonsu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  <a:p>
            <a:pPr marL="408889" marR="394350">
              <a:lnSpc>
                <a:spcPts val="1610"/>
              </a:lnSpc>
              <a:spcBef>
                <a:spcPts val="38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ean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aKonsume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olean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KodeBara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olean</a:t>
            </a:r>
            <a:r>
              <a:rPr sz="1400" spc="-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Barang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ean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argaBaran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an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l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an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Sub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ean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ean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4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ar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boolean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bali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210769" marR="2687628">
              <a:lnSpc>
                <a:spcPts val="1610"/>
              </a:lnSpc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</a:t>
            </a:r>
            <a:r>
              <a:rPr sz="1400" spc="-9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KodeJu</a:t>
            </a:r>
            <a:r>
              <a:rPr sz="1400" spc="-9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nabled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gl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KodeKo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KodeKonsu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0769" marR="2509320">
              <a:lnSpc>
                <a:spcPts val="1610"/>
              </a:lnSpc>
              <a:spcBef>
                <a:spcPts val="9"/>
              </a:spcBef>
            </a:pP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aKonsumen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KodeBara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KodeBara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ble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aBaran</a:t>
            </a:r>
            <a:r>
              <a:rPr sz="1400" spc="-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0" dirty="0" smtClean="0">
                <a:latin typeface="Arial"/>
                <a:cs typeface="Arial"/>
              </a:rPr>
              <a:t>argaBara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ble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argaBaran</a:t>
            </a:r>
            <a:r>
              <a:rPr sz="1400" spc="-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nable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Sub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ang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nable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Sub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0769" marR="3875078">
              <a:lnSpc>
                <a:spcPts val="1610"/>
              </a:lnSpc>
              <a:spcBef>
                <a:spcPts val="9"/>
              </a:spcBef>
            </a:pPr>
            <a:r>
              <a:rPr sz="1400" spc="-4" dirty="0" smtClean="0">
                <a:latin typeface="Arial"/>
                <a:cs typeface="Arial"/>
              </a:rPr>
              <a:t>mT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ar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bal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bali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58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5176" y="4408083"/>
            <a:ext cx="5843208" cy="16350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bol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boolean 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Baru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boolean 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Si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olean</a:t>
            </a:r>
            <a:r>
              <a:rPr sz="1400" spc="-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  <a:p>
            <a:pPr marL="407365" marR="26746">
              <a:lnSpc>
                <a:spcPts val="1610"/>
              </a:lnSpc>
              <a:spcBef>
                <a:spcPts val="3"/>
              </a:spcBef>
            </a:pP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boo</a:t>
            </a: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l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ean</a:t>
            </a:r>
            <a:r>
              <a:rPr sz="2100" spc="4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Keluar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boolean 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bah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b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oolean</a:t>
            </a:r>
            <a:r>
              <a:rPr sz="2100" spc="-4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-4" baseline="-2070" dirty="0" smtClean="0">
                <a:latin typeface="Arial"/>
                <a:cs typeface="Arial"/>
              </a:rPr>
              <a:t>H</a:t>
            </a:r>
            <a:r>
              <a:rPr sz="2100" spc="9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pu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209245" marR="2826185">
              <a:lnSpc>
                <a:spcPts val="1610"/>
              </a:lnSpc>
              <a:spcBef>
                <a:spcPts val="35"/>
              </a:spcBef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nBar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Baru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nSi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Si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nBa</a:t>
            </a:r>
            <a:r>
              <a:rPr sz="1400" spc="-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nabled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nKelua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Keluar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bah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</a:t>
            </a:r>
            <a:r>
              <a:rPr sz="1400" spc="-9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9" dirty="0" smtClean="0">
                <a:latin typeface="Arial"/>
                <a:cs typeface="Arial"/>
              </a:rPr>
              <a:t>h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apu</a:t>
            </a:r>
            <a:r>
              <a:rPr sz="1400" spc="-9" dirty="0" smtClean="0">
                <a:latin typeface="Arial"/>
                <a:cs typeface="Arial"/>
              </a:rPr>
              <a:t>s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apu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33652" y="726988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3652" y="1136944"/>
            <a:ext cx="6703847" cy="3270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4" marR="26746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ublic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uan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0769" marR="26746">
              <a:lnSpc>
                <a:spcPts val="1610"/>
              </a:lnSpc>
              <a:spcBef>
                <a:spcPts val="3"/>
              </a:spcBef>
            </a:pP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ring</a:t>
            </a:r>
            <a:r>
              <a:rPr sz="2100" spc="-4" baseline="-2070" dirty="0" smtClean="0"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pu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g_harga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mH</a:t>
            </a:r>
            <a:r>
              <a:rPr sz="2100" spc="0" baseline="-2070" dirty="0" smtClean="0">
                <a:latin typeface="Arial"/>
                <a:cs typeface="Arial"/>
              </a:rPr>
              <a:t>arg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Barang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0769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1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100" b="1" spc="-3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8889" marR="26746">
              <a:lnSpc>
                <a:spcPts val="1610"/>
              </a:lnSpc>
            </a:pP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dou</a:t>
            </a: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b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le</a:t>
            </a:r>
            <a:r>
              <a:rPr sz="2100" spc="4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h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oubl</a:t>
            </a:r>
            <a:r>
              <a:rPr sz="2100" spc="-9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pa</a:t>
            </a:r>
            <a:r>
              <a:rPr sz="2100" spc="-14" baseline="-2070" dirty="0" smtClean="0">
                <a:latin typeface="Arial"/>
                <a:cs typeface="Arial"/>
              </a:rPr>
              <a:t>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ouble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mH</a:t>
            </a:r>
            <a:r>
              <a:rPr sz="2100" spc="0" baseline="-2070" dirty="0" smtClean="0">
                <a:latin typeface="Arial"/>
                <a:cs typeface="Arial"/>
              </a:rPr>
              <a:t>argaBar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408889" marR="26746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al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r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f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al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or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al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urre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an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9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408889" marR="1428003">
              <a:lnSpc>
                <a:spcPts val="1610"/>
              </a:lnSpc>
              <a:spcBef>
                <a:spcPts val="35"/>
              </a:spcBef>
            </a:pP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bols</a:t>
            </a:r>
            <a:r>
              <a:rPr sz="1400" spc="1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d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s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bol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 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ur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bo</a:t>
            </a:r>
            <a:r>
              <a:rPr sz="1400" spc="9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ar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alSepa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9" dirty="0" smtClean="0"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',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Gro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pingSepar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'.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at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bol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4" dirty="0" smtClean="0">
                <a:latin typeface="Arial"/>
                <a:cs typeface="Arial"/>
              </a:rPr>
              <a:t>fs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8889" marR="26746">
              <a:lnSpc>
                <a:spcPts val="1585"/>
              </a:lnSpc>
            </a:pP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 </a:t>
            </a:r>
            <a:r>
              <a:rPr sz="1400" spc="-14" dirty="0" smtClean="0">
                <a:latin typeface="Arial"/>
                <a:cs typeface="Arial"/>
              </a:rPr>
              <a:t>h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1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d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arga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8889" marR="26746">
              <a:lnSpc>
                <a:spcPct val="95825"/>
              </a:lnSpc>
            </a:pP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0" dirty="0" smtClean="0">
                <a:latin typeface="Arial"/>
                <a:cs typeface="Arial"/>
              </a:rPr>
              <a:t>argaBa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ang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h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0769" marR="26746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catch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 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407365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ionPa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h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Peng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ian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harga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2100" spc="-9" baseline="-2070" dirty="0" smtClean="0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dak boleh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on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g</a:t>
            </a:r>
            <a:r>
              <a:rPr sz="2100" spc="19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0769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4612299"/>
            <a:ext cx="7087107" cy="1430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2648" marR="30667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il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</a:t>
            </a:r>
            <a:r>
              <a:rPr sz="1400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(){</a:t>
            </a:r>
            <a:endParaRPr sz="1400">
              <a:latin typeface="Arial"/>
              <a:cs typeface="Arial"/>
            </a:endParaRPr>
          </a:p>
          <a:p>
            <a:pPr marL="409194">
              <a:lnSpc>
                <a:spcPct val="95825"/>
              </a:lnSpc>
            </a:pPr>
            <a:r>
              <a:rPr sz="1400" spc="0" dirty="0" smtClean="0">
                <a:latin typeface="Arial"/>
                <a:cs typeface="Arial"/>
              </a:rPr>
              <a:t>Obj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t hea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[]=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Kd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ran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g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Baran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H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ar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g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Baran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J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l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J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Sub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al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  <a:spcBef>
                <a:spcPts val="80"/>
              </a:spcBef>
            </a:pP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J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ua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2100" spc="9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};</a:t>
            </a:r>
            <a:endParaRPr sz="1400">
              <a:latin typeface="Arial"/>
              <a:cs typeface="Arial"/>
            </a:endParaRPr>
          </a:p>
          <a:p>
            <a:pPr marL="409194" marR="30667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au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able</a:t>
            </a:r>
            <a:r>
              <a:rPr sz="2100" spc="-19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</a:t>
            </a: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arang</a:t>
            </a:r>
            <a:r>
              <a:rPr sz="2100" spc="-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-25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2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aul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</a:t>
            </a:r>
            <a:r>
              <a:rPr sz="2100" spc="-14" baseline="-2070" dirty="0" smtClean="0">
                <a:latin typeface="Arial"/>
                <a:cs typeface="Arial"/>
              </a:rPr>
              <a:t>le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</a:t>
            </a:r>
            <a:r>
              <a:rPr sz="2100" spc="4" baseline="-2070" dirty="0" smtClean="0"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he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de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409194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605790" marR="30667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  <a:hlinkClick r:id="rId2"/>
              </a:rPr>
              <a:t>@O</a:t>
            </a:r>
            <a:r>
              <a:rPr sz="2100" spc="-14" baseline="-2070" dirty="0" smtClean="0">
                <a:latin typeface="Arial"/>
                <a:cs typeface="Arial"/>
                <a:hlinkClick r:id="rId2"/>
              </a:rPr>
              <a:t>v</a:t>
            </a:r>
            <a:r>
              <a:rPr sz="2100" spc="0" baseline="-2070" dirty="0" smtClean="0">
                <a:latin typeface="Arial"/>
                <a:cs typeface="Arial"/>
                <a:hlinkClick r:id="rId2"/>
              </a:rPr>
              <a:t>erride</a:t>
            </a:r>
            <a:endParaRPr sz="1400">
              <a:latin typeface="Arial"/>
              <a:cs typeface="Arial"/>
            </a:endParaRPr>
          </a:p>
          <a:p>
            <a:pPr marL="605790" marR="30667">
              <a:lnSpc>
                <a:spcPts val="1610"/>
              </a:lnSpc>
            </a:pP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buat</a:t>
            </a:r>
            <a:r>
              <a:rPr sz="2100" spc="-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j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able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ead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only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528318" y="726988"/>
            <a:ext cx="3879485" cy="817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3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publ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c bool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an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ellEd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abl</a:t>
            </a:r>
            <a:r>
              <a:rPr sz="1400" spc="4" dirty="0" smtClean="0"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1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ro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9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nt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lu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0819" marR="26746">
              <a:lnSpc>
                <a:spcPts val="1610"/>
              </a:lnSpc>
              <a:spcBef>
                <a:spcPts val="80"/>
              </a:spcBef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et</a:t>
            </a:r>
            <a:r>
              <a:rPr sz="2100" b="1" spc="-19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1722" y="1545376"/>
            <a:ext cx="3016707" cy="407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};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10"/>
              </a:lnSpc>
              <a:spcBef>
                <a:spcPts val="3"/>
              </a:spcBef>
            </a:pP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elBaran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</a:t>
            </a: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ar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ng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3652" y="1953808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3652" y="2364145"/>
            <a:ext cx="6584325" cy="2043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4" marR="30667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0769">
              <a:lnSpc>
                <a:spcPts val="1610"/>
              </a:lnSpc>
              <a:spcBef>
                <a:spcPts val="3"/>
              </a:spcBef>
            </a:pP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au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able</a:t>
            </a:r>
            <a:r>
              <a:rPr sz="2100" spc="-19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</a:t>
            </a:r>
            <a:r>
              <a:rPr sz="2100" spc="4" baseline="-2070" dirty="0" smtClean="0"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</a:t>
            </a: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arang</a:t>
            </a:r>
            <a:r>
              <a:rPr sz="2100" spc="-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au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able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de</a:t>
            </a:r>
            <a:r>
              <a:rPr sz="2100" spc="4" baseline="-2070" dirty="0" smtClean="0"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abe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0" baseline="-2070" dirty="0" smtClean="0">
                <a:latin typeface="Arial"/>
                <a:cs typeface="Arial"/>
              </a:rPr>
              <a:t>Baran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tM</a:t>
            </a:r>
            <a:r>
              <a:rPr sz="2100" spc="0" baseline="-2070" dirty="0" smtClean="0">
                <a:latin typeface="Arial"/>
                <a:cs typeface="Arial"/>
              </a:rPr>
              <a:t>odel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</a:pP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int </a:t>
            </a: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-1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s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lBarang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oun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</a:pP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int</a:t>
            </a:r>
            <a:r>
              <a:rPr sz="2100" spc="-9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ub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ot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r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2100" spc="14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i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br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++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408889" marR="30667">
              <a:lnSpc>
                <a:spcPct val="95825"/>
              </a:lnSpc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1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ah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ege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pa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odelBa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ang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Value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FF8000"/>
                </a:solidFill>
                <a:latin typeface="Arial"/>
                <a:cs typeface="Arial"/>
              </a:rPr>
              <a:t>4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407365" marR="30667">
              <a:lnSpc>
                <a:spcPts val="1610"/>
              </a:lnSpc>
              <a:spcBef>
                <a:spcPts val="80"/>
              </a:spcBef>
            </a:pP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ub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ot 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la</a:t>
            </a:r>
            <a:r>
              <a:rPr sz="2100" spc="4" baseline="-2070" dirty="0" smtClean="0">
                <a:latin typeface="Arial"/>
                <a:cs typeface="Arial"/>
              </a:rPr>
              <a:t>h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mT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9" baseline="-2070" dirty="0" smtClean="0">
                <a:latin typeface="Arial"/>
                <a:cs typeface="Arial"/>
              </a:rPr>
              <a:t>l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rin</a:t>
            </a:r>
            <a:r>
              <a:rPr sz="2100" spc="-9" baseline="-2070" dirty="0" smtClean="0">
                <a:latin typeface="Arial"/>
                <a:cs typeface="Arial"/>
              </a:rPr>
              <a:t>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alueO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));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5176" y="4612299"/>
            <a:ext cx="4259844" cy="1430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Kon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09245" marR="30667">
              <a:lnSpc>
                <a:spcPct val="95825"/>
              </a:lnSpc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</a:t>
            </a:r>
            <a:r>
              <a:rPr sz="1400" spc="-14" dirty="0" smtClean="0">
                <a:latin typeface="Arial"/>
                <a:cs typeface="Arial"/>
              </a:rPr>
              <a:t>_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t *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rom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9245" marR="30667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1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100" b="1" spc="-3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5841" marR="30667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407365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1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Quer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ql_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7365" marR="30667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ore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404317" marR="30667">
              <a:lnSpc>
                <a:spcPts val="1610"/>
              </a:lnSpc>
            </a:pPr>
            <a:r>
              <a:rPr sz="2100" b="1" spc="19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-19" baseline="-2070" dirty="0" smtClean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ile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0" baseline="-2070" dirty="0" smtClean="0">
                <a:latin typeface="Arial"/>
                <a:cs typeface="Arial"/>
              </a:rPr>
              <a:t>l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ne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()){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726438" y="726988"/>
            <a:ext cx="395718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eK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add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1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1722" y="932728"/>
            <a:ext cx="4796993" cy="816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9296" marR="26746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  <a:spcBef>
                <a:spcPts val="3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catch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 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09296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ionPa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h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3652" y="1749592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3652" y="2159929"/>
            <a:ext cx="4995062" cy="265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4" marR="26746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Barang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0769" marR="26746">
              <a:lnSpc>
                <a:spcPts val="1610"/>
              </a:lnSpc>
              <a:spcBef>
                <a:spcPts val="3"/>
              </a:spcBef>
            </a:pP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ring</a:t>
            </a:r>
            <a:r>
              <a:rPr sz="2100" spc="-4" baseline="-2070" dirty="0" smtClean="0"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</a:t>
            </a:r>
            <a:r>
              <a:rPr sz="2100" spc="-14" baseline="-2070" dirty="0" smtClean="0">
                <a:latin typeface="Arial"/>
                <a:cs typeface="Arial"/>
              </a:rPr>
              <a:t>_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t *</a:t>
            </a:r>
            <a:r>
              <a:rPr sz="2100" spc="-9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f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rom</a:t>
            </a:r>
            <a:r>
              <a:rPr sz="2100" spc="-9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barang</a:t>
            </a:r>
            <a:r>
              <a:rPr sz="2100" spc="9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0769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1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100" b="1" spc="-3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7365" marR="26746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408889" marR="26746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1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Quer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ql_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8889" marR="26746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ore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405841" marR="26746">
              <a:lnSpc>
                <a:spcPct val="95825"/>
              </a:lnSpc>
            </a:pPr>
            <a:r>
              <a:rPr sz="1400" b="1" spc="19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-19" dirty="0" smtClean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ile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ne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()){</a:t>
            </a:r>
            <a:endParaRPr sz="1400">
              <a:latin typeface="Arial"/>
              <a:cs typeface="Arial"/>
            </a:endParaRPr>
          </a:p>
          <a:p>
            <a:pPr marL="605485" marR="26746">
              <a:lnSpc>
                <a:spcPts val="1610"/>
              </a:lnSpc>
              <a:spcBef>
                <a:spcPts val="80"/>
              </a:spcBef>
            </a:pP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Ko</a:t>
            </a:r>
            <a:r>
              <a:rPr sz="2100" spc="-1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eB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rang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ad</a:t>
            </a:r>
            <a:r>
              <a:rPr sz="2100" spc="-14" baseline="-2070" dirty="0" smtClean="0">
                <a:latin typeface="Arial"/>
                <a:cs typeface="Arial"/>
              </a:rPr>
              <a:t>d</a:t>
            </a:r>
            <a:r>
              <a:rPr sz="2100" spc="-4" baseline="-2070" dirty="0" smtClean="0">
                <a:latin typeface="Arial"/>
                <a:cs typeface="Arial"/>
              </a:rPr>
              <a:t>I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em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ul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rin</a:t>
            </a:r>
            <a:r>
              <a:rPr sz="2100" spc="-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1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));</a:t>
            </a:r>
            <a:endParaRPr sz="1400">
              <a:latin typeface="Arial"/>
              <a:cs typeface="Arial"/>
            </a:endParaRPr>
          </a:p>
          <a:p>
            <a:pPr marL="407365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0769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catch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 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407365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ionPa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h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9" baseline="-2070" dirty="0" smtClean="0">
                <a:latin typeface="Arial"/>
                <a:cs typeface="Arial"/>
              </a:rPr>
              <a:t>l</a:t>
            </a:r>
            <a:r>
              <a:rPr sz="2100" spc="0" baseline="-2070" dirty="0" smtClean="0">
                <a:latin typeface="Arial"/>
                <a:cs typeface="Arial"/>
              </a:rPr>
              <a:t>og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210769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5022636"/>
            <a:ext cx="6349842" cy="10205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Kon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 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  <a:spcBef>
                <a:spcPts val="3"/>
              </a:spcBef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9" baseline="-2070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409194" marR="1950667" indent="-198069">
              <a:lnSpc>
                <a:spcPts val="1610"/>
              </a:lnSpc>
              <a:spcBef>
                <a:spcPts val="19"/>
              </a:spcBef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KodeKo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Sel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m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()=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--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ilih --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){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KodeKo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le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nd</a:t>
            </a:r>
            <a:r>
              <a:rPr sz="1400" spc="-14" dirty="0" smtClean="0">
                <a:latin typeface="Arial"/>
                <a:cs typeface="Arial"/>
              </a:rPr>
              <a:t>ex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952500" y="1428241"/>
            <a:ext cx="64312" cy="233172"/>
          </a:xfrm>
          <a:custGeom>
            <a:avLst/>
            <a:gdLst/>
            <a:ahLst/>
            <a:cxnLst/>
            <a:rect l="l" t="t" r="r" b="b"/>
            <a:pathLst>
              <a:path w="64312" h="233172">
                <a:moveTo>
                  <a:pt x="0" y="233172"/>
                </a:moveTo>
                <a:lnTo>
                  <a:pt x="64312" y="233172"/>
                </a:lnTo>
                <a:lnTo>
                  <a:pt x="64312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98674" y="1428241"/>
            <a:ext cx="65531" cy="233172"/>
          </a:xfrm>
          <a:custGeom>
            <a:avLst/>
            <a:gdLst/>
            <a:ahLst/>
            <a:cxnLst/>
            <a:rect l="l" t="t" r="r" b="b"/>
            <a:pathLst>
              <a:path w="65531" h="233172">
                <a:moveTo>
                  <a:pt x="0" y="233172"/>
                </a:moveTo>
                <a:lnTo>
                  <a:pt x="65531" y="233172"/>
                </a:lnTo>
                <a:lnTo>
                  <a:pt x="65531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6812" y="1428241"/>
            <a:ext cx="1581912" cy="233172"/>
          </a:xfrm>
          <a:custGeom>
            <a:avLst/>
            <a:gdLst/>
            <a:ahLst/>
            <a:cxnLst/>
            <a:rect l="l" t="t" r="r" b="b"/>
            <a:pathLst>
              <a:path w="1581912" h="233172">
                <a:moveTo>
                  <a:pt x="1581912" y="126"/>
                </a:moveTo>
                <a:lnTo>
                  <a:pt x="0" y="126"/>
                </a:lnTo>
                <a:lnTo>
                  <a:pt x="0" y="233172"/>
                </a:lnTo>
                <a:lnTo>
                  <a:pt x="1581912" y="233172"/>
                </a:lnTo>
                <a:lnTo>
                  <a:pt x="1581912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71826" y="1428241"/>
            <a:ext cx="64007" cy="233172"/>
          </a:xfrm>
          <a:custGeom>
            <a:avLst/>
            <a:gdLst/>
            <a:ahLst/>
            <a:cxnLst/>
            <a:rect l="l" t="t" r="r" b="b"/>
            <a:pathLst>
              <a:path w="64007" h="233172">
                <a:moveTo>
                  <a:pt x="0" y="233172"/>
                </a:moveTo>
                <a:lnTo>
                  <a:pt x="64007" y="233172"/>
                </a:lnTo>
                <a:lnTo>
                  <a:pt x="64007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49447" y="1428241"/>
            <a:ext cx="64008" cy="233172"/>
          </a:xfrm>
          <a:custGeom>
            <a:avLst/>
            <a:gdLst/>
            <a:ahLst/>
            <a:cxnLst/>
            <a:rect l="l" t="t" r="r" b="b"/>
            <a:pathLst>
              <a:path w="64008" h="233172">
                <a:moveTo>
                  <a:pt x="0" y="233172"/>
                </a:moveTo>
                <a:lnTo>
                  <a:pt x="64008" y="233172"/>
                </a:lnTo>
                <a:lnTo>
                  <a:pt x="64008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35834" y="1428241"/>
            <a:ext cx="713536" cy="233172"/>
          </a:xfrm>
          <a:custGeom>
            <a:avLst/>
            <a:gdLst/>
            <a:ahLst/>
            <a:cxnLst/>
            <a:rect l="l" t="t" r="r" b="b"/>
            <a:pathLst>
              <a:path w="713536" h="233172">
                <a:moveTo>
                  <a:pt x="713536" y="126"/>
                </a:moveTo>
                <a:lnTo>
                  <a:pt x="0" y="126"/>
                </a:lnTo>
                <a:lnTo>
                  <a:pt x="0" y="233172"/>
                </a:lnTo>
                <a:lnTo>
                  <a:pt x="713536" y="233172"/>
                </a:lnTo>
                <a:lnTo>
                  <a:pt x="713536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21075" y="1428241"/>
            <a:ext cx="64008" cy="233172"/>
          </a:xfrm>
          <a:custGeom>
            <a:avLst/>
            <a:gdLst/>
            <a:ahLst/>
            <a:cxnLst/>
            <a:rect l="l" t="t" r="r" b="b"/>
            <a:pathLst>
              <a:path w="64008" h="233172">
                <a:moveTo>
                  <a:pt x="0" y="233172"/>
                </a:moveTo>
                <a:lnTo>
                  <a:pt x="64008" y="233172"/>
                </a:lnTo>
                <a:lnTo>
                  <a:pt x="64008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63263" y="1428241"/>
            <a:ext cx="65532" cy="233172"/>
          </a:xfrm>
          <a:custGeom>
            <a:avLst/>
            <a:gdLst/>
            <a:ahLst/>
            <a:cxnLst/>
            <a:rect l="l" t="t" r="r" b="b"/>
            <a:pathLst>
              <a:path w="65532" h="233172">
                <a:moveTo>
                  <a:pt x="0" y="233172"/>
                </a:moveTo>
                <a:lnTo>
                  <a:pt x="65532" y="233172"/>
                </a:lnTo>
                <a:lnTo>
                  <a:pt x="65532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85083" y="1428241"/>
            <a:ext cx="678179" cy="233172"/>
          </a:xfrm>
          <a:custGeom>
            <a:avLst/>
            <a:gdLst/>
            <a:ahLst/>
            <a:cxnLst/>
            <a:rect l="l" t="t" r="r" b="b"/>
            <a:pathLst>
              <a:path w="678179" h="233172">
                <a:moveTo>
                  <a:pt x="678179" y="126"/>
                </a:moveTo>
                <a:lnTo>
                  <a:pt x="0" y="126"/>
                </a:lnTo>
                <a:lnTo>
                  <a:pt x="0" y="233172"/>
                </a:lnTo>
                <a:lnTo>
                  <a:pt x="678179" y="233172"/>
                </a:lnTo>
                <a:lnTo>
                  <a:pt x="678179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34891" y="1428241"/>
            <a:ext cx="65532" cy="233172"/>
          </a:xfrm>
          <a:custGeom>
            <a:avLst/>
            <a:gdLst/>
            <a:ahLst/>
            <a:cxnLst/>
            <a:rect l="l" t="t" r="r" b="b"/>
            <a:pathLst>
              <a:path w="65532" h="233172">
                <a:moveTo>
                  <a:pt x="0" y="233172"/>
                </a:moveTo>
                <a:lnTo>
                  <a:pt x="65532" y="233172"/>
                </a:lnTo>
                <a:lnTo>
                  <a:pt x="65532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73803" y="1428241"/>
            <a:ext cx="65532" cy="233172"/>
          </a:xfrm>
          <a:custGeom>
            <a:avLst/>
            <a:gdLst/>
            <a:ahLst/>
            <a:cxnLst/>
            <a:rect l="l" t="t" r="r" b="b"/>
            <a:pathLst>
              <a:path w="65532" h="233172">
                <a:moveTo>
                  <a:pt x="0" y="233172"/>
                </a:moveTo>
                <a:lnTo>
                  <a:pt x="65532" y="233172"/>
                </a:lnTo>
                <a:lnTo>
                  <a:pt x="65532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00423" y="1428241"/>
            <a:ext cx="373379" cy="233172"/>
          </a:xfrm>
          <a:custGeom>
            <a:avLst/>
            <a:gdLst/>
            <a:ahLst/>
            <a:cxnLst/>
            <a:rect l="l" t="t" r="r" b="b"/>
            <a:pathLst>
              <a:path w="373379" h="233172">
                <a:moveTo>
                  <a:pt x="373379" y="126"/>
                </a:moveTo>
                <a:lnTo>
                  <a:pt x="0" y="126"/>
                </a:lnTo>
                <a:lnTo>
                  <a:pt x="0" y="233172"/>
                </a:lnTo>
                <a:lnTo>
                  <a:pt x="373379" y="233172"/>
                </a:lnTo>
                <a:lnTo>
                  <a:pt x="373379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50976" y="1423669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30">
                <a:moveTo>
                  <a:pt x="0" y="0"/>
                </a:moveTo>
                <a:lnTo>
                  <a:pt x="171323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70302" y="142366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19551" y="1423669"/>
            <a:ext cx="809244" cy="0"/>
          </a:xfrm>
          <a:custGeom>
            <a:avLst/>
            <a:gdLst/>
            <a:ahLst/>
            <a:cxnLst/>
            <a:rect l="l" t="t" r="r" b="b"/>
            <a:pathLst>
              <a:path w="809244">
                <a:moveTo>
                  <a:pt x="0" y="0"/>
                </a:moveTo>
                <a:lnTo>
                  <a:pt x="8092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34891" y="1423669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0976" y="1664462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30">
                <a:moveTo>
                  <a:pt x="0" y="0"/>
                </a:moveTo>
                <a:lnTo>
                  <a:pt x="171323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70302" y="1664462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19551" y="1664462"/>
            <a:ext cx="809244" cy="0"/>
          </a:xfrm>
          <a:custGeom>
            <a:avLst/>
            <a:gdLst/>
            <a:ahLst/>
            <a:cxnLst/>
            <a:rect l="l" t="t" r="r" b="b"/>
            <a:pathLst>
              <a:path w="809244">
                <a:moveTo>
                  <a:pt x="0" y="0"/>
                </a:moveTo>
                <a:lnTo>
                  <a:pt x="8092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34891" y="1664462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50976" y="1903729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30">
                <a:moveTo>
                  <a:pt x="0" y="0"/>
                </a:moveTo>
                <a:lnTo>
                  <a:pt x="171323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70302" y="190372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19551" y="1903729"/>
            <a:ext cx="809244" cy="0"/>
          </a:xfrm>
          <a:custGeom>
            <a:avLst/>
            <a:gdLst/>
            <a:ahLst/>
            <a:cxnLst/>
            <a:rect l="l" t="t" r="r" b="b"/>
            <a:pathLst>
              <a:path w="809244">
                <a:moveTo>
                  <a:pt x="0" y="0"/>
                </a:moveTo>
                <a:lnTo>
                  <a:pt x="8092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34891" y="1903729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0976" y="2144902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30">
                <a:moveTo>
                  <a:pt x="0" y="0"/>
                </a:moveTo>
                <a:lnTo>
                  <a:pt x="171323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670302" y="2144902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19551" y="2144902"/>
            <a:ext cx="809244" cy="0"/>
          </a:xfrm>
          <a:custGeom>
            <a:avLst/>
            <a:gdLst/>
            <a:ahLst/>
            <a:cxnLst/>
            <a:rect l="l" t="t" r="r" b="b"/>
            <a:pathLst>
              <a:path w="809244">
                <a:moveTo>
                  <a:pt x="0" y="0"/>
                </a:moveTo>
                <a:lnTo>
                  <a:pt x="8092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34891" y="2144902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50976" y="2384171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30">
                <a:moveTo>
                  <a:pt x="0" y="0"/>
                </a:moveTo>
                <a:lnTo>
                  <a:pt x="171323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70302" y="2384171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19551" y="2384171"/>
            <a:ext cx="809244" cy="0"/>
          </a:xfrm>
          <a:custGeom>
            <a:avLst/>
            <a:gdLst/>
            <a:ahLst/>
            <a:cxnLst/>
            <a:rect l="l" t="t" r="r" b="b"/>
            <a:pathLst>
              <a:path w="809244">
                <a:moveTo>
                  <a:pt x="0" y="0"/>
                </a:moveTo>
                <a:lnTo>
                  <a:pt x="8092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4891" y="2384171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47928" y="1420621"/>
            <a:ext cx="0" cy="1207388"/>
          </a:xfrm>
          <a:custGeom>
            <a:avLst/>
            <a:gdLst/>
            <a:ahLst/>
            <a:cxnLst/>
            <a:rect l="l" t="t" r="r" b="b"/>
            <a:pathLst>
              <a:path h="1207388">
                <a:moveTo>
                  <a:pt x="0" y="0"/>
                </a:moveTo>
                <a:lnTo>
                  <a:pt x="0" y="1207388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50976" y="2624962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30">
                <a:moveTo>
                  <a:pt x="0" y="0"/>
                </a:moveTo>
                <a:lnTo>
                  <a:pt x="171323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67254" y="1420621"/>
            <a:ext cx="0" cy="1207389"/>
          </a:xfrm>
          <a:custGeom>
            <a:avLst/>
            <a:gdLst/>
            <a:ahLst/>
            <a:cxnLst/>
            <a:rect l="l" t="t" r="r" b="b"/>
            <a:pathLst>
              <a:path h="1207389">
                <a:moveTo>
                  <a:pt x="0" y="0"/>
                </a:moveTo>
                <a:lnTo>
                  <a:pt x="0" y="1207389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670302" y="2624962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516502" y="1420622"/>
            <a:ext cx="0" cy="1207388"/>
          </a:xfrm>
          <a:custGeom>
            <a:avLst/>
            <a:gdLst/>
            <a:ahLst/>
            <a:cxnLst/>
            <a:rect l="l" t="t" r="r" b="b"/>
            <a:pathLst>
              <a:path h="1207388">
                <a:moveTo>
                  <a:pt x="0" y="0"/>
                </a:moveTo>
                <a:lnTo>
                  <a:pt x="0" y="1207388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519551" y="2624962"/>
            <a:ext cx="809244" cy="0"/>
          </a:xfrm>
          <a:custGeom>
            <a:avLst/>
            <a:gdLst/>
            <a:ahLst/>
            <a:cxnLst/>
            <a:rect l="l" t="t" r="r" b="b"/>
            <a:pathLst>
              <a:path w="809244">
                <a:moveTo>
                  <a:pt x="0" y="0"/>
                </a:moveTo>
                <a:lnTo>
                  <a:pt x="8092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331843" y="1420621"/>
            <a:ext cx="0" cy="1207389"/>
          </a:xfrm>
          <a:custGeom>
            <a:avLst/>
            <a:gdLst/>
            <a:ahLst/>
            <a:cxnLst/>
            <a:rect l="l" t="t" r="r" b="b"/>
            <a:pathLst>
              <a:path h="1207389">
                <a:moveTo>
                  <a:pt x="0" y="0"/>
                </a:moveTo>
                <a:lnTo>
                  <a:pt x="0" y="1207389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334891" y="2624962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42383" y="1420621"/>
            <a:ext cx="0" cy="1207389"/>
          </a:xfrm>
          <a:custGeom>
            <a:avLst/>
            <a:gdLst/>
            <a:ahLst/>
            <a:cxnLst/>
            <a:rect l="l" t="t" r="r" b="b"/>
            <a:pathLst>
              <a:path h="1207389">
                <a:moveTo>
                  <a:pt x="0" y="0"/>
                </a:moveTo>
                <a:lnTo>
                  <a:pt x="0" y="1207389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8055" y="2976245"/>
            <a:ext cx="5257800" cy="1316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06628" y="728565"/>
            <a:ext cx="50299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3.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Ran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angan</a:t>
            </a:r>
            <a:r>
              <a:rPr sz="1600" spc="-8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</a:t>
            </a:r>
            <a:r>
              <a:rPr sz="1600" spc="1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el</a:t>
            </a:r>
            <a:r>
              <a:rPr sz="1600" spc="-2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untuk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DPen</a:t>
            </a:r>
            <a:r>
              <a:rPr sz="1600" spc="9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-7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ebagai</a:t>
            </a:r>
            <a:r>
              <a:rPr sz="1600" spc="-4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beri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3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7928" y="1428368"/>
            <a:ext cx="1719326" cy="233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94144" marR="596295" algn="ctr">
              <a:lnSpc>
                <a:spcPts val="1814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Field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67254" y="1428368"/>
            <a:ext cx="849248" cy="233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7451">
              <a:lnSpc>
                <a:spcPts val="1814"/>
              </a:lnSpc>
              <a:spcBef>
                <a:spcPts val="90"/>
              </a:spcBef>
            </a:pPr>
            <a:r>
              <a:rPr sz="1600" b="1" spc="19" dirty="0" smtClean="0">
                <a:latin typeface="Arial"/>
                <a:cs typeface="Arial"/>
              </a:rPr>
              <a:t>T</a:t>
            </a:r>
            <a:r>
              <a:rPr sz="1600" b="1" spc="-25" dirty="0" smtClean="0">
                <a:latin typeface="Arial"/>
                <a:cs typeface="Arial"/>
              </a:rPr>
              <a:t>y</a:t>
            </a:r>
            <a:r>
              <a:rPr sz="1600" b="1" spc="0" dirty="0" smtClean="0">
                <a:latin typeface="Arial"/>
                <a:cs typeface="Arial"/>
              </a:rPr>
              <a:t>pe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16502" y="1428368"/>
            <a:ext cx="815340" cy="233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14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Le</a:t>
            </a:r>
            <a:r>
              <a:rPr sz="1600" b="1" spc="4" dirty="0" smtClean="0">
                <a:latin typeface="Arial"/>
                <a:cs typeface="Arial"/>
              </a:rPr>
              <a:t>n</a:t>
            </a:r>
            <a:r>
              <a:rPr sz="1600" b="1" spc="0" dirty="0" smtClean="0">
                <a:latin typeface="Arial"/>
                <a:cs typeface="Arial"/>
              </a:rPr>
              <a:t>g</a:t>
            </a:r>
            <a:r>
              <a:rPr sz="1600" b="1" spc="-4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31843" y="1428368"/>
            <a:ext cx="510539" cy="233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14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K</a:t>
            </a:r>
            <a:r>
              <a:rPr sz="1600" b="1" spc="19" dirty="0" smtClean="0">
                <a:latin typeface="Arial"/>
                <a:cs typeface="Arial"/>
              </a:rPr>
              <a:t>e</a:t>
            </a:r>
            <a:r>
              <a:rPr sz="1600" b="1" spc="0" dirty="0" smtClean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7928" y="1661414"/>
            <a:ext cx="1719326" cy="242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20"/>
              </a:spcBef>
            </a:pPr>
            <a:r>
              <a:rPr sz="1600" spc="0" dirty="0" smtClean="0">
                <a:latin typeface="Arial"/>
                <a:cs typeface="Arial"/>
              </a:rPr>
              <a:t>Kod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Pen</a:t>
            </a:r>
            <a:r>
              <a:rPr sz="1600" spc="9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67254" y="1661414"/>
            <a:ext cx="849248" cy="242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20"/>
              </a:spcBef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16502" y="1661414"/>
            <a:ext cx="815340" cy="242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20"/>
              </a:spcBef>
            </a:pPr>
            <a:r>
              <a:rPr sz="1600" spc="0" dirty="0" smtClean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31843" y="1661414"/>
            <a:ext cx="510539" cy="242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947928" y="1903729"/>
            <a:ext cx="1719326" cy="2411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Kod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Barang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67254" y="1903729"/>
            <a:ext cx="849248" cy="2411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16502" y="1903729"/>
            <a:ext cx="815340" cy="2411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31843" y="1903729"/>
            <a:ext cx="510539" cy="2411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947928" y="2144902"/>
            <a:ext cx="1719326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HargaJu</a:t>
            </a:r>
            <a:r>
              <a:rPr sz="1600" spc="4" dirty="0" smtClean="0">
                <a:latin typeface="Arial"/>
                <a:cs typeface="Arial"/>
              </a:rPr>
              <a:t>al</a:t>
            </a:r>
            <a:r>
              <a:rPr sz="1600" spc="0" dirty="0" smtClean="0">
                <a:latin typeface="Arial"/>
                <a:cs typeface="Arial"/>
              </a:rPr>
              <a:t>Bar</a:t>
            </a:r>
            <a:r>
              <a:rPr sz="1600" spc="9" dirty="0" smtClean="0">
                <a:latin typeface="Arial"/>
                <a:cs typeface="Arial"/>
              </a:rPr>
              <a:t>an</a:t>
            </a:r>
            <a:r>
              <a:rPr sz="1600" spc="0" dirty="0" smtClean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254" y="2144902"/>
            <a:ext cx="849248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Int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6502" y="2144902"/>
            <a:ext cx="815340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1843" y="2144902"/>
            <a:ext cx="510539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947928" y="2384171"/>
            <a:ext cx="1719326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10"/>
              </a:spcBef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4" dirty="0" smtClean="0">
                <a:latin typeface="Arial"/>
                <a:cs typeface="Arial"/>
              </a:rPr>
              <a:t>lJ</a:t>
            </a:r>
            <a:r>
              <a:rPr sz="1600" spc="0" dirty="0" smtClean="0">
                <a:latin typeface="Arial"/>
                <a:cs typeface="Arial"/>
              </a:rPr>
              <a:t>ua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Barang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7254" y="2384171"/>
            <a:ext cx="849248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Int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16502" y="2384171"/>
            <a:ext cx="815340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31843" y="2384171"/>
            <a:ext cx="510539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35228" y="726988"/>
            <a:ext cx="5193487" cy="3884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9194" marR="26746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KodeBara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ct val="95825"/>
              </a:lnSpc>
            </a:pP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KodeKo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requ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2700" marR="507185" indent="396494">
              <a:lnSpc>
                <a:spcPts val="1610"/>
              </a:lnSpc>
              <a:spcBef>
                <a:spcPts val="19"/>
              </a:spcBef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</a:t>
            </a:r>
            <a:r>
              <a:rPr sz="1400" spc="-14" dirty="0" smtClean="0">
                <a:latin typeface="Arial"/>
                <a:cs typeface="Arial"/>
              </a:rPr>
              <a:t>_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t *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rom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w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here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od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en=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1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KodeK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Sel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em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585"/>
              </a:lnSpc>
            </a:pP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1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400" b="1" spc="-3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605790" marR="26746">
              <a:lnSpc>
                <a:spcPts val="1610"/>
              </a:lnSpc>
              <a:spcBef>
                <a:spcPts val="1"/>
              </a:spcBef>
            </a:pP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607313" marR="26746">
              <a:lnSpc>
                <a:spcPct val="95825"/>
              </a:lnSpc>
            </a:pP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1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Quer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ql_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el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607313" marR="26746">
              <a:lnSpc>
                <a:spcPts val="1610"/>
              </a:lnSpc>
              <a:spcBef>
                <a:spcPts val="80"/>
              </a:spcBef>
            </a:pP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ore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604266" marR="26746">
              <a:lnSpc>
                <a:spcPts val="1610"/>
              </a:lnSpc>
            </a:pPr>
            <a:r>
              <a:rPr sz="2100" b="1" spc="19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-19" baseline="-2070" dirty="0" smtClean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ile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0" baseline="-2070" dirty="0" smtClean="0">
                <a:latin typeface="Arial"/>
                <a:cs typeface="Arial"/>
              </a:rPr>
              <a:t>l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ne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()){</a:t>
            </a:r>
            <a:endParaRPr sz="1400">
              <a:latin typeface="Arial"/>
              <a:cs typeface="Arial"/>
            </a:endParaRPr>
          </a:p>
          <a:p>
            <a:pPr marL="805434" marR="26746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mN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K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9" baseline="-2070" dirty="0" smtClean="0">
                <a:latin typeface="Arial"/>
                <a:cs typeface="Arial"/>
              </a:rPr>
              <a:t>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Se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rin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));</a:t>
            </a:r>
            <a:endParaRPr sz="1400">
              <a:latin typeface="Arial"/>
              <a:cs typeface="Arial"/>
            </a:endParaRPr>
          </a:p>
          <a:p>
            <a:pPr marL="605790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605790" marR="26746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KodeB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abled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607313" marR="26746">
              <a:lnSpc>
                <a:spcPct val="95825"/>
              </a:lnSpc>
            </a:pP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ap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catch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 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605790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ionPa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h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4818420"/>
            <a:ext cx="6073617" cy="1224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Barang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0" dirty="0" smtClean="0">
                <a:latin typeface="Arial"/>
                <a:cs typeface="Arial"/>
              </a:rPr>
              <a:t>io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1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 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  <a:spcBef>
                <a:spcPts val="3"/>
              </a:spcBef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9" baseline="-2070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409194" marR="1950540" indent="-198069">
              <a:lnSpc>
                <a:spcPts val="1610"/>
              </a:lnSpc>
              <a:spcBef>
                <a:spcPts val="19"/>
              </a:spcBef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KodeBa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ang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Sel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em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14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--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ilih --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){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0" dirty="0" smtClean="0">
                <a:latin typeface="Arial"/>
                <a:cs typeface="Arial"/>
              </a:rPr>
              <a:t>argaBara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9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35228" y="726988"/>
            <a:ext cx="5193487" cy="4089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9194" marR="26746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Sub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ang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ct val="95825"/>
              </a:lnSpc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nable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2700" marR="1051253" indent="396494">
              <a:lnSpc>
                <a:spcPts val="1610"/>
              </a:lnSpc>
              <a:spcBef>
                <a:spcPts val="19"/>
              </a:spcBef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</a:t>
            </a:r>
            <a:r>
              <a:rPr sz="1400" spc="-14" dirty="0" smtClean="0">
                <a:latin typeface="Arial"/>
                <a:cs typeface="Arial"/>
              </a:rPr>
              <a:t>_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t *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rom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barang 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w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here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odebar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ng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deBaran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Sel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1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585"/>
              </a:lnSpc>
            </a:pP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1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400" b="1" spc="-3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605790" marR="26746">
              <a:lnSpc>
                <a:spcPts val="1610"/>
              </a:lnSpc>
              <a:spcBef>
                <a:spcPts val="1"/>
              </a:spcBef>
            </a:pP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607313" marR="26746">
              <a:lnSpc>
                <a:spcPct val="95825"/>
              </a:lnSpc>
            </a:pP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1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Quer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ql_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el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607313" marR="26746">
              <a:lnSpc>
                <a:spcPts val="1610"/>
              </a:lnSpc>
              <a:spcBef>
                <a:spcPts val="80"/>
              </a:spcBef>
            </a:pP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ore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805434" marR="662655" indent="-201168">
              <a:lnSpc>
                <a:spcPts val="1610"/>
              </a:lnSpc>
              <a:spcBef>
                <a:spcPts val="19"/>
              </a:spcBef>
            </a:pPr>
            <a:r>
              <a:rPr sz="1400" b="1" spc="19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-19" dirty="0" smtClean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ile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ne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()){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aran</a:t>
            </a:r>
            <a:r>
              <a:rPr sz="1400" spc="-4" dirty="0" smtClean="0">
                <a:latin typeface="Arial"/>
                <a:cs typeface="Arial"/>
              </a:rPr>
              <a:t>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0" dirty="0" smtClean="0">
                <a:latin typeface="Arial"/>
                <a:cs typeface="Arial"/>
              </a:rPr>
              <a:t>arg</a:t>
            </a:r>
            <a:r>
              <a:rPr sz="1400" spc="-14" dirty="0" smtClean="0">
                <a:latin typeface="Arial"/>
                <a:cs typeface="Arial"/>
              </a:rPr>
              <a:t>aB</a:t>
            </a:r>
            <a:r>
              <a:rPr sz="1400" spc="0" dirty="0" smtClean="0">
                <a:latin typeface="Arial"/>
                <a:cs typeface="Arial"/>
              </a:rPr>
              <a:t>arang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4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605790" marR="26746">
              <a:lnSpc>
                <a:spcPts val="158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607313" marR="26746">
              <a:lnSpc>
                <a:spcPct val="95825"/>
              </a:lnSpc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607313" marR="26746">
              <a:lnSpc>
                <a:spcPts val="1610"/>
              </a:lnSpc>
              <a:spcBef>
                <a:spcPts val="80"/>
              </a:spcBef>
            </a:pP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9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ua</a:t>
            </a:r>
            <a:r>
              <a:rPr sz="2100" spc="-9" baseline="-2070" dirty="0" smtClean="0">
                <a:latin typeface="Arial"/>
                <a:cs typeface="Arial"/>
              </a:rPr>
              <a:t>l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que</a:t>
            </a:r>
            <a:r>
              <a:rPr sz="2100" spc="-9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9" baseline="-2070" dirty="0" smtClean="0"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catch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 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605790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ionPa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h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5022636"/>
            <a:ext cx="6586153" cy="10205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bahA</a:t>
            </a:r>
            <a:r>
              <a:rPr sz="1400" spc="-9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1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 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1124" marR="30667">
              <a:lnSpc>
                <a:spcPts val="1610"/>
              </a:lnSpc>
              <a:spcBef>
                <a:spcPts val="3"/>
              </a:spcBef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9" baseline="-2070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2648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au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able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el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odelBa</a:t>
            </a:r>
            <a:r>
              <a:rPr sz="2100" spc="-1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ang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(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aul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able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l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abelBa</a:t>
            </a:r>
            <a:r>
              <a:rPr sz="2100" spc="-1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ang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de</a:t>
            </a:r>
            <a:r>
              <a:rPr sz="2100" spc="4" baseline="-2070" dirty="0" smtClean="0"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1124" marR="30667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</a:t>
            </a:r>
            <a:r>
              <a:rPr sz="2100" spc="-9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[]</a:t>
            </a:r>
            <a:r>
              <a:rPr sz="2100" spc="0" baseline="-2070" dirty="0" smtClean="0">
                <a:latin typeface="Arial"/>
                <a:cs typeface="Arial"/>
              </a:rPr>
              <a:t>d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rin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[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5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];</a:t>
            </a:r>
            <a:endParaRPr sz="1400">
              <a:latin typeface="Arial"/>
              <a:cs typeface="Arial"/>
            </a:endParaRPr>
          </a:p>
          <a:p>
            <a:pPr marL="212648" marR="30667">
              <a:lnSpc>
                <a:spcPts val="1610"/>
              </a:lnSpc>
            </a:pPr>
            <a:r>
              <a:rPr sz="2100" spc="-1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[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]</a:t>
            </a:r>
            <a:r>
              <a:rPr sz="2100" b="1" spc="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Kod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Barang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le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d</a:t>
            </a:r>
            <a:r>
              <a:rPr sz="2100" spc="4" baseline="-2070" dirty="0" smtClean="0">
                <a:latin typeface="Arial"/>
                <a:cs typeface="Arial"/>
              </a:rPr>
              <a:t>It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rin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33652" y="726988"/>
            <a:ext cx="3062742" cy="2657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4" marR="17967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[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1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]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aBarang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4224" marR="17967">
              <a:lnSpc>
                <a:spcPct val="95825"/>
              </a:lnSpc>
            </a:pP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[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]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0" dirty="0" smtClean="0">
                <a:latin typeface="Arial"/>
                <a:cs typeface="Arial"/>
              </a:rPr>
              <a:t>ar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aBarang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4224" marR="17967">
              <a:lnSpc>
                <a:spcPts val="1610"/>
              </a:lnSpc>
              <a:spcBef>
                <a:spcPts val="80"/>
              </a:spcBef>
            </a:pPr>
            <a:r>
              <a:rPr sz="2100" spc="-1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[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3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]</a:t>
            </a:r>
            <a:r>
              <a:rPr sz="2100" b="1" spc="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9" baseline="-2070" dirty="0" smtClean="0">
                <a:latin typeface="Arial"/>
                <a:cs typeface="Arial"/>
              </a:rPr>
              <a:t>l</a:t>
            </a:r>
            <a:r>
              <a:rPr sz="2100" spc="-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ual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2700" indent="1524">
              <a:lnSpc>
                <a:spcPts val="1610"/>
              </a:lnSpc>
              <a:spcBef>
                <a:spcPts val="19"/>
              </a:spcBef>
            </a:pP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[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4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]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Sub</a:t>
            </a:r>
            <a:r>
              <a:rPr sz="1400" spc="-1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alBar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od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lBaran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d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da</a:t>
            </a:r>
            <a:r>
              <a:rPr sz="1400" spc="4" dirty="0" smtClean="0">
                <a:latin typeface="Arial"/>
                <a:cs typeface="Arial"/>
              </a:rPr>
              <a:t>ta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eBaran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Sel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d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nde</a:t>
            </a:r>
            <a:r>
              <a:rPr sz="1400" spc="-9" dirty="0" smtClean="0">
                <a:latin typeface="Arial"/>
                <a:cs typeface="Arial"/>
              </a:rPr>
              <a:t>x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aBar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458724" indent="1524">
              <a:lnSpc>
                <a:spcPts val="1610"/>
              </a:lnSpc>
              <a:spcBef>
                <a:spcPts val="9"/>
              </a:spcBef>
            </a:pP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0" dirty="0" smtClean="0">
                <a:latin typeface="Arial"/>
                <a:cs typeface="Arial"/>
              </a:rPr>
              <a:t>arg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Baran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1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l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alB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ar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nab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4" dirty="0" smtClean="0">
                <a:latin typeface="Arial"/>
                <a:cs typeface="Arial"/>
              </a:rPr>
              <a:t>h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228" y="3387003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3795435"/>
            <a:ext cx="5745957" cy="18392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ualA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  <a:spcBef>
                <a:spcPts val="3"/>
              </a:spcBef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9" baseline="-2070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2648" marR="26746">
              <a:lnSpc>
                <a:spcPts val="1610"/>
              </a:lnSpc>
            </a:pPr>
            <a:r>
              <a:rPr sz="2100" spc="-9" baseline="-207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nt </a:t>
            </a:r>
            <a:r>
              <a:rPr sz="2100" spc="0" baseline="-2070" dirty="0" smtClean="0">
                <a:latin typeface="Arial"/>
                <a:cs typeface="Arial"/>
              </a:rPr>
              <a:t>harga</a:t>
            </a:r>
            <a:r>
              <a:rPr sz="2100" spc="-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spc="0" baseline="-2070" dirty="0" smtClean="0">
                <a:latin typeface="Arial"/>
                <a:cs typeface="Arial"/>
              </a:rPr>
              <a:t>er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pa</a:t>
            </a:r>
            <a:r>
              <a:rPr sz="2100" spc="-14" baseline="-2070" dirty="0" smtClean="0">
                <a:latin typeface="Arial"/>
                <a:cs typeface="Arial"/>
              </a:rPr>
              <a:t>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mH</a:t>
            </a:r>
            <a:r>
              <a:rPr sz="2100" spc="0" baseline="-2070" dirty="0" smtClean="0">
                <a:latin typeface="Arial"/>
                <a:cs typeface="Arial"/>
              </a:rPr>
              <a:t>arg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Barang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212648" marR="26746">
              <a:lnSpc>
                <a:spcPts val="1610"/>
              </a:lnSpc>
            </a:pPr>
            <a:r>
              <a:rPr sz="2100" spc="-9" baseline="-207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nt </a:t>
            </a:r>
            <a:r>
              <a:rPr sz="2100" spc="0" baseline="-2070" dirty="0" smtClean="0">
                <a:latin typeface="Arial"/>
                <a:cs typeface="Arial"/>
              </a:rPr>
              <a:t>j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l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ege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par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nt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9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ual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212648" marR="26746">
              <a:lnSpc>
                <a:spcPts val="1610"/>
              </a:lnSpc>
            </a:pPr>
            <a:r>
              <a:rPr sz="2100" spc="-9" baseline="-207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nt 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harga</a:t>
            </a:r>
            <a:r>
              <a:rPr sz="2100" spc="-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*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j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1124" marR="1727362" indent="1524">
              <a:lnSpc>
                <a:spcPts val="1610"/>
              </a:lnSpc>
              <a:spcBef>
                <a:spcPts val="35"/>
              </a:spcBef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alB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-9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alueO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ub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4" dirty="0" smtClean="0">
                <a:latin typeface="Arial"/>
                <a:cs typeface="Arial"/>
              </a:rPr>
              <a:t>h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4" dirty="0" smtClean="0">
                <a:latin typeface="Arial"/>
                <a:cs typeface="Arial"/>
              </a:rPr>
              <a:t>h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1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580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5839449"/>
            <a:ext cx="5776437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0" dirty="0" smtClean="0">
                <a:latin typeface="Arial"/>
                <a:cs typeface="Arial"/>
              </a:rPr>
              <a:t>io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9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33652" y="726988"/>
            <a:ext cx="6398397" cy="2045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14224" marR="30667">
              <a:lnSpc>
                <a:spcPct val="95825"/>
              </a:lnSpc>
            </a:pP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1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400" b="1" spc="-3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0769">
              <a:lnSpc>
                <a:spcPts val="1610"/>
              </a:lnSpc>
              <a:spcBef>
                <a:spcPts val="80"/>
              </a:spcBef>
            </a:pP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au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able</a:t>
            </a:r>
            <a:r>
              <a:rPr sz="2100" spc="-19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 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able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aul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able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l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abelBa</a:t>
            </a:r>
            <a:r>
              <a:rPr sz="2100" spc="-1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ang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de</a:t>
            </a:r>
            <a:r>
              <a:rPr sz="2100" spc="4" baseline="-2070" dirty="0" smtClean="0"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</a:pP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int </a:t>
            </a:r>
            <a:r>
              <a:rPr sz="2100" spc="0" baseline="-2070" dirty="0" smtClean="0">
                <a:latin typeface="Arial"/>
                <a:cs typeface="Arial"/>
              </a:rPr>
              <a:t>x</a:t>
            </a:r>
            <a:r>
              <a:rPr sz="2100" spc="-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belB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rang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Sel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ed</a:t>
            </a:r>
            <a:r>
              <a:rPr sz="2100" spc="-19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w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9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le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9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9" baseline="-2070" dirty="0" smtClean="0">
                <a:latin typeface="Arial"/>
                <a:cs typeface="Arial"/>
              </a:rPr>
              <a:t>o</a:t>
            </a:r>
            <a:r>
              <a:rPr sz="2100" spc="-9" baseline="-2070" dirty="0" smtClean="0">
                <a:latin typeface="Arial"/>
                <a:cs typeface="Arial"/>
              </a:rPr>
              <a:t>w</a:t>
            </a:r>
            <a:r>
              <a:rPr sz="2100" b="1" spc="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j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l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al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catch 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Arra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nde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Ou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Boun</a:t>
            </a:r>
            <a:r>
              <a:rPr sz="2100" spc="-14" baseline="-2070" dirty="0" smtClean="0">
                <a:latin typeface="Arial"/>
                <a:cs typeface="Arial"/>
              </a:rPr>
              <a:t>d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</a:t>
            </a:r>
            <a:r>
              <a:rPr sz="2100" spc="19" baseline="-2070" dirty="0" smtClean="0"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ct val="95825"/>
              </a:lnSpc>
            </a:pP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nPan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ho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ss</a:t>
            </a:r>
            <a:r>
              <a:rPr sz="1400" spc="0" dirty="0" smtClean="0">
                <a:latin typeface="Arial"/>
                <a:cs typeface="Arial"/>
              </a:rPr>
              <a:t>age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ial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abel 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m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ipilih"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  <a:spcBef>
                <a:spcPts val="80"/>
              </a:spcBef>
            </a:pP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ahan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spc="-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0" baseline="-2070" dirty="0" smtClean="0">
                <a:latin typeface="Arial"/>
                <a:cs typeface="Arial"/>
              </a:rPr>
              <a:t>an</a:t>
            </a:r>
            <a:r>
              <a:rPr sz="2100" spc="4" baseline="-2070" dirty="0" smtClean="0">
                <a:latin typeface="Arial"/>
                <a:cs typeface="Arial"/>
              </a:rPr>
              <a:t>e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W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-19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-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G_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ESSA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spc="4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228" y="2772577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3181009"/>
            <a:ext cx="6858949" cy="1226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nBa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9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1124" marR="30667">
              <a:lnSpc>
                <a:spcPct val="95825"/>
              </a:lnSpc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1124" marR="30667">
              <a:lnSpc>
                <a:spcPts val="1610"/>
              </a:lnSpc>
              <a:spcBef>
                <a:spcPts val="80"/>
              </a:spcBef>
            </a:pP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bol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1124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Ed</a:t>
            </a:r>
            <a:r>
              <a:rPr sz="2100" spc="-14" baseline="-2070" dirty="0" smtClean="0">
                <a:latin typeface="Arial"/>
                <a:cs typeface="Arial"/>
              </a:rPr>
              <a:t>i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2648" marR="30667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K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de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0" baseline="-2070" dirty="0" smtClean="0">
                <a:latin typeface="Arial"/>
                <a:cs typeface="Arial"/>
              </a:rPr>
              <a:t>al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q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14" baseline="-2070" dirty="0" smtClean="0"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4612299"/>
            <a:ext cx="6359371" cy="1430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967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KodeJual</a:t>
            </a:r>
            <a:r>
              <a:rPr sz="1400" spc="-9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onPe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12700" marR="17967">
              <a:lnSpc>
                <a:spcPct val="95825"/>
              </a:lnSpc>
            </a:pP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dd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our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h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andling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her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211124" marR="17967">
              <a:lnSpc>
                <a:spcPts val="1610"/>
              </a:lnSpc>
              <a:spcBef>
                <a:spcPts val="80"/>
              </a:spcBef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Kod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ua</a:t>
            </a:r>
            <a:r>
              <a:rPr sz="2100" spc="-9" baseline="-2070" dirty="0" smtClean="0">
                <a:latin typeface="Arial"/>
                <a:cs typeface="Arial"/>
              </a:rPr>
              <a:t>l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2100" b="1" spc="9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y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()){</a:t>
            </a:r>
            <a:endParaRPr sz="1400">
              <a:latin typeface="Arial"/>
              <a:cs typeface="Arial"/>
            </a:endParaRPr>
          </a:p>
          <a:p>
            <a:pPr marL="409194">
              <a:lnSpc>
                <a:spcPts val="1610"/>
              </a:lnSpc>
              <a:spcBef>
                <a:spcPts val="19"/>
              </a:spcBef>
            </a:pP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nPan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ho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ss</a:t>
            </a:r>
            <a:r>
              <a:rPr sz="1400" spc="0" dirty="0" smtClean="0">
                <a:latin typeface="Arial"/>
                <a:cs typeface="Arial"/>
              </a:rPr>
              <a:t>age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ial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Kode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j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alan m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ih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on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ahan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an</a:t>
            </a:r>
            <a:r>
              <a:rPr sz="1400" spc="4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RR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_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ESSAGE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que</a:t>
            </a:r>
            <a:r>
              <a:rPr sz="1400" spc="-9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1124" marR="17967">
              <a:lnSpc>
                <a:spcPts val="158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35228" y="726988"/>
            <a:ext cx="7381681" cy="4499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9194" marR="30667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</a:t>
            </a:r>
            <a:r>
              <a:rPr sz="1400" spc="-14" dirty="0" smtClean="0">
                <a:latin typeface="Arial"/>
                <a:cs typeface="Arial"/>
              </a:rPr>
              <a:t>_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t *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rom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penjualan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w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here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ct val="95825"/>
              </a:lnSpc>
            </a:pP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odepen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j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ualan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1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KodeJua</a:t>
            </a:r>
            <a:r>
              <a:rPr sz="1400" spc="-4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09194" marR="30667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1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100" b="1" spc="-3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605790" marR="30667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607313" marR="30667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1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Quer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ql_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607313" marR="30667">
              <a:lnSpc>
                <a:spcPts val="1610"/>
              </a:lnSpc>
            </a:pP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2100" spc="14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ari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604266" marR="30667">
              <a:lnSpc>
                <a:spcPts val="1610"/>
              </a:lnSpc>
            </a:pPr>
            <a:r>
              <a:rPr sz="2100" b="1" spc="19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-19" baseline="-2070" dirty="0" smtClean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Se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ne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805434" marR="30667">
              <a:lnSpc>
                <a:spcPct val="95825"/>
              </a:lnSpc>
            </a:pP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aris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605790" marR="30667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605790" marR="30667">
              <a:lnSpc>
                <a:spcPts val="1610"/>
              </a:lnSpc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bar</a:t>
            </a:r>
            <a:r>
              <a:rPr sz="2100" spc="-14" baseline="-2070" dirty="0" smtClean="0">
                <a:latin typeface="Arial"/>
                <a:cs typeface="Arial"/>
              </a:rPr>
              <a:t>i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==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803910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Ed</a:t>
            </a:r>
            <a:r>
              <a:rPr sz="2100" spc="-14" baseline="-2070" dirty="0" smtClean="0">
                <a:latin typeface="Arial"/>
                <a:cs typeface="Arial"/>
              </a:rPr>
              <a:t>i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803910" marR="30667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ua</a:t>
            </a:r>
            <a:r>
              <a:rPr sz="2100" spc="4" baseline="-2070" dirty="0" smtClean="0"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reque</a:t>
            </a:r>
            <a:r>
              <a:rPr sz="2100" spc="-9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9" baseline="-2070" dirty="0" smtClean="0"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605790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803910" marR="30667">
              <a:lnSpc>
                <a:spcPct val="95825"/>
              </a:lnSpc>
            </a:pP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ane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ho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ss</a:t>
            </a:r>
            <a:r>
              <a:rPr sz="1400" spc="0" dirty="0" smtClean="0">
                <a:latin typeface="Arial"/>
                <a:cs typeface="Arial"/>
              </a:rPr>
              <a:t>ag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ialo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Kode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Penjualan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ah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da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..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  <a:p>
            <a:pPr marL="1002029" marR="30667">
              <a:lnSpc>
                <a:spcPts val="1610"/>
              </a:lnSpc>
              <a:spcBef>
                <a:spcPts val="80"/>
              </a:spcBef>
            </a:pP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ahan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spc="-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nPan</a:t>
            </a:r>
            <a:r>
              <a:rPr sz="2100" spc="-9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RR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_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ESSA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805434" marR="30667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K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de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0" baseline="-2070" dirty="0" smtClean="0">
                <a:latin typeface="Arial"/>
                <a:cs typeface="Arial"/>
              </a:rPr>
              <a:t>al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requ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9" baseline="-2070" dirty="0" smtClean="0"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605790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409194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catch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 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803910" marR="30667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0" baseline="-2070" dirty="0" smtClean="0">
                <a:latin typeface="Arial"/>
                <a:cs typeface="Arial"/>
              </a:rPr>
              <a:t>ane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ho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ialo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9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409194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1124" marR="30667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5431017"/>
            <a:ext cx="5776437" cy="612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nKe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uarA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11124" marR="2520704">
              <a:lnSpc>
                <a:spcPts val="1610"/>
              </a:lnSpc>
              <a:spcBef>
                <a:spcPts val="23"/>
              </a:spcBef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e: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4" dirty="0" smtClean="0">
                <a:latin typeface="Arial"/>
                <a:cs typeface="Arial"/>
              </a:rPr>
              <a:t>st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5228" y="726988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228" y="1136944"/>
            <a:ext cx="6926005" cy="14309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nB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1124" marR="30667">
              <a:lnSpc>
                <a:spcPts val="1610"/>
              </a:lnSpc>
              <a:spcBef>
                <a:spcPts val="3"/>
              </a:spcBef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9" baseline="-2070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1124" marR="30667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bol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1124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Ed</a:t>
            </a:r>
            <a:r>
              <a:rPr sz="2100" spc="-14" baseline="-2070" dirty="0" smtClean="0">
                <a:latin typeface="Arial"/>
                <a:cs typeface="Arial"/>
              </a:rPr>
              <a:t>i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2648" marR="30667">
              <a:lnSpc>
                <a:spcPts val="1610"/>
              </a:lnSpc>
            </a:pP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er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h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abel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2648" marR="30667">
              <a:lnSpc>
                <a:spcPct val="95825"/>
              </a:lnSpc>
            </a:pP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h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2772577"/>
            <a:ext cx="5608797" cy="16349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rA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9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  <a:spcBef>
                <a:spcPts val="3"/>
              </a:spcBef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9" baseline="-2070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ger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par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mT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9" baseline="-2070" dirty="0" smtClean="0">
                <a:latin typeface="Arial"/>
                <a:cs typeface="Arial"/>
              </a:rPr>
              <a:t>l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211124" marR="2105314" indent="1524">
              <a:lnSpc>
                <a:spcPts val="1610"/>
              </a:lnSpc>
              <a:spcBef>
                <a:spcPts val="35"/>
              </a:spcBef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ege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pa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r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()); 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bli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-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li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alueO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km</a:t>
            </a:r>
            <a:r>
              <a:rPr sz="1400" spc="0" dirty="0" smtClean="0">
                <a:latin typeface="Arial"/>
                <a:cs typeface="Arial"/>
              </a:rPr>
              <a:t>bli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nSi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nabled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58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4612299"/>
            <a:ext cx="6411393" cy="1430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nSi</a:t>
            </a:r>
            <a:r>
              <a:rPr sz="1400" spc="-1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panA</a:t>
            </a:r>
            <a:r>
              <a:rPr sz="1400" spc="-9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11124" marR="30667">
              <a:lnSpc>
                <a:spcPct val="95825"/>
              </a:lnSpc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1124" marR="3925238">
              <a:lnSpc>
                <a:spcPts val="1610"/>
              </a:lnSpc>
              <a:spcBef>
                <a:spcPts val="100"/>
              </a:spcBef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Si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pan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el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penjua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an 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_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nggal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1124">
              <a:lnSpc>
                <a:spcPts val="1580"/>
              </a:lnSpc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ql_i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t 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in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ert i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enj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alan 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alues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(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1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ode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','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endParaRPr sz="1400">
              <a:latin typeface="Arial"/>
              <a:cs typeface="Arial"/>
            </a:endParaRPr>
          </a:p>
          <a:p>
            <a:pPr marL="1248917" marR="30667">
              <a:lnSpc>
                <a:spcPts val="1610"/>
              </a:lnSpc>
              <a:spcBef>
                <a:spcPts val="1"/>
              </a:spcBef>
            </a:pP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-14" baseline="-2070" dirty="0" smtClean="0">
                <a:latin typeface="Arial"/>
                <a:cs typeface="Arial"/>
              </a:rPr>
              <a:t>Ko</a:t>
            </a:r>
            <a:r>
              <a:rPr sz="2100" spc="0" baseline="-2070" dirty="0" smtClean="0">
                <a:latin typeface="Arial"/>
                <a:cs typeface="Arial"/>
              </a:rPr>
              <a:t>deKonsume</a:t>
            </a:r>
            <a:r>
              <a:rPr sz="2100" spc="-9" baseline="-2070" dirty="0" smtClean="0">
                <a:latin typeface="Arial"/>
                <a:cs typeface="Arial"/>
              </a:rPr>
              <a:t>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ele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ed</a:t>
            </a:r>
            <a:r>
              <a:rPr sz="2100" spc="-4" baseline="-2070" dirty="0" smtClean="0">
                <a:latin typeface="Arial"/>
                <a:cs typeface="Arial"/>
              </a:rPr>
              <a:t>I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2100" b="1" spc="-1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','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-1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angga</a:t>
            </a:r>
            <a:r>
              <a:rPr sz="2100" spc="-4" baseline="-2070" dirty="0" smtClean="0"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)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2648" marR="30667">
              <a:lnSpc>
                <a:spcPts val="1610"/>
              </a:lnSpc>
            </a:pP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1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100" b="1" spc="-3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33652" y="726988"/>
            <a:ext cx="6727581" cy="4499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0769" marR="30667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te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ql_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ct val="95825"/>
              </a:lnSpc>
            </a:pP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au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able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odel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odel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arang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au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able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de</a:t>
            </a:r>
            <a:r>
              <a:rPr sz="1400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Baran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tM</a:t>
            </a:r>
            <a:r>
              <a:rPr sz="1400" spc="0" dirty="0" smtClean="0">
                <a:latin typeface="Arial"/>
                <a:cs typeface="Arial"/>
              </a:rPr>
              <a:t>odel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  <a:spcBef>
                <a:spcPts val="80"/>
              </a:spcBef>
            </a:pP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int </a:t>
            </a: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-1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s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lBarang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oun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t 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2100" spc="0" baseline="-2070" dirty="0" smtClean="0">
                <a:latin typeface="Arial"/>
                <a:cs typeface="Arial"/>
              </a:rPr>
              <a:t>br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++)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8889" marR="30667">
              <a:lnSpc>
                <a:spcPts val="1610"/>
              </a:lnSpc>
            </a:pP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ring 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k</a:t>
            </a:r>
            <a:r>
              <a:rPr sz="2100" spc="0" baseline="-2070" dirty="0" smtClean="0">
                <a:latin typeface="Arial"/>
                <a:cs typeface="Arial"/>
              </a:rPr>
              <a:t>d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ring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abe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0" baseline="-2070" dirty="0" smtClean="0">
                <a:latin typeface="Arial"/>
                <a:cs typeface="Arial"/>
              </a:rPr>
              <a:t>Baran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Valu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7365" marR="30667">
              <a:lnSpc>
                <a:spcPts val="1610"/>
              </a:lnSpc>
            </a:pP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//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t </a:t>
            </a:r>
            <a:r>
              <a:rPr sz="2100" spc="-19" baseline="-2070" dirty="0" smtClean="0">
                <a:solidFill>
                  <a:srgbClr val="008000"/>
                </a:solidFill>
                <a:latin typeface="Arial"/>
                <a:cs typeface="Arial"/>
              </a:rPr>
              <a:t>x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hrg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=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eger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)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abel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aran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ge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Value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(</a:t>
            </a:r>
            <a:r>
              <a:rPr sz="2100" spc="-9" baseline="-2070" dirty="0" smtClean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,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2);</a:t>
            </a:r>
            <a:endParaRPr sz="1400">
              <a:latin typeface="Arial"/>
              <a:cs typeface="Arial"/>
            </a:endParaRPr>
          </a:p>
          <a:p>
            <a:pPr marL="407365" marR="30667">
              <a:lnSpc>
                <a:spcPct val="95825"/>
              </a:lnSpc>
            </a:pP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 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j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l=(In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eger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)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abel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aran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Value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(</a:t>
            </a:r>
            <a:r>
              <a:rPr sz="1400" spc="-9" dirty="0" smtClean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3);</a:t>
            </a:r>
            <a:endParaRPr sz="1400">
              <a:latin typeface="Arial"/>
              <a:cs typeface="Arial"/>
            </a:endParaRPr>
          </a:p>
          <a:p>
            <a:pPr marL="408889" marR="1021409">
              <a:lnSpc>
                <a:spcPts val="1610"/>
              </a:lnSpc>
              <a:spcBef>
                <a:spcPts val="100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1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hrg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ege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pa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Barang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V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lue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-9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());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1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eger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pa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Barang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V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lue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3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-9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()); 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 </a:t>
            </a:r>
            <a:r>
              <a:rPr sz="1400" spc="-4" dirty="0" smtClean="0">
                <a:latin typeface="Arial"/>
                <a:cs typeface="Arial"/>
              </a:rPr>
              <a:t>z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</a:t>
            </a:r>
            <a:r>
              <a:rPr sz="1400" b="1" spc="-14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in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ert i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penjua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alue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('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()+</a:t>
            </a:r>
            <a:endParaRPr sz="1400">
              <a:latin typeface="Arial"/>
              <a:cs typeface="Arial"/>
            </a:endParaRPr>
          </a:p>
          <a:p>
            <a:pPr marL="803605" marR="30667">
              <a:lnSpc>
                <a:spcPts val="1585"/>
              </a:lnSpc>
            </a:pP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d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',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hrg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,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j</a:t>
            </a:r>
            <a:r>
              <a:rPr sz="1400" spc="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)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07365" marR="30667">
              <a:lnSpc>
                <a:spcPts val="1610"/>
              </a:lnSpc>
              <a:spcBef>
                <a:spcPts val="1"/>
              </a:spcBef>
            </a:pP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U</a:t>
            </a:r>
            <a:r>
              <a:rPr sz="2100" spc="0" baseline="-2070" dirty="0" smtClean="0">
                <a:latin typeface="Arial"/>
                <a:cs typeface="Arial"/>
              </a:rPr>
              <a:t>pdat</a:t>
            </a:r>
            <a:r>
              <a:rPr sz="2100" spc="9" baseline="-2070" dirty="0" smtClean="0">
                <a:latin typeface="Arial"/>
                <a:cs typeface="Arial"/>
              </a:rPr>
              <a:t>e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z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catch 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nPan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ho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ial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4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Si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pan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k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de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ail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penju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lan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bol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Ed</a:t>
            </a:r>
            <a:r>
              <a:rPr sz="2100" spc="-14" baseline="-2070" dirty="0" smtClean="0">
                <a:latin typeface="Arial"/>
                <a:cs typeface="Arial"/>
              </a:rPr>
              <a:t>i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4224" marR="30667">
              <a:lnSpc>
                <a:spcPct val="95825"/>
              </a:lnSpc>
            </a:pP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h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4224" marR="30667">
              <a:lnSpc>
                <a:spcPts val="1610"/>
              </a:lnSpc>
              <a:spcBef>
                <a:spcPts val="80"/>
              </a:spcBef>
            </a:pP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er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h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5226852"/>
            <a:ext cx="12150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3652" y="5635233"/>
            <a:ext cx="3664086" cy="4079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solidFill>
                  <a:srgbClr val="008080"/>
                </a:solidFill>
                <a:latin typeface="Arial"/>
                <a:cs typeface="Arial"/>
              </a:rPr>
              <a:t>/</a:t>
            </a:r>
            <a:r>
              <a:rPr sz="1400" spc="4" dirty="0" smtClean="0">
                <a:solidFill>
                  <a:srgbClr val="008080"/>
                </a:solidFill>
                <a:latin typeface="Arial"/>
                <a:cs typeface="Arial"/>
              </a:rPr>
              <a:t>*</a:t>
            </a:r>
            <a:r>
              <a:rPr sz="1400" spc="0" dirty="0" smtClean="0">
                <a:solidFill>
                  <a:srgbClr val="008080"/>
                </a:solidFill>
                <a:latin typeface="Arial"/>
                <a:cs typeface="Arial"/>
              </a:rPr>
              <a:t>*</a:t>
            </a:r>
            <a:endParaRPr sz="1400">
              <a:latin typeface="Arial"/>
              <a:cs typeface="Arial"/>
            </a:endParaRPr>
          </a:p>
          <a:p>
            <a:pPr marL="61468">
              <a:lnSpc>
                <a:spcPts val="1610"/>
              </a:lnSpc>
              <a:spcBef>
                <a:spcPts val="3"/>
              </a:spcBef>
            </a:pPr>
            <a:r>
              <a:rPr sz="2100" spc="0" baseline="-2070" dirty="0" smtClean="0">
                <a:solidFill>
                  <a:srgbClr val="008080"/>
                </a:solidFill>
                <a:latin typeface="Arial"/>
                <a:cs typeface="Arial"/>
              </a:rPr>
              <a:t>*</a:t>
            </a:r>
            <a:r>
              <a:rPr sz="2100" spc="14" baseline="-2070" dirty="0" smtClean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8080"/>
                </a:solidFill>
                <a:latin typeface="Arial"/>
                <a:cs typeface="Arial"/>
                <a:hlinkClick r:id="rId2"/>
              </a:rPr>
              <a:t>@</a:t>
            </a:r>
            <a:r>
              <a:rPr sz="2100" b="1" spc="-4" baseline="-2070" dirty="0" smtClean="0">
                <a:solidFill>
                  <a:srgbClr val="008080"/>
                </a:solidFill>
                <a:latin typeface="Arial"/>
                <a:cs typeface="Arial"/>
                <a:hlinkClick r:id="rId2"/>
              </a:rPr>
              <a:t>p</a:t>
            </a:r>
            <a:r>
              <a:rPr sz="2100" b="1" spc="-14" baseline="-2070" dirty="0" smtClean="0">
                <a:solidFill>
                  <a:srgbClr val="008080"/>
                </a:solidFill>
                <a:latin typeface="Arial"/>
                <a:cs typeface="Arial"/>
                <a:hlinkClick r:id="rId2"/>
              </a:rPr>
              <a:t>a</a:t>
            </a:r>
            <a:r>
              <a:rPr sz="2100" b="1" spc="4" baseline="-2070" dirty="0" smtClean="0">
                <a:solidFill>
                  <a:srgbClr val="008080"/>
                </a:solidFill>
                <a:latin typeface="Arial"/>
                <a:cs typeface="Arial"/>
                <a:hlinkClick r:id="rId2"/>
              </a:rPr>
              <a:t>r</a:t>
            </a:r>
            <a:r>
              <a:rPr sz="2100" b="1" spc="0" baseline="-2070" dirty="0" smtClean="0">
                <a:solidFill>
                  <a:srgbClr val="008080"/>
                </a:solidFill>
                <a:latin typeface="Arial"/>
                <a:cs typeface="Arial"/>
                <a:hlinkClick r:id="rId2"/>
              </a:rPr>
              <a:t>am</a:t>
            </a:r>
            <a:r>
              <a:rPr sz="2100" b="1" spc="0" baseline="-2070" dirty="0" smtClean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80"/>
                </a:solidFill>
                <a:latin typeface="Arial"/>
                <a:cs typeface="Arial"/>
              </a:rPr>
              <a:t>ar</a:t>
            </a:r>
            <a:r>
              <a:rPr sz="2100" spc="-14" baseline="-2070" dirty="0" smtClean="0">
                <a:solidFill>
                  <a:srgbClr val="008080"/>
                </a:solidFill>
                <a:latin typeface="Arial"/>
                <a:cs typeface="Arial"/>
              </a:rPr>
              <a:t>g</a:t>
            </a:r>
            <a:r>
              <a:rPr sz="2100" spc="0" baseline="-2070" dirty="0" smtClean="0">
                <a:solidFill>
                  <a:srgbClr val="008080"/>
                </a:solidFill>
                <a:latin typeface="Arial"/>
                <a:cs typeface="Arial"/>
              </a:rPr>
              <a:t>s </a:t>
            </a:r>
            <a:r>
              <a:rPr sz="2100" spc="4" baseline="-2070" dirty="0" smtClean="0">
                <a:solidFill>
                  <a:srgbClr val="00808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80"/>
                </a:solidFill>
                <a:latin typeface="Arial"/>
                <a:cs typeface="Arial"/>
              </a:rPr>
              <a:t>he</a:t>
            </a:r>
            <a:r>
              <a:rPr sz="2100" spc="-4" baseline="-2070" dirty="0" smtClean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8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00808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80"/>
                </a:solidFill>
                <a:latin typeface="Arial"/>
                <a:cs typeface="Arial"/>
              </a:rPr>
              <a:t>mm</a:t>
            </a:r>
            <a:r>
              <a:rPr sz="2100" spc="0" baseline="-2070" dirty="0" smtClean="0">
                <a:solidFill>
                  <a:srgbClr val="008080"/>
                </a:solidFill>
                <a:latin typeface="Arial"/>
                <a:cs typeface="Arial"/>
              </a:rPr>
              <a:t>and</a:t>
            </a:r>
            <a:r>
              <a:rPr sz="2100" spc="-4" baseline="-2070" dirty="0" smtClean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80"/>
                </a:solidFill>
                <a:latin typeface="Arial"/>
                <a:cs typeface="Arial"/>
              </a:rPr>
              <a:t>line</a:t>
            </a:r>
            <a:r>
              <a:rPr sz="2100" spc="-4" baseline="-2070" dirty="0" smtClean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solidFill>
                  <a:srgbClr val="008080"/>
                </a:solidFill>
                <a:latin typeface="Arial"/>
                <a:cs typeface="Arial"/>
              </a:rPr>
              <a:t>a</a:t>
            </a:r>
            <a:r>
              <a:rPr sz="2100" spc="0" baseline="-2070" dirty="0" smtClean="0">
                <a:solidFill>
                  <a:srgbClr val="008080"/>
                </a:solidFill>
                <a:latin typeface="Arial"/>
                <a:cs typeface="Arial"/>
              </a:rPr>
              <a:t>rgu</a:t>
            </a:r>
            <a:r>
              <a:rPr sz="2100" spc="-4" baseline="-2070" dirty="0" smtClean="0">
                <a:solidFill>
                  <a:srgbClr val="00808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008080"/>
                </a:solidFill>
                <a:latin typeface="Arial"/>
                <a:cs typeface="Arial"/>
              </a:rPr>
              <a:t>en</a:t>
            </a:r>
            <a:r>
              <a:rPr sz="2100" spc="-4" baseline="-2070" dirty="0" smtClean="0">
                <a:solidFill>
                  <a:srgbClr val="00808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80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35176" y="726988"/>
            <a:ext cx="4360336" cy="817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9943" marR="26746">
              <a:lnSpc>
                <a:spcPts val="1535"/>
              </a:lnSpc>
              <a:spcBef>
                <a:spcPts val="76"/>
              </a:spcBef>
            </a:pPr>
            <a:r>
              <a:rPr sz="1400" spc="4" dirty="0" smtClean="0">
                <a:solidFill>
                  <a:srgbClr val="008080"/>
                </a:solidFill>
                <a:latin typeface="Arial"/>
                <a:cs typeface="Arial"/>
              </a:rPr>
              <a:t>*/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ublic</a:t>
            </a:r>
            <a:r>
              <a:rPr sz="1400" spc="-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st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-9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c</a:t>
            </a:r>
            <a:r>
              <a:rPr sz="1400" spc="1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-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ain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 ar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[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]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09245" marR="26746">
              <a:lnSpc>
                <a:spcPts val="1610"/>
              </a:lnSpc>
              <a:spcBef>
                <a:spcPts val="80"/>
              </a:spcBef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*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and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di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play</a:t>
            </a:r>
            <a:r>
              <a:rPr sz="2100" spc="-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f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rm</a:t>
            </a:r>
            <a:r>
              <a:rPr sz="2100" spc="-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*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endParaRPr sz="1400">
              <a:latin typeface="Arial"/>
              <a:cs typeface="Arial"/>
            </a:endParaRPr>
          </a:p>
          <a:p>
            <a:pPr marL="209245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Queue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in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k</a:t>
            </a:r>
            <a:r>
              <a:rPr sz="2100" spc="0" baseline="-2070" dirty="0" smtClean="0">
                <a:latin typeface="Arial"/>
                <a:cs typeface="Arial"/>
              </a:rPr>
              <a:t>eL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1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unnable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8318" y="1749592"/>
            <a:ext cx="3196539" cy="614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3" marR="26746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publ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c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run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 {</a:t>
            </a:r>
            <a:endParaRPr sz="1400">
              <a:latin typeface="Arial"/>
              <a:cs typeface="Arial"/>
            </a:endParaRPr>
          </a:p>
          <a:p>
            <a:pPr marL="212344">
              <a:lnSpc>
                <a:spcPts val="1610"/>
              </a:lnSpc>
              <a:spcBef>
                <a:spcPts val="3"/>
              </a:spcBef>
            </a:pP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-25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1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Penjualan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V</a:t>
            </a:r>
            <a:r>
              <a:rPr sz="2100" spc="-14" baseline="-2070" dirty="0" smtClean="0">
                <a:latin typeface="Arial"/>
                <a:cs typeface="Arial"/>
              </a:rPr>
              <a:t>i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bl</a:t>
            </a:r>
            <a:r>
              <a:rPr sz="2100" spc="4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1722" y="2364145"/>
            <a:ext cx="24079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3652" y="2568361"/>
            <a:ext cx="4027628" cy="3474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967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4224" marR="949451" indent="-1524">
              <a:lnSpc>
                <a:spcPts val="1610"/>
              </a:lnSpc>
              <a:spcBef>
                <a:spcPts val="23"/>
              </a:spcBef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V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riabl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-9" dirty="0" smtClean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ara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ion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- do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ot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di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y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Bu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on 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nBar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Bu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on 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nBa</a:t>
            </a:r>
            <a:r>
              <a:rPr sz="1400" spc="-9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4" marR="800353">
              <a:lnSpc>
                <a:spcPts val="1610"/>
              </a:lnSpc>
              <a:spcBef>
                <a:spcPts val="9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Bu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on 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Bu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on 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nKel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ar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Bu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on 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nSi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Bu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on 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bah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4">
              <a:lnSpc>
                <a:spcPts val="1610"/>
              </a:lnSpc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Box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odeBarang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Box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odeKon</a:t>
            </a:r>
            <a:r>
              <a:rPr sz="1400" spc="-9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Label jLabel</a:t>
            </a:r>
            <a:r>
              <a:rPr sz="1400" spc="-4" dirty="0" smtClean="0">
                <a:latin typeface="Arial"/>
                <a:cs typeface="Arial"/>
              </a:rPr>
              <a:t>1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4" marR="1124965">
              <a:lnSpc>
                <a:spcPts val="1610"/>
              </a:lnSpc>
              <a:spcBef>
                <a:spcPts val="9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Label jLabel</a:t>
            </a:r>
            <a:r>
              <a:rPr sz="1400" spc="-4" dirty="0" smtClean="0">
                <a:latin typeface="Arial"/>
                <a:cs typeface="Arial"/>
              </a:rPr>
              <a:t>1</a:t>
            </a:r>
            <a:r>
              <a:rPr sz="1400" spc="0" dirty="0" smtClean="0">
                <a:latin typeface="Arial"/>
                <a:cs typeface="Arial"/>
              </a:rPr>
              <a:t>0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Label jLabel</a:t>
            </a:r>
            <a:r>
              <a:rPr sz="1400" spc="-4" dirty="0" smtClean="0">
                <a:latin typeface="Arial"/>
                <a:cs typeface="Arial"/>
              </a:rPr>
              <a:t>1</a:t>
            </a:r>
            <a:r>
              <a:rPr sz="1400" spc="0" dirty="0" smtClean="0">
                <a:latin typeface="Arial"/>
                <a:cs typeface="Arial"/>
              </a:rPr>
              <a:t>1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Label jLabel</a:t>
            </a:r>
            <a:r>
              <a:rPr sz="1400" spc="-4" dirty="0" smtClean="0">
                <a:latin typeface="Arial"/>
                <a:cs typeface="Arial"/>
              </a:rPr>
              <a:t>1</a:t>
            </a:r>
            <a:r>
              <a:rPr sz="1400" spc="0" dirty="0" smtClean="0">
                <a:latin typeface="Arial"/>
                <a:cs typeface="Arial"/>
              </a:rPr>
              <a:t>2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Label jLabel</a:t>
            </a:r>
            <a:r>
              <a:rPr sz="1400" spc="-4" dirty="0" smtClean="0">
                <a:latin typeface="Arial"/>
                <a:cs typeface="Arial"/>
              </a:rPr>
              <a:t>2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Label jLabel</a:t>
            </a:r>
            <a:r>
              <a:rPr sz="1400" spc="-4" dirty="0" smtClean="0">
                <a:latin typeface="Arial"/>
                <a:cs typeface="Arial"/>
              </a:rPr>
              <a:t>3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Label jLabel</a:t>
            </a:r>
            <a:r>
              <a:rPr sz="1400" spc="-4" dirty="0" smtClean="0">
                <a:latin typeface="Arial"/>
                <a:cs typeface="Arial"/>
              </a:rPr>
              <a:t>4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3652" y="726988"/>
            <a:ext cx="3998672" cy="42951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4" marR="17967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Label jLabel</a:t>
            </a:r>
            <a:r>
              <a:rPr sz="1400" spc="-4" dirty="0" smtClean="0">
                <a:latin typeface="Arial"/>
                <a:cs typeface="Arial"/>
              </a:rPr>
              <a:t>5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4" marR="1155445" algn="just">
              <a:lnSpc>
                <a:spcPct val="95825"/>
              </a:lnSpc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Label jLabel</a:t>
            </a:r>
            <a:r>
              <a:rPr sz="1400" spc="-4" dirty="0" smtClean="0">
                <a:latin typeface="Arial"/>
                <a:cs typeface="Arial"/>
              </a:rPr>
              <a:t>6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Label jLabel</a:t>
            </a:r>
            <a:r>
              <a:rPr sz="1400" spc="-4" dirty="0" smtClean="0">
                <a:latin typeface="Arial"/>
                <a:cs typeface="Arial"/>
              </a:rPr>
              <a:t>7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Label jLabel</a:t>
            </a:r>
            <a:r>
              <a:rPr sz="1400" spc="-4" dirty="0" smtClean="0">
                <a:latin typeface="Arial"/>
                <a:cs typeface="Arial"/>
              </a:rPr>
              <a:t>8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Label jLabel</a:t>
            </a:r>
            <a:r>
              <a:rPr sz="1400" spc="-4" dirty="0" smtClean="0">
                <a:latin typeface="Arial"/>
                <a:cs typeface="Arial"/>
              </a:rPr>
              <a:t>9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Panel jPanel</a:t>
            </a:r>
            <a:r>
              <a:rPr sz="1400" spc="-4" dirty="0" smtClean="0">
                <a:latin typeface="Arial"/>
                <a:cs typeface="Arial"/>
              </a:rPr>
              <a:t>1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Panel jPanel</a:t>
            </a:r>
            <a:r>
              <a:rPr sz="1400" spc="-4" dirty="0" smtClean="0">
                <a:latin typeface="Arial"/>
                <a:cs typeface="Arial"/>
              </a:rPr>
              <a:t>2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Panel jPanel</a:t>
            </a:r>
            <a:r>
              <a:rPr sz="1400" spc="-4" dirty="0" smtClean="0">
                <a:latin typeface="Arial"/>
                <a:cs typeface="Arial"/>
              </a:rPr>
              <a:t>3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4" marR="17967">
              <a:lnSpc>
                <a:spcPts val="1610"/>
              </a:lnSpc>
              <a:spcBef>
                <a:spcPts val="80"/>
              </a:spcBef>
            </a:pP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2100" spc="4" baseline="-2070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2100" spc="9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9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x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9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ollPane j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ollPane1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4" marR="17967">
              <a:lnSpc>
                <a:spcPts val="1610"/>
              </a:lnSpc>
            </a:pP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2100" spc="4" baseline="-2070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2100" spc="9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9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x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9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ield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9" baseline="-2070" dirty="0" smtClean="0"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4" marR="266953">
              <a:lnSpc>
                <a:spcPts val="1610"/>
              </a:lnSpc>
              <a:spcBef>
                <a:spcPts val="19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ield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gaBaran</a:t>
            </a:r>
            <a:r>
              <a:rPr sz="1400" spc="-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ield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-1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ield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bali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4">
              <a:lnSpc>
                <a:spcPts val="1610"/>
              </a:lnSpc>
              <a:spcBef>
                <a:spcPts val="9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ield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de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ield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aBaran</a:t>
            </a:r>
            <a:r>
              <a:rPr sz="1400" spc="-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ield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aKonsumen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ield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alBarang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ield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4" marR="17967">
              <a:lnSpc>
                <a:spcPts val="1585"/>
              </a:lnSpc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Spinner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gl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4" marR="17967">
              <a:lnSpc>
                <a:spcPts val="1610"/>
              </a:lnSpc>
              <a:spcBef>
                <a:spcPts val="1"/>
              </a:spcBef>
            </a:pP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2100" spc="4" baseline="-2070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2100" spc="9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9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x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9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0" baseline="-2070" dirty="0" smtClean="0">
                <a:latin typeface="Arial"/>
                <a:cs typeface="Arial"/>
              </a:rPr>
              <a:t>e 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abelB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ang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17967">
              <a:lnSpc>
                <a:spcPct val="95825"/>
              </a:lnSpc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End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f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ariabl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la</a:t>
            </a:r>
            <a:r>
              <a:rPr sz="1400" spc="-9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5022636"/>
            <a:ext cx="12150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6345" y="2663279"/>
            <a:ext cx="3575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 pitchFamily="34" charset="0"/>
                <a:cs typeface="Arial" pitchFamily="34" charset="0"/>
              </a:rPr>
              <a:t>~ SELESAI ~</a:t>
            </a:r>
            <a:endParaRPr lang="en-US" sz="4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0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8054" y="1418590"/>
            <a:ext cx="6830695" cy="4448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706628" y="728565"/>
            <a:ext cx="450526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4.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De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-4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untuk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Fo</a:t>
            </a:r>
            <a:r>
              <a:rPr sz="1600" spc="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-3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en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7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ebagai</a:t>
            </a:r>
            <a:r>
              <a:rPr sz="1600" spc="-4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beri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bject 83"/>
          <p:cNvSpPr/>
          <p:nvPr/>
        </p:nvSpPr>
        <p:spPr>
          <a:xfrm>
            <a:off x="952500" y="1428241"/>
            <a:ext cx="64312" cy="233172"/>
          </a:xfrm>
          <a:custGeom>
            <a:avLst/>
            <a:gdLst/>
            <a:ahLst/>
            <a:cxnLst/>
            <a:rect l="l" t="t" r="r" b="b"/>
            <a:pathLst>
              <a:path w="64312" h="233172">
                <a:moveTo>
                  <a:pt x="0" y="233172"/>
                </a:moveTo>
                <a:lnTo>
                  <a:pt x="64312" y="233172"/>
                </a:lnTo>
                <a:lnTo>
                  <a:pt x="64312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181098" y="1428241"/>
            <a:ext cx="65531" cy="233172"/>
          </a:xfrm>
          <a:custGeom>
            <a:avLst/>
            <a:gdLst/>
            <a:ahLst/>
            <a:cxnLst/>
            <a:rect l="l" t="t" r="r" b="b"/>
            <a:pathLst>
              <a:path w="65531" h="233172">
                <a:moveTo>
                  <a:pt x="0" y="233172"/>
                </a:moveTo>
                <a:lnTo>
                  <a:pt x="65531" y="233172"/>
                </a:lnTo>
                <a:lnTo>
                  <a:pt x="65531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16812" y="1428241"/>
            <a:ext cx="1164336" cy="233172"/>
          </a:xfrm>
          <a:custGeom>
            <a:avLst/>
            <a:gdLst/>
            <a:ahLst/>
            <a:cxnLst/>
            <a:rect l="l" t="t" r="r" b="b"/>
            <a:pathLst>
              <a:path w="1164336" h="233172">
                <a:moveTo>
                  <a:pt x="1164336" y="126"/>
                </a:moveTo>
                <a:lnTo>
                  <a:pt x="0" y="126"/>
                </a:lnTo>
                <a:lnTo>
                  <a:pt x="0" y="233172"/>
                </a:lnTo>
                <a:lnTo>
                  <a:pt x="1164336" y="233172"/>
                </a:lnTo>
                <a:lnTo>
                  <a:pt x="1164336" y="12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252726" y="1428241"/>
            <a:ext cx="65531" cy="233172"/>
          </a:xfrm>
          <a:custGeom>
            <a:avLst/>
            <a:gdLst/>
            <a:ahLst/>
            <a:cxnLst/>
            <a:rect l="l" t="t" r="r" b="b"/>
            <a:pathLst>
              <a:path w="65531" h="233172">
                <a:moveTo>
                  <a:pt x="0" y="233172"/>
                </a:moveTo>
                <a:lnTo>
                  <a:pt x="65531" y="233172"/>
                </a:lnTo>
                <a:lnTo>
                  <a:pt x="65531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245231" y="1428241"/>
            <a:ext cx="65531" cy="233172"/>
          </a:xfrm>
          <a:custGeom>
            <a:avLst/>
            <a:gdLst/>
            <a:ahLst/>
            <a:cxnLst/>
            <a:rect l="l" t="t" r="r" b="b"/>
            <a:pathLst>
              <a:path w="65532" h="233172">
                <a:moveTo>
                  <a:pt x="0" y="233172"/>
                </a:moveTo>
                <a:lnTo>
                  <a:pt x="65531" y="233172"/>
                </a:lnTo>
                <a:lnTo>
                  <a:pt x="65531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318258" y="1428241"/>
            <a:ext cx="926896" cy="233172"/>
          </a:xfrm>
          <a:custGeom>
            <a:avLst/>
            <a:gdLst/>
            <a:ahLst/>
            <a:cxnLst/>
            <a:rect l="l" t="t" r="r" b="b"/>
            <a:pathLst>
              <a:path w="926896" h="233172">
                <a:moveTo>
                  <a:pt x="926896" y="126"/>
                </a:moveTo>
                <a:lnTo>
                  <a:pt x="0" y="126"/>
                </a:lnTo>
                <a:lnTo>
                  <a:pt x="0" y="233172"/>
                </a:lnTo>
                <a:lnTo>
                  <a:pt x="926896" y="233172"/>
                </a:lnTo>
                <a:lnTo>
                  <a:pt x="926896" y="12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316859" y="1428241"/>
            <a:ext cx="65532" cy="233172"/>
          </a:xfrm>
          <a:custGeom>
            <a:avLst/>
            <a:gdLst/>
            <a:ahLst/>
            <a:cxnLst/>
            <a:rect l="l" t="t" r="r" b="b"/>
            <a:pathLst>
              <a:path w="65532" h="233172">
                <a:moveTo>
                  <a:pt x="0" y="233172"/>
                </a:moveTo>
                <a:lnTo>
                  <a:pt x="65532" y="233172"/>
                </a:lnTo>
                <a:lnTo>
                  <a:pt x="65532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702175" y="1428241"/>
            <a:ext cx="65532" cy="233172"/>
          </a:xfrm>
          <a:custGeom>
            <a:avLst/>
            <a:gdLst/>
            <a:ahLst/>
            <a:cxnLst/>
            <a:rect l="l" t="t" r="r" b="b"/>
            <a:pathLst>
              <a:path w="65532" h="233172">
                <a:moveTo>
                  <a:pt x="0" y="233172"/>
                </a:moveTo>
                <a:lnTo>
                  <a:pt x="65532" y="233172"/>
                </a:lnTo>
                <a:lnTo>
                  <a:pt x="65532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382391" y="1428241"/>
            <a:ext cx="1319784" cy="233172"/>
          </a:xfrm>
          <a:custGeom>
            <a:avLst/>
            <a:gdLst/>
            <a:ahLst/>
            <a:cxnLst/>
            <a:rect l="l" t="t" r="r" b="b"/>
            <a:pathLst>
              <a:path w="1319784" h="233172">
                <a:moveTo>
                  <a:pt x="1319784" y="126"/>
                </a:moveTo>
                <a:lnTo>
                  <a:pt x="0" y="126"/>
                </a:lnTo>
                <a:lnTo>
                  <a:pt x="0" y="233172"/>
                </a:lnTo>
                <a:lnTo>
                  <a:pt x="1319784" y="233172"/>
                </a:lnTo>
                <a:lnTo>
                  <a:pt x="1319784" y="12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773803" y="1428241"/>
            <a:ext cx="65532" cy="233172"/>
          </a:xfrm>
          <a:custGeom>
            <a:avLst/>
            <a:gdLst/>
            <a:ahLst/>
            <a:cxnLst/>
            <a:rect l="l" t="t" r="r" b="b"/>
            <a:pathLst>
              <a:path w="65532" h="233172">
                <a:moveTo>
                  <a:pt x="0" y="233172"/>
                </a:moveTo>
                <a:lnTo>
                  <a:pt x="65532" y="233172"/>
                </a:lnTo>
                <a:lnTo>
                  <a:pt x="65532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323965" y="1428241"/>
            <a:ext cx="65532" cy="233172"/>
          </a:xfrm>
          <a:custGeom>
            <a:avLst/>
            <a:gdLst/>
            <a:ahLst/>
            <a:cxnLst/>
            <a:rect l="l" t="t" r="r" b="b"/>
            <a:pathLst>
              <a:path w="65532" h="233172">
                <a:moveTo>
                  <a:pt x="0" y="233172"/>
                </a:moveTo>
                <a:lnTo>
                  <a:pt x="65532" y="233172"/>
                </a:lnTo>
                <a:lnTo>
                  <a:pt x="65532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839335" y="1428241"/>
            <a:ext cx="1484630" cy="233172"/>
          </a:xfrm>
          <a:custGeom>
            <a:avLst/>
            <a:gdLst/>
            <a:ahLst/>
            <a:cxnLst/>
            <a:rect l="l" t="t" r="r" b="b"/>
            <a:pathLst>
              <a:path w="1484630" h="233172">
                <a:moveTo>
                  <a:pt x="1484630" y="126"/>
                </a:moveTo>
                <a:lnTo>
                  <a:pt x="0" y="126"/>
                </a:lnTo>
                <a:lnTo>
                  <a:pt x="0" y="233172"/>
                </a:lnTo>
                <a:lnTo>
                  <a:pt x="1484630" y="233172"/>
                </a:lnTo>
                <a:lnTo>
                  <a:pt x="1484630" y="12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95593" y="1428241"/>
            <a:ext cx="65532" cy="233172"/>
          </a:xfrm>
          <a:custGeom>
            <a:avLst/>
            <a:gdLst/>
            <a:ahLst/>
            <a:cxnLst/>
            <a:rect l="l" t="t" r="r" b="b"/>
            <a:pathLst>
              <a:path w="65532" h="233172">
                <a:moveTo>
                  <a:pt x="0" y="233172"/>
                </a:moveTo>
                <a:lnTo>
                  <a:pt x="65532" y="233172"/>
                </a:lnTo>
                <a:lnTo>
                  <a:pt x="65532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144002" y="1428241"/>
            <a:ext cx="65531" cy="233172"/>
          </a:xfrm>
          <a:custGeom>
            <a:avLst/>
            <a:gdLst/>
            <a:ahLst/>
            <a:cxnLst/>
            <a:rect l="l" t="t" r="r" b="b"/>
            <a:pathLst>
              <a:path w="65531" h="233172">
                <a:moveTo>
                  <a:pt x="0" y="233172"/>
                </a:moveTo>
                <a:lnTo>
                  <a:pt x="65531" y="233172"/>
                </a:lnTo>
                <a:lnTo>
                  <a:pt x="65531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461125" y="1428241"/>
            <a:ext cx="1682750" cy="233172"/>
          </a:xfrm>
          <a:custGeom>
            <a:avLst/>
            <a:gdLst/>
            <a:ahLst/>
            <a:cxnLst/>
            <a:rect l="l" t="t" r="r" b="b"/>
            <a:pathLst>
              <a:path w="1682750" h="233172">
                <a:moveTo>
                  <a:pt x="1682750" y="126"/>
                </a:moveTo>
                <a:lnTo>
                  <a:pt x="0" y="126"/>
                </a:lnTo>
                <a:lnTo>
                  <a:pt x="0" y="233172"/>
                </a:lnTo>
                <a:lnTo>
                  <a:pt x="1682750" y="233172"/>
                </a:lnTo>
                <a:lnTo>
                  <a:pt x="1682750" y="12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50976" y="1423669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252726" y="1423669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316859" y="1423669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773803" y="1423669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394069" y="1423669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50976" y="1664462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252726" y="1664462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316859" y="1664462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773803" y="1664462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394069" y="1664462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50976" y="2138806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252726" y="2138806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316859" y="2138806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773803" y="2138806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394069" y="2138806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50976" y="2378074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252726" y="2378074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316859" y="2378074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773803" y="2378074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394069" y="2378074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50976" y="2618866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252726" y="2618866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316859" y="2618866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773803" y="2618866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394069" y="2618866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50976" y="2858135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252726" y="2858135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316859" y="2858135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773803" y="2858135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394069" y="2858135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950976" y="3098927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252726" y="3098927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316859" y="3098927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773803" y="3098927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394069" y="3098927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50976" y="3338194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252726" y="3338194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316859" y="3338194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773803" y="3338194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394069" y="3338194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50976" y="3812412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252726" y="3812412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316859" y="3812412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773803" y="3812412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394069" y="3812412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50976" y="4286376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252726" y="4286376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316859" y="4286376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773803" y="4286376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394069" y="4286376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50976" y="4525644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252726" y="4525644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316859" y="4525644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773803" y="4525644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394069" y="4525644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50976" y="4766436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252726" y="4766436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316859" y="4766436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773803" y="4766436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394069" y="4766436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50976" y="5006085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252726" y="5006085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316859" y="5006085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773803" y="5006085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394069" y="5006085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50976" y="5246877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252726" y="5246877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316859" y="5246877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773803" y="5246877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394069" y="5246877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950976" y="5486145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252726" y="5486145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316859" y="5486145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773803" y="5486145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394069" y="5486145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950976" y="5726887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252726" y="5726887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316859" y="5726887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773803" y="5726887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394069" y="5726887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47928" y="1420621"/>
            <a:ext cx="0" cy="4548581"/>
          </a:xfrm>
          <a:custGeom>
            <a:avLst/>
            <a:gdLst/>
            <a:ahLst/>
            <a:cxnLst/>
            <a:rect l="l" t="t" r="r" b="b"/>
            <a:pathLst>
              <a:path h="4548581">
                <a:moveTo>
                  <a:pt x="0" y="0"/>
                </a:moveTo>
                <a:lnTo>
                  <a:pt x="0" y="454858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950976" y="5966155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249678" y="1420622"/>
            <a:ext cx="0" cy="4548581"/>
          </a:xfrm>
          <a:custGeom>
            <a:avLst/>
            <a:gdLst/>
            <a:ahLst/>
            <a:cxnLst/>
            <a:rect l="l" t="t" r="r" b="b"/>
            <a:pathLst>
              <a:path h="4548581">
                <a:moveTo>
                  <a:pt x="0" y="0"/>
                </a:moveTo>
                <a:lnTo>
                  <a:pt x="0" y="4548581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252726" y="5966155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313811" y="1420621"/>
            <a:ext cx="0" cy="4548581"/>
          </a:xfrm>
          <a:custGeom>
            <a:avLst/>
            <a:gdLst/>
            <a:ahLst/>
            <a:cxnLst/>
            <a:rect l="l" t="t" r="r" b="b"/>
            <a:pathLst>
              <a:path h="4548581">
                <a:moveTo>
                  <a:pt x="0" y="0"/>
                </a:moveTo>
                <a:lnTo>
                  <a:pt x="0" y="454858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316859" y="5966155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770755" y="1420621"/>
            <a:ext cx="0" cy="4548581"/>
          </a:xfrm>
          <a:custGeom>
            <a:avLst/>
            <a:gdLst/>
            <a:ahLst/>
            <a:cxnLst/>
            <a:rect l="l" t="t" r="r" b="b"/>
            <a:pathLst>
              <a:path h="4548581">
                <a:moveTo>
                  <a:pt x="0" y="0"/>
                </a:moveTo>
                <a:lnTo>
                  <a:pt x="0" y="454858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773803" y="5966155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391021" y="1420621"/>
            <a:ext cx="0" cy="4548581"/>
          </a:xfrm>
          <a:custGeom>
            <a:avLst/>
            <a:gdLst/>
            <a:ahLst/>
            <a:cxnLst/>
            <a:rect l="l" t="t" r="r" b="b"/>
            <a:pathLst>
              <a:path h="4548581">
                <a:moveTo>
                  <a:pt x="0" y="0"/>
                </a:moveTo>
                <a:lnTo>
                  <a:pt x="0" y="454858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394069" y="5966155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211057" y="1420622"/>
            <a:ext cx="0" cy="4548581"/>
          </a:xfrm>
          <a:custGeom>
            <a:avLst/>
            <a:gdLst/>
            <a:ahLst/>
            <a:cxnLst/>
            <a:rect l="l" t="t" r="r" b="b"/>
            <a:pathLst>
              <a:path h="4548581">
                <a:moveTo>
                  <a:pt x="0" y="0"/>
                </a:moveTo>
                <a:lnTo>
                  <a:pt x="0" y="4548581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935228" y="728565"/>
            <a:ext cx="732868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Se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ua</a:t>
            </a:r>
            <a:r>
              <a:rPr sz="1600" spc="4" dirty="0" smtClean="0">
                <a:latin typeface="Arial"/>
                <a:cs typeface="Arial"/>
              </a:rPr>
              <a:t>ik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7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ai</a:t>
            </a:r>
            <a:r>
              <a:rPr sz="1600" spc="-23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ari</a:t>
            </a:r>
            <a:r>
              <a:rPr sz="1600" spc="-26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ompo</a:t>
            </a:r>
            <a:r>
              <a:rPr sz="1600" spc="4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en</a:t>
            </a:r>
            <a:r>
              <a:rPr sz="1600" spc="-7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9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ntrol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da F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1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en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9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dengan</a:t>
            </a:r>
            <a:r>
              <a:rPr sz="1600" spc="-3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tabel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beri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47928" y="1428368"/>
            <a:ext cx="1301749" cy="233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8800">
              <a:lnSpc>
                <a:spcPts val="1814"/>
              </a:lnSpc>
              <a:spcBef>
                <a:spcPts val="90"/>
              </a:spcBef>
            </a:pPr>
            <a:r>
              <a:rPr sz="1600" spc="0" dirty="0" smtClean="0">
                <a:latin typeface="Arial"/>
                <a:cs typeface="Arial"/>
              </a:rPr>
              <a:t>Ko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ponen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249678" y="1428368"/>
            <a:ext cx="1064133" cy="233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14"/>
              </a:lnSpc>
              <a:spcBef>
                <a:spcPts val="90"/>
              </a:spcBef>
            </a:pPr>
            <a:r>
              <a:rPr sz="1600" spc="0" dirty="0" smtClean="0">
                <a:latin typeface="Arial"/>
                <a:cs typeface="Arial"/>
              </a:rPr>
              <a:t>Properti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313811" y="1428368"/>
            <a:ext cx="1456944" cy="233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7575">
              <a:lnSpc>
                <a:spcPts val="1814"/>
              </a:lnSpc>
              <a:spcBef>
                <a:spcPts val="90"/>
              </a:spcBef>
            </a:pPr>
            <a:r>
              <a:rPr sz="1600" spc="0" dirty="0" smtClean="0">
                <a:latin typeface="Arial"/>
                <a:cs typeface="Arial"/>
              </a:rPr>
              <a:t>Va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ues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770755" y="1428368"/>
            <a:ext cx="1620265" cy="233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39280" marR="540906" algn="ctr">
              <a:lnSpc>
                <a:spcPts val="1814"/>
              </a:lnSpc>
              <a:spcBef>
                <a:spcPts val="90"/>
              </a:spcBef>
            </a:pPr>
            <a:r>
              <a:rPr sz="1600" spc="0" dirty="0" smtClean="0">
                <a:latin typeface="Arial"/>
                <a:cs typeface="Arial"/>
              </a:rPr>
              <a:t>Code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391021" y="1428368"/>
            <a:ext cx="1820036" cy="233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0836">
              <a:lnSpc>
                <a:spcPts val="1814"/>
              </a:lnSpc>
              <a:spcBef>
                <a:spcPts val="90"/>
              </a:spcBef>
            </a:pPr>
            <a:r>
              <a:rPr sz="1600" spc="0" dirty="0" smtClean="0">
                <a:latin typeface="Arial"/>
                <a:cs typeface="Arial"/>
              </a:rPr>
              <a:t>Va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ues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947928" y="1661414"/>
            <a:ext cx="1301749" cy="477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20"/>
              </a:spcBef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F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249678" y="1661414"/>
            <a:ext cx="1064133" cy="477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20"/>
              </a:spcBef>
            </a:pPr>
            <a:r>
              <a:rPr sz="1600" spc="0" dirty="0" smtClean="0">
                <a:latin typeface="Arial"/>
                <a:cs typeface="Arial"/>
              </a:rPr>
              <a:t>Tit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313811" y="1661414"/>
            <a:ext cx="1456944" cy="477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20"/>
              </a:spcBef>
            </a:pPr>
            <a:r>
              <a:rPr sz="1600" spc="0" dirty="0" smtClean="0">
                <a:latin typeface="Arial"/>
                <a:cs typeface="Arial"/>
              </a:rPr>
              <a:t>.:    </a:t>
            </a:r>
            <a:r>
              <a:rPr sz="1600" spc="16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Pen</a:t>
            </a:r>
            <a:r>
              <a:rPr sz="1600" spc="9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  <a:p>
            <a:pPr marL="68579">
              <a:lnSpc>
                <a:spcPts val="183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Barang</a:t>
            </a:r>
            <a:r>
              <a:rPr sz="2400" spc="-51" baseline="-1811" dirty="0" smtClean="0">
                <a:latin typeface="Arial"/>
                <a:cs typeface="Arial"/>
              </a:rPr>
              <a:t> </a:t>
            </a:r>
            <a:r>
              <a:rPr sz="2400" spc="0" baseline="-1811" dirty="0" smtClean="0">
                <a:latin typeface="Arial"/>
                <a:cs typeface="Arial"/>
              </a:rPr>
              <a:t>:.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770755" y="1661414"/>
            <a:ext cx="1620265" cy="477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2" name="object 72"/>
          <p:cNvSpPr txBox="1"/>
          <p:nvPr/>
        </p:nvSpPr>
        <p:spPr>
          <a:xfrm>
            <a:off x="6391021" y="1661414"/>
            <a:ext cx="1820036" cy="477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1" name="object 71"/>
          <p:cNvSpPr txBox="1"/>
          <p:nvPr/>
        </p:nvSpPr>
        <p:spPr>
          <a:xfrm>
            <a:off x="947928" y="2138806"/>
            <a:ext cx="1301749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Pan</a:t>
            </a:r>
            <a:r>
              <a:rPr sz="1600" spc="4" dirty="0" smtClean="0">
                <a:latin typeface="Arial"/>
                <a:cs typeface="Arial"/>
              </a:rPr>
              <a:t>el</a:t>
            </a:r>
            <a:r>
              <a:rPr sz="1600" spc="0" dirty="0" smtClean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249678" y="2138806"/>
            <a:ext cx="1064133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9" name="object 69"/>
          <p:cNvSpPr txBox="1"/>
          <p:nvPr/>
        </p:nvSpPr>
        <p:spPr>
          <a:xfrm>
            <a:off x="3313811" y="2138806"/>
            <a:ext cx="1456944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8" name="object 68"/>
          <p:cNvSpPr txBox="1"/>
          <p:nvPr/>
        </p:nvSpPr>
        <p:spPr>
          <a:xfrm>
            <a:off x="4770755" y="2138806"/>
            <a:ext cx="1620265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7" name="object 67"/>
          <p:cNvSpPr txBox="1"/>
          <p:nvPr/>
        </p:nvSpPr>
        <p:spPr>
          <a:xfrm>
            <a:off x="6391021" y="2138806"/>
            <a:ext cx="1820036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6" name="object 66"/>
          <p:cNvSpPr txBox="1"/>
          <p:nvPr/>
        </p:nvSpPr>
        <p:spPr>
          <a:xfrm>
            <a:off x="947928" y="2378074"/>
            <a:ext cx="1301749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Pan</a:t>
            </a:r>
            <a:r>
              <a:rPr sz="1600" spc="4" dirty="0" smtClean="0">
                <a:latin typeface="Arial"/>
                <a:cs typeface="Arial"/>
              </a:rPr>
              <a:t>el</a:t>
            </a:r>
            <a:r>
              <a:rPr sz="1600" spc="0" dirty="0" smtClean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249678" y="2378074"/>
            <a:ext cx="1064133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4" name="object 64"/>
          <p:cNvSpPr txBox="1"/>
          <p:nvPr/>
        </p:nvSpPr>
        <p:spPr>
          <a:xfrm>
            <a:off x="3313811" y="2378074"/>
            <a:ext cx="1456944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3" name="object 63"/>
          <p:cNvSpPr txBox="1"/>
          <p:nvPr/>
        </p:nvSpPr>
        <p:spPr>
          <a:xfrm>
            <a:off x="4770755" y="2378074"/>
            <a:ext cx="1620265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2" name="object 62"/>
          <p:cNvSpPr txBox="1"/>
          <p:nvPr/>
        </p:nvSpPr>
        <p:spPr>
          <a:xfrm>
            <a:off x="6391021" y="2378074"/>
            <a:ext cx="1820036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1" name="object 61"/>
          <p:cNvSpPr txBox="1"/>
          <p:nvPr/>
        </p:nvSpPr>
        <p:spPr>
          <a:xfrm>
            <a:off x="947928" y="2618866"/>
            <a:ext cx="1301749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Pan</a:t>
            </a:r>
            <a:r>
              <a:rPr sz="1600" spc="4" dirty="0" smtClean="0">
                <a:latin typeface="Arial"/>
                <a:cs typeface="Arial"/>
              </a:rPr>
              <a:t>el</a:t>
            </a:r>
            <a:r>
              <a:rPr sz="1600" spc="0" dirty="0" smtClean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249678" y="2618866"/>
            <a:ext cx="1064133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9" name="object 59"/>
          <p:cNvSpPr txBox="1"/>
          <p:nvPr/>
        </p:nvSpPr>
        <p:spPr>
          <a:xfrm>
            <a:off x="3313811" y="2618866"/>
            <a:ext cx="1456944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8" name="object 58"/>
          <p:cNvSpPr txBox="1"/>
          <p:nvPr/>
        </p:nvSpPr>
        <p:spPr>
          <a:xfrm>
            <a:off x="4770755" y="2618866"/>
            <a:ext cx="1620265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7" name="object 57"/>
          <p:cNvSpPr txBox="1"/>
          <p:nvPr/>
        </p:nvSpPr>
        <p:spPr>
          <a:xfrm>
            <a:off x="6391021" y="2618866"/>
            <a:ext cx="1820036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6" name="object 56"/>
          <p:cNvSpPr txBox="1"/>
          <p:nvPr/>
        </p:nvSpPr>
        <p:spPr>
          <a:xfrm>
            <a:off x="947928" y="2858135"/>
            <a:ext cx="1301749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Labe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249678" y="2858135"/>
            <a:ext cx="1064133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13811" y="2858135"/>
            <a:ext cx="1456944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Kode</a:t>
            </a:r>
            <a:r>
              <a:rPr sz="1600" spc="-3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770755" y="2858135"/>
            <a:ext cx="1620265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2" name="object 52"/>
          <p:cNvSpPr txBox="1"/>
          <p:nvPr/>
        </p:nvSpPr>
        <p:spPr>
          <a:xfrm>
            <a:off x="6391021" y="2858135"/>
            <a:ext cx="1820036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1" name="object 51"/>
          <p:cNvSpPr txBox="1"/>
          <p:nvPr/>
        </p:nvSpPr>
        <p:spPr>
          <a:xfrm>
            <a:off x="947928" y="3098927"/>
            <a:ext cx="1301749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Labe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249678" y="3098927"/>
            <a:ext cx="1064133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313811" y="3098927"/>
            <a:ext cx="1456944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Tanggal</a:t>
            </a:r>
            <a:r>
              <a:rPr sz="1600" spc="-5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770755" y="3098927"/>
            <a:ext cx="1620265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7" name="object 47"/>
          <p:cNvSpPr txBox="1"/>
          <p:nvPr/>
        </p:nvSpPr>
        <p:spPr>
          <a:xfrm>
            <a:off x="6391021" y="3098927"/>
            <a:ext cx="1820036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6" name="object 46"/>
          <p:cNvSpPr txBox="1"/>
          <p:nvPr/>
        </p:nvSpPr>
        <p:spPr>
          <a:xfrm>
            <a:off x="947928" y="3338194"/>
            <a:ext cx="1301749" cy="4742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Labe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49678" y="3338194"/>
            <a:ext cx="1064133" cy="4742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13811" y="3338194"/>
            <a:ext cx="1456944" cy="4742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Kode</a:t>
            </a:r>
            <a:endParaRPr sz="1600">
              <a:latin typeface="Arial"/>
              <a:cs typeface="Arial"/>
            </a:endParaRPr>
          </a:p>
          <a:p>
            <a:pPr marL="68579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Kon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770755" y="3338194"/>
            <a:ext cx="1620265" cy="4742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2" name="object 42"/>
          <p:cNvSpPr txBox="1"/>
          <p:nvPr/>
        </p:nvSpPr>
        <p:spPr>
          <a:xfrm>
            <a:off x="6391021" y="3338194"/>
            <a:ext cx="1820036" cy="4742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1" name="object 41"/>
          <p:cNvSpPr txBox="1"/>
          <p:nvPr/>
        </p:nvSpPr>
        <p:spPr>
          <a:xfrm>
            <a:off x="947928" y="3812412"/>
            <a:ext cx="1301749" cy="4739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Labe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49678" y="3812412"/>
            <a:ext cx="1064133" cy="4739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13811" y="3812412"/>
            <a:ext cx="1456944" cy="4739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Na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68579">
              <a:lnSpc>
                <a:spcPts val="183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Kon</a:t>
            </a:r>
            <a:r>
              <a:rPr sz="2400" spc="9" baseline="-1811" dirty="0" smtClean="0">
                <a:latin typeface="Arial"/>
                <a:cs typeface="Arial"/>
              </a:rPr>
              <a:t>s</a:t>
            </a:r>
            <a:r>
              <a:rPr sz="2400" spc="0" baseline="-1811" dirty="0" smtClean="0">
                <a:latin typeface="Arial"/>
                <a:cs typeface="Arial"/>
              </a:rPr>
              <a:t>umen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770755" y="3812412"/>
            <a:ext cx="1620265" cy="4739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7" name="object 37"/>
          <p:cNvSpPr txBox="1"/>
          <p:nvPr/>
        </p:nvSpPr>
        <p:spPr>
          <a:xfrm>
            <a:off x="6391021" y="3812412"/>
            <a:ext cx="1820036" cy="4739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object 36"/>
          <p:cNvSpPr txBox="1"/>
          <p:nvPr/>
        </p:nvSpPr>
        <p:spPr>
          <a:xfrm>
            <a:off x="947928" y="4286376"/>
            <a:ext cx="1301749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Labe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49678" y="4286376"/>
            <a:ext cx="1064133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13811" y="4286376"/>
            <a:ext cx="1456944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Kode</a:t>
            </a:r>
            <a:r>
              <a:rPr sz="1600" spc="-3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Barang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70755" y="4286376"/>
            <a:ext cx="1620265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object 32"/>
          <p:cNvSpPr txBox="1"/>
          <p:nvPr/>
        </p:nvSpPr>
        <p:spPr>
          <a:xfrm>
            <a:off x="6391021" y="4286376"/>
            <a:ext cx="1820036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1" name="object 31"/>
          <p:cNvSpPr txBox="1"/>
          <p:nvPr/>
        </p:nvSpPr>
        <p:spPr>
          <a:xfrm>
            <a:off x="947928" y="4525644"/>
            <a:ext cx="1301749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Labe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49678" y="4525644"/>
            <a:ext cx="1064133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13811" y="4525644"/>
            <a:ext cx="1456944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Nama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ar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70755" y="4525644"/>
            <a:ext cx="1620265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6391021" y="4525644"/>
            <a:ext cx="1820036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947928" y="4766436"/>
            <a:ext cx="1301749" cy="2396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Labe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49678" y="4766436"/>
            <a:ext cx="1064133" cy="2396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13811" y="4766436"/>
            <a:ext cx="1456944" cy="2396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Harga</a:t>
            </a:r>
            <a:r>
              <a:rPr sz="1600" spc="-4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</a:t>
            </a:r>
            <a:r>
              <a:rPr sz="1600" spc="1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rang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70755" y="4766436"/>
            <a:ext cx="1620265" cy="2396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6391021" y="4766436"/>
            <a:ext cx="1820036" cy="2396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947928" y="5006085"/>
            <a:ext cx="1301749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Labe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49678" y="5006085"/>
            <a:ext cx="1064133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13811" y="5006085"/>
            <a:ext cx="1456944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ml</a:t>
            </a:r>
            <a:r>
              <a:rPr sz="1600" spc="-1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70755" y="5006085"/>
            <a:ext cx="1620265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6391021" y="5006085"/>
            <a:ext cx="1820036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947928" y="5246877"/>
            <a:ext cx="1301749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Labe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49678" y="5246877"/>
            <a:ext cx="1064133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13811" y="5246877"/>
            <a:ext cx="1456944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Sub</a:t>
            </a:r>
            <a:r>
              <a:rPr sz="1600" spc="-2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Total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70755" y="5246877"/>
            <a:ext cx="1620265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6391021" y="5246877"/>
            <a:ext cx="1820036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947928" y="5486145"/>
            <a:ext cx="1301749" cy="240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39"/>
              </a:lnSpc>
              <a:spcBef>
                <a:spcPts val="92"/>
              </a:spcBef>
            </a:pPr>
            <a:r>
              <a:rPr sz="2400" spc="4" baseline="-1811" dirty="0" smtClean="0">
                <a:latin typeface="Arial"/>
                <a:cs typeface="Arial"/>
              </a:rPr>
              <a:t>j</a:t>
            </a:r>
            <a:r>
              <a:rPr sz="2400" spc="0" baseline="-1811" dirty="0" smtClean="0">
                <a:latin typeface="Arial"/>
                <a:cs typeface="Arial"/>
              </a:rPr>
              <a:t>Labe</a:t>
            </a:r>
            <a:r>
              <a:rPr sz="2400" spc="4" baseline="-1811" dirty="0" smtClean="0">
                <a:latin typeface="Arial"/>
                <a:cs typeface="Arial"/>
              </a:rPr>
              <a:t>l</a:t>
            </a:r>
            <a:r>
              <a:rPr sz="2400" spc="0" baseline="-1811" dirty="0" smtClean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49678" y="5486145"/>
            <a:ext cx="1064133" cy="240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39"/>
              </a:lnSpc>
              <a:spcBef>
                <a:spcPts val="92"/>
              </a:spcBef>
            </a:pPr>
            <a:r>
              <a:rPr sz="2400" spc="0" baseline="-1811" dirty="0" smtClean="0">
                <a:latin typeface="Arial"/>
                <a:cs typeface="Arial"/>
              </a:rPr>
              <a:t>Te</a:t>
            </a:r>
            <a:r>
              <a:rPr sz="2400" spc="-9" baseline="-1811" dirty="0" smtClean="0">
                <a:latin typeface="Arial"/>
                <a:cs typeface="Arial"/>
              </a:rPr>
              <a:t>x</a:t>
            </a:r>
            <a:r>
              <a:rPr sz="2400" spc="0" baseline="-1811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13811" y="5486145"/>
            <a:ext cx="1456944" cy="240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39"/>
              </a:lnSpc>
              <a:spcBef>
                <a:spcPts val="92"/>
              </a:spcBef>
            </a:pPr>
            <a:r>
              <a:rPr sz="2400" spc="0" baseline="-1811" dirty="0" smtClean="0">
                <a:latin typeface="Arial"/>
                <a:cs typeface="Arial"/>
              </a:rPr>
              <a:t>Total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70755" y="5486145"/>
            <a:ext cx="1620265" cy="240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391021" y="5486145"/>
            <a:ext cx="1820036" cy="240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947928" y="5726887"/>
            <a:ext cx="1301749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Labe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9678" y="5726887"/>
            <a:ext cx="1064133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13811" y="5726887"/>
            <a:ext cx="1456944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B</a:t>
            </a:r>
            <a:r>
              <a:rPr sz="1600" spc="14" dirty="0" smtClean="0">
                <a:latin typeface="Arial"/>
                <a:cs typeface="Arial"/>
              </a:rPr>
              <a:t>a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0755" y="5726887"/>
            <a:ext cx="1620265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391021" y="5726887"/>
            <a:ext cx="1820036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bject 97"/>
          <p:cNvSpPr/>
          <p:nvPr/>
        </p:nvSpPr>
        <p:spPr>
          <a:xfrm>
            <a:off x="950976" y="722629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252726" y="722629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316859" y="722629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773803" y="722629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394069" y="722629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50976" y="963422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252726" y="963422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316859" y="963422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773803" y="963422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394069" y="963422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50976" y="1202689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252726" y="1202689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316859" y="1202689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773803" y="1202689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394069" y="1202689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950976" y="1443481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52726" y="1443481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316859" y="1443481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773803" y="1443481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394069" y="1443481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50976" y="1682750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252726" y="1682750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316859" y="1682750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773803" y="1682750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394069" y="1682750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50976" y="1923541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252726" y="1923541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316859" y="1923541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773803" y="1923541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394069" y="1923541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50976" y="2163190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252726" y="2163190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316859" y="2163190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773803" y="2163190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394069" y="2163190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50976" y="2403982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252726" y="2403982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316859" y="2403982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773803" y="2403982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394069" y="2403982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50976" y="2643251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252726" y="2643251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316859" y="2643251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773803" y="2643251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394069" y="2643251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950976" y="2884042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252726" y="2884042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316859" y="2884042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773803" y="2884042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394069" y="2884042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950976" y="3123311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252726" y="3123311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316859" y="3123311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773803" y="3123311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394069" y="3123311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950976" y="3364103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252726" y="3364103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316859" y="3364103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773803" y="3364103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394069" y="3364103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950976" y="3603624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252726" y="3603624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316859" y="3603624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773803" y="3603624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394069" y="3603624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950976" y="3844417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252726" y="3844417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316859" y="3844417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773803" y="3844417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394069" y="3844417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950976" y="4318380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252726" y="4318380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316859" y="4318380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773803" y="4318380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394069" y="4318380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950976" y="4557648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252726" y="4557648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316859" y="4557648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773803" y="4557648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394069" y="4557648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950976" y="4798441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252726" y="4798441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316859" y="4798441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773803" y="4798441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394069" y="4798441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950976" y="5038089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252726" y="5038089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316859" y="5038089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773803" y="5038089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394069" y="5038089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950976" y="5278882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252726" y="5278882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316859" y="5278882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773803" y="5278882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394069" y="5278882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947928" y="719581"/>
            <a:ext cx="0" cy="4801616"/>
          </a:xfrm>
          <a:custGeom>
            <a:avLst/>
            <a:gdLst/>
            <a:ahLst/>
            <a:cxnLst/>
            <a:rect l="l" t="t" r="r" b="b"/>
            <a:pathLst>
              <a:path h="4801616">
                <a:moveTo>
                  <a:pt x="0" y="0"/>
                </a:moveTo>
                <a:lnTo>
                  <a:pt x="0" y="4801616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950976" y="5518150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249678" y="719581"/>
            <a:ext cx="0" cy="4801616"/>
          </a:xfrm>
          <a:custGeom>
            <a:avLst/>
            <a:gdLst/>
            <a:ahLst/>
            <a:cxnLst/>
            <a:rect l="l" t="t" r="r" b="b"/>
            <a:pathLst>
              <a:path h="4801616">
                <a:moveTo>
                  <a:pt x="0" y="0"/>
                </a:moveTo>
                <a:lnTo>
                  <a:pt x="0" y="4801616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252726" y="5518150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313811" y="719581"/>
            <a:ext cx="0" cy="4801616"/>
          </a:xfrm>
          <a:custGeom>
            <a:avLst/>
            <a:gdLst/>
            <a:ahLst/>
            <a:cxnLst/>
            <a:rect l="l" t="t" r="r" b="b"/>
            <a:pathLst>
              <a:path h="4801616">
                <a:moveTo>
                  <a:pt x="0" y="0"/>
                </a:moveTo>
                <a:lnTo>
                  <a:pt x="0" y="4801616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316859" y="5518150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770755" y="719581"/>
            <a:ext cx="0" cy="4801616"/>
          </a:xfrm>
          <a:custGeom>
            <a:avLst/>
            <a:gdLst/>
            <a:ahLst/>
            <a:cxnLst/>
            <a:rect l="l" t="t" r="r" b="b"/>
            <a:pathLst>
              <a:path h="4801616">
                <a:moveTo>
                  <a:pt x="0" y="0"/>
                </a:moveTo>
                <a:lnTo>
                  <a:pt x="0" y="4801616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773803" y="5518150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391021" y="719581"/>
            <a:ext cx="0" cy="4801616"/>
          </a:xfrm>
          <a:custGeom>
            <a:avLst/>
            <a:gdLst/>
            <a:ahLst/>
            <a:cxnLst/>
            <a:rect l="l" t="t" r="r" b="b"/>
            <a:pathLst>
              <a:path h="4801616">
                <a:moveTo>
                  <a:pt x="0" y="0"/>
                </a:moveTo>
                <a:lnTo>
                  <a:pt x="0" y="4801616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394069" y="5518150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211057" y="719582"/>
            <a:ext cx="0" cy="4801615"/>
          </a:xfrm>
          <a:custGeom>
            <a:avLst/>
            <a:gdLst/>
            <a:ahLst/>
            <a:cxnLst/>
            <a:rect l="l" t="t" r="r" b="b"/>
            <a:pathLst>
              <a:path h="4801615">
                <a:moveTo>
                  <a:pt x="0" y="0"/>
                </a:moveTo>
                <a:lnTo>
                  <a:pt x="0" y="4801615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947928" y="722629"/>
            <a:ext cx="1301749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10"/>
              </a:spcBef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Labe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249678" y="722629"/>
            <a:ext cx="1064133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313811" y="722629"/>
            <a:ext cx="1456944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770755" y="722629"/>
            <a:ext cx="1620265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2" name="object 92"/>
          <p:cNvSpPr txBox="1"/>
          <p:nvPr/>
        </p:nvSpPr>
        <p:spPr>
          <a:xfrm>
            <a:off x="6391021" y="722629"/>
            <a:ext cx="1820036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1" name="object 91"/>
          <p:cNvSpPr txBox="1"/>
          <p:nvPr/>
        </p:nvSpPr>
        <p:spPr>
          <a:xfrm>
            <a:off x="947928" y="963422"/>
            <a:ext cx="1301749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tFie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d1</a:t>
            </a:r>
            <a:endParaRPr sz="16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249678" y="963422"/>
            <a:ext cx="1064133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313811" y="963422"/>
            <a:ext cx="1456944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8" name="object 88"/>
          <p:cNvSpPr txBox="1"/>
          <p:nvPr/>
        </p:nvSpPr>
        <p:spPr>
          <a:xfrm>
            <a:off x="4770755" y="963422"/>
            <a:ext cx="1620265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abel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391021" y="963422"/>
            <a:ext cx="1820036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mK</a:t>
            </a:r>
            <a:r>
              <a:rPr sz="1600" spc="0" dirty="0" smtClean="0">
                <a:latin typeface="Arial"/>
                <a:cs typeface="Arial"/>
              </a:rPr>
              <a:t>ode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947928" y="1202689"/>
            <a:ext cx="1301749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10"/>
              </a:spcBef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tFie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d2</a:t>
            </a:r>
            <a:endParaRPr sz="16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249678" y="1202689"/>
            <a:ext cx="1064133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313811" y="1202689"/>
            <a:ext cx="1456944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3" name="object 83"/>
          <p:cNvSpPr txBox="1"/>
          <p:nvPr/>
        </p:nvSpPr>
        <p:spPr>
          <a:xfrm>
            <a:off x="4770755" y="1202689"/>
            <a:ext cx="1620265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abel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391021" y="1202689"/>
            <a:ext cx="1820036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mNa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aKo</a:t>
            </a:r>
            <a:r>
              <a:rPr sz="1600" spc="4" dirty="0" smtClean="0">
                <a:latin typeface="Arial"/>
                <a:cs typeface="Arial"/>
              </a:rPr>
              <a:t>ns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1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47928" y="1443481"/>
            <a:ext cx="1301749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tFie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d3</a:t>
            </a:r>
            <a:endParaRPr sz="16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249678" y="1443481"/>
            <a:ext cx="1064133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313811" y="1443481"/>
            <a:ext cx="1456944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8" name="object 78"/>
          <p:cNvSpPr txBox="1"/>
          <p:nvPr/>
        </p:nvSpPr>
        <p:spPr>
          <a:xfrm>
            <a:off x="4770755" y="1443481"/>
            <a:ext cx="1620265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abel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391021" y="1443481"/>
            <a:ext cx="1820036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mNa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aBar</a:t>
            </a:r>
            <a:r>
              <a:rPr sz="1600" spc="1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947928" y="1682750"/>
            <a:ext cx="1301749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10"/>
              </a:spcBef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tFie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d4</a:t>
            </a:r>
            <a:endParaRPr sz="16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249678" y="1682750"/>
            <a:ext cx="1064133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313811" y="1682750"/>
            <a:ext cx="1456944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3" name="object 73"/>
          <p:cNvSpPr txBox="1"/>
          <p:nvPr/>
        </p:nvSpPr>
        <p:spPr>
          <a:xfrm>
            <a:off x="4770755" y="1682750"/>
            <a:ext cx="1620265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abel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391021" y="1682750"/>
            <a:ext cx="1820036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mHargaB</a:t>
            </a:r>
            <a:r>
              <a:rPr sz="1600" spc="1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rang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947928" y="1923541"/>
            <a:ext cx="1301749" cy="239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tFie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d5</a:t>
            </a:r>
            <a:endParaRPr sz="16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249678" y="1923541"/>
            <a:ext cx="1064133" cy="239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313811" y="1923541"/>
            <a:ext cx="1456944" cy="239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8" name="object 68"/>
          <p:cNvSpPr txBox="1"/>
          <p:nvPr/>
        </p:nvSpPr>
        <p:spPr>
          <a:xfrm>
            <a:off x="4770755" y="1923541"/>
            <a:ext cx="1620265" cy="239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abel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391021" y="1923541"/>
            <a:ext cx="1820036" cy="239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4" dirty="0" smtClean="0">
                <a:latin typeface="Arial"/>
                <a:cs typeface="Arial"/>
              </a:rPr>
              <a:t>lJ</a:t>
            </a:r>
            <a:r>
              <a:rPr sz="1600" spc="0" dirty="0" smtClean="0">
                <a:latin typeface="Arial"/>
                <a:cs typeface="Arial"/>
              </a:rPr>
              <a:t>ual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47928" y="2163190"/>
            <a:ext cx="1301749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10"/>
              </a:spcBef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tFie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d6</a:t>
            </a:r>
            <a:endParaRPr sz="16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249678" y="2163190"/>
            <a:ext cx="1064133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313811" y="2163190"/>
            <a:ext cx="1456944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3" name="object 63"/>
          <p:cNvSpPr txBox="1"/>
          <p:nvPr/>
        </p:nvSpPr>
        <p:spPr>
          <a:xfrm>
            <a:off x="4770755" y="2163190"/>
            <a:ext cx="1620265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abel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391021" y="2163190"/>
            <a:ext cx="1820036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ubTota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Bar</a:t>
            </a:r>
            <a:r>
              <a:rPr sz="1600" spc="9" dirty="0" smtClean="0">
                <a:latin typeface="Arial"/>
                <a:cs typeface="Arial"/>
              </a:rPr>
              <a:t>an</a:t>
            </a:r>
            <a:r>
              <a:rPr sz="1600" spc="0" dirty="0" smtClean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47928" y="2403982"/>
            <a:ext cx="1301749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tFie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d7</a:t>
            </a:r>
            <a:endParaRPr sz="1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249678" y="2403982"/>
            <a:ext cx="1064133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313811" y="2403982"/>
            <a:ext cx="1456944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8" name="object 58"/>
          <p:cNvSpPr txBox="1"/>
          <p:nvPr/>
        </p:nvSpPr>
        <p:spPr>
          <a:xfrm>
            <a:off x="4770755" y="2403982"/>
            <a:ext cx="1620265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ariabel</a:t>
            </a:r>
            <a:r>
              <a:rPr sz="1600" spc="-4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391021" y="2403982"/>
            <a:ext cx="1820036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mTotal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47928" y="2643251"/>
            <a:ext cx="1301749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10"/>
              </a:spcBef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tFie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d8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249678" y="2643251"/>
            <a:ext cx="1064133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13811" y="2643251"/>
            <a:ext cx="1456944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3" name="object 53"/>
          <p:cNvSpPr txBox="1"/>
          <p:nvPr/>
        </p:nvSpPr>
        <p:spPr>
          <a:xfrm>
            <a:off x="4770755" y="2643251"/>
            <a:ext cx="1620265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abel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391021" y="2643251"/>
            <a:ext cx="1820036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47928" y="2884042"/>
            <a:ext cx="1301749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tFie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d9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249678" y="2884042"/>
            <a:ext cx="1064133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313811" y="2884042"/>
            <a:ext cx="1456944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8" name="object 48"/>
          <p:cNvSpPr txBox="1"/>
          <p:nvPr/>
        </p:nvSpPr>
        <p:spPr>
          <a:xfrm>
            <a:off x="4770755" y="2884042"/>
            <a:ext cx="1620265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abel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391021" y="2884042"/>
            <a:ext cx="1820036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emba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47928" y="3123311"/>
            <a:ext cx="1301749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10"/>
              </a:spcBef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Combo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o</a:t>
            </a:r>
            <a:r>
              <a:rPr sz="1600" spc="-4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49678" y="3123311"/>
            <a:ext cx="1064133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4" name="object 44"/>
          <p:cNvSpPr txBox="1"/>
          <p:nvPr/>
        </p:nvSpPr>
        <p:spPr>
          <a:xfrm>
            <a:off x="3313811" y="3123311"/>
            <a:ext cx="1456944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3" name="object 43"/>
          <p:cNvSpPr txBox="1"/>
          <p:nvPr/>
        </p:nvSpPr>
        <p:spPr>
          <a:xfrm>
            <a:off x="4770755" y="3123311"/>
            <a:ext cx="1620265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abel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391021" y="3123311"/>
            <a:ext cx="1820036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10"/>
              </a:spcBef>
            </a:pP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Kod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Kon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47928" y="3364103"/>
            <a:ext cx="1301749" cy="2395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Combo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o</a:t>
            </a:r>
            <a:r>
              <a:rPr sz="1600" spc="-4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49678" y="3364103"/>
            <a:ext cx="1064133" cy="2395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9" name="object 39"/>
          <p:cNvSpPr txBox="1"/>
          <p:nvPr/>
        </p:nvSpPr>
        <p:spPr>
          <a:xfrm>
            <a:off x="3313811" y="3364103"/>
            <a:ext cx="1456944" cy="2395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8" name="object 38"/>
          <p:cNvSpPr txBox="1"/>
          <p:nvPr/>
        </p:nvSpPr>
        <p:spPr>
          <a:xfrm>
            <a:off x="4770755" y="3364103"/>
            <a:ext cx="1620265" cy="2395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abel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391021" y="3364103"/>
            <a:ext cx="1820036" cy="2395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Kod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Barang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47928" y="3603624"/>
            <a:ext cx="1301749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10"/>
              </a:spcBef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Table1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49678" y="3603624"/>
            <a:ext cx="1064133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4" name="object 34"/>
          <p:cNvSpPr txBox="1"/>
          <p:nvPr/>
        </p:nvSpPr>
        <p:spPr>
          <a:xfrm>
            <a:off x="3313811" y="3603624"/>
            <a:ext cx="1456944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3" name="object 33"/>
          <p:cNvSpPr txBox="1"/>
          <p:nvPr/>
        </p:nvSpPr>
        <p:spPr>
          <a:xfrm>
            <a:off x="4770755" y="3603624"/>
            <a:ext cx="1620265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abel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391021" y="3603624"/>
            <a:ext cx="1820036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tabe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Kon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47928" y="3844417"/>
            <a:ext cx="1301749" cy="4739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Butt</a:t>
            </a:r>
            <a:r>
              <a:rPr sz="1600" spc="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n1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49678" y="3844417"/>
            <a:ext cx="1064133" cy="4739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13811" y="3844417"/>
            <a:ext cx="1456944" cy="4739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ks</a:t>
            </a:r>
            <a:r>
              <a:rPr sz="1600" spc="0" dirty="0" smtClean="0"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  <a:p>
            <a:pPr marL="68579">
              <a:lnSpc>
                <a:spcPts val="183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Baru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70755" y="3844417"/>
            <a:ext cx="1620265" cy="4739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Va</a:t>
            </a:r>
            <a:r>
              <a:rPr sz="1600" spc="4" dirty="0" smtClean="0">
                <a:latin typeface="Arial"/>
                <a:cs typeface="Arial"/>
              </a:rPr>
              <a:t>ri</a:t>
            </a:r>
            <a:r>
              <a:rPr sz="1600" spc="0" dirty="0" smtClean="0">
                <a:latin typeface="Arial"/>
                <a:cs typeface="Arial"/>
              </a:rPr>
              <a:t>abel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91021" y="3844417"/>
            <a:ext cx="1820036" cy="4739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Btn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aru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7928" y="4318380"/>
            <a:ext cx="1301749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Butt</a:t>
            </a:r>
            <a:r>
              <a:rPr sz="1600" spc="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n2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49678" y="4318380"/>
            <a:ext cx="1064133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13811" y="4318380"/>
            <a:ext cx="1456944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mpan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70755" y="4318380"/>
            <a:ext cx="1620265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abel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91021" y="4318380"/>
            <a:ext cx="1820036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Btn</a:t>
            </a:r>
            <a:r>
              <a:rPr sz="1600" spc="4" dirty="0" smtClean="0">
                <a:latin typeface="Arial"/>
                <a:cs typeface="Arial"/>
              </a:rPr>
              <a:t>Si</a:t>
            </a:r>
            <a:r>
              <a:rPr sz="1600" spc="0" dirty="0" smtClean="0">
                <a:latin typeface="Arial"/>
                <a:cs typeface="Arial"/>
              </a:rPr>
              <a:t>mpan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7928" y="4557648"/>
            <a:ext cx="1301749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Butt</a:t>
            </a:r>
            <a:r>
              <a:rPr sz="1600" spc="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n3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49678" y="4557648"/>
            <a:ext cx="1064133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13811" y="4557648"/>
            <a:ext cx="1456944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Bat</a:t>
            </a:r>
            <a:r>
              <a:rPr sz="1600" spc="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70755" y="4557648"/>
            <a:ext cx="1620265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abel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91021" y="4557648"/>
            <a:ext cx="1820036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Btn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atal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7928" y="4798441"/>
            <a:ext cx="1301749" cy="239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Butt</a:t>
            </a:r>
            <a:r>
              <a:rPr sz="1600" spc="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n4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49678" y="4798441"/>
            <a:ext cx="1064133" cy="239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13811" y="4798441"/>
            <a:ext cx="1456944" cy="239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uar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70755" y="4798441"/>
            <a:ext cx="1620265" cy="239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abel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91021" y="4798441"/>
            <a:ext cx="1820036" cy="239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Btn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uar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7928" y="5038089"/>
            <a:ext cx="1301749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Butt</a:t>
            </a:r>
            <a:r>
              <a:rPr sz="1600" spc="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n5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49678" y="5038089"/>
            <a:ext cx="1064133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13811" y="5038089"/>
            <a:ext cx="1456944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Tambah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70755" y="5038089"/>
            <a:ext cx="1620265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abel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91021" y="5038089"/>
            <a:ext cx="1820036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BtnTam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ah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7928" y="5278882"/>
            <a:ext cx="1301749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Butt</a:t>
            </a:r>
            <a:r>
              <a:rPr sz="1600" spc="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n6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9678" y="5278882"/>
            <a:ext cx="1064133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13811" y="5278882"/>
            <a:ext cx="1456944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Hapus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0755" y="5278882"/>
            <a:ext cx="1620265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abel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391021" y="5278882"/>
            <a:ext cx="1820036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BtnHa</a:t>
            </a:r>
            <a:r>
              <a:rPr sz="1600" spc="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us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06628" y="728565"/>
            <a:ext cx="22500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5.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5228" y="728565"/>
            <a:ext cx="361153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Mena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bah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10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bra</a:t>
            </a:r>
            <a:r>
              <a:rPr sz="1600" spc="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y</a:t>
            </a:r>
            <a:r>
              <a:rPr sz="1600" spc="-38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ang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bu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uh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3704" y="1428028"/>
            <a:ext cx="3613659" cy="18408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535"/>
              </a:lnSpc>
              <a:spcBef>
                <a:spcPts val="76"/>
              </a:spcBef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ct val="95825"/>
              </a:lnSpc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  <a:spcBef>
                <a:spcPts val="80"/>
              </a:spcBef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9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x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0" baseline="-2070" dirty="0" smtClean="0">
                <a:latin typeface="Arial"/>
                <a:cs typeface="Arial"/>
              </a:rPr>
              <a:t>ing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Pan</a:t>
            </a:r>
            <a:r>
              <a:rPr sz="2100" spc="4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ct val="95825"/>
              </a:lnSpc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0" dirty="0" smtClean="0">
                <a:latin typeface="Arial"/>
                <a:cs typeface="Arial"/>
              </a:rPr>
              <a:t>ing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10"/>
              </a:lnSpc>
              <a:spcBef>
                <a:spcPts val="80"/>
              </a:spcBef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9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x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0" baseline="-2070" dirty="0" smtClean="0">
                <a:latin typeface="Arial"/>
                <a:cs typeface="Arial"/>
              </a:rPr>
              <a:t>ing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aul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</a:t>
            </a:r>
            <a:r>
              <a:rPr sz="2100" spc="4" baseline="-2070" dirty="0" smtClean="0"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al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or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al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or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ct val="95825"/>
              </a:lnSpc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endar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  <a:spcBef>
                <a:spcPts val="80"/>
              </a:spcBef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9" baseline="-2070" dirty="0" smtClean="0">
                <a:latin typeface="Arial"/>
                <a:cs typeface="Arial"/>
              </a:rPr>
              <a:t>l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628" y="3621752"/>
            <a:ext cx="225007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6.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3621752"/>
            <a:ext cx="2188731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-6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aria</a:t>
            </a:r>
            <a:r>
              <a:rPr sz="1600" spc="1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el</a:t>
            </a:r>
            <a:r>
              <a:rPr sz="1600" spc="-5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baru.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2128" y="4321215"/>
            <a:ext cx="1756741" cy="1020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131" marR="30667">
              <a:lnSpc>
                <a:spcPts val="1535"/>
              </a:lnSpc>
              <a:spcBef>
                <a:spcPts val="76"/>
              </a:spcBef>
            </a:pP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one</a:t>
            </a:r>
            <a:r>
              <a:rPr sz="1400" spc="-9" dirty="0" smtClean="0">
                <a:latin typeface="Arial"/>
                <a:cs typeface="Arial"/>
              </a:rPr>
              <a:t>k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 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10"/>
              </a:lnSpc>
              <a:spcBef>
                <a:spcPts val="3"/>
              </a:spcBef>
            </a:pP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t </a:t>
            </a: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3" marR="30667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Set</a:t>
            </a:r>
            <a:r>
              <a:rPr sz="2100" spc="4" baseline="-2070" dirty="0" smtClean="0"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3" marR="30667">
              <a:lnSpc>
                <a:spcPct val="95825"/>
              </a:lnSpc>
            </a:pPr>
            <a:r>
              <a:rPr sz="1400" spc="-9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nt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bli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  <a:spcBef>
                <a:spcPts val="80"/>
              </a:spcBef>
            </a:pP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</a:t>
            </a:r>
            <a:r>
              <a:rPr sz="2100" spc="-9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4" baseline="-2070" dirty="0" smtClean="0"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anggal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06628" y="728565"/>
            <a:ext cx="6677162" cy="19855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7.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angg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-7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-4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one</a:t>
            </a:r>
            <a:r>
              <a:rPr sz="1600" spc="4" dirty="0" smtClean="0">
                <a:latin typeface="Arial"/>
                <a:cs typeface="Arial"/>
              </a:rPr>
              <a:t>ks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-4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dan</a:t>
            </a:r>
            <a:r>
              <a:rPr sz="1600" spc="-2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beb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rapa</a:t>
            </a:r>
            <a:r>
              <a:rPr sz="1600" spc="-6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c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-21" dirty="0" smtClean="0">
                <a:latin typeface="Arial"/>
                <a:cs typeface="Arial"/>
              </a:rPr>
              <a:t> 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ang</a:t>
            </a:r>
            <a:r>
              <a:rPr sz="1600" spc="-1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butuh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7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34" dirty="0" smtClean="0">
                <a:latin typeface="Arial"/>
                <a:cs typeface="Arial"/>
              </a:rPr>
              <a:t>n</a:t>
            </a:r>
            <a:r>
              <a:rPr sz="1600" spc="-4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a.</a:t>
            </a:r>
            <a:endParaRPr sz="1600">
              <a:latin typeface="Arial"/>
              <a:cs typeface="Arial"/>
            </a:endParaRPr>
          </a:p>
          <a:p>
            <a:pPr marL="465632" marR="30403">
              <a:lnSpc>
                <a:spcPct val="95825"/>
              </a:lnSpc>
              <a:spcBef>
                <a:spcPts val="853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public 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Penj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alan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 {</a:t>
            </a:r>
            <a:endParaRPr sz="1400">
              <a:latin typeface="Arial"/>
              <a:cs typeface="Arial"/>
            </a:endParaRPr>
          </a:p>
          <a:p>
            <a:pPr marL="636269" marR="4542612">
              <a:lnSpc>
                <a:spcPct val="95729"/>
              </a:lnSpc>
              <a:spcBef>
                <a:spcPts val="10"/>
              </a:spcBef>
            </a:pPr>
            <a:r>
              <a:rPr sz="1400" spc="0" dirty="0" smtClean="0">
                <a:latin typeface="Arial"/>
                <a:cs typeface="Arial"/>
              </a:rPr>
              <a:t>in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ponen</a:t>
            </a:r>
            <a:r>
              <a:rPr sz="1400" spc="-9" dirty="0" smtClean="0">
                <a:latin typeface="Arial"/>
                <a:cs typeface="Arial"/>
              </a:rPr>
              <a:t>t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 </a:t>
            </a:r>
            <a:r>
              <a:rPr sz="1400" spc="0" dirty="0" smtClean="0">
                <a:latin typeface="Arial"/>
                <a:cs typeface="Arial"/>
              </a:rPr>
              <a:t>k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1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k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pi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pil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el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aKo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aBaran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438200" marR="30403">
              <a:lnSpc>
                <a:spcPct val="95825"/>
              </a:lnSpc>
              <a:spcBef>
                <a:spcPts val="10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6628" y="3066762"/>
            <a:ext cx="277589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8.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28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30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tamp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on,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27253" y="3066762"/>
            <a:ext cx="392053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fung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31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dari</a:t>
            </a:r>
            <a:r>
              <a:rPr sz="1600" spc="32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31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-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32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30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mena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14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lk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98842" y="3066762"/>
            <a:ext cx="98007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ic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31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228" y="3417536"/>
            <a:ext cx="6197371" cy="2334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Butt</a:t>
            </a:r>
            <a:r>
              <a:rPr sz="1600" spc="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14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untuk</a:t>
            </a:r>
            <a:r>
              <a:rPr sz="1600" spc="15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ic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16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</a:t>
            </a:r>
            <a:r>
              <a:rPr sz="1600" spc="4" dirty="0" smtClean="0">
                <a:latin typeface="Arial"/>
                <a:cs typeface="Arial"/>
              </a:rPr>
              <a:t>is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16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mend</a:t>
            </a:r>
            <a:r>
              <a:rPr sz="1600" spc="14" dirty="0" smtClean="0">
                <a:latin typeface="Arial"/>
                <a:cs typeface="Arial"/>
              </a:rPr>
              <a:t>o</a:t>
            </a:r>
            <a:r>
              <a:rPr sz="1600" spc="-14" dirty="0" smtClean="0">
                <a:latin typeface="Arial"/>
                <a:cs typeface="Arial"/>
              </a:rPr>
              <a:t>w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oad</a:t>
            </a:r>
            <a:r>
              <a:rPr sz="1600" spc="9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di</a:t>
            </a:r>
            <a:r>
              <a:rPr sz="1600" spc="18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goog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14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mage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13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ic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175" dirty="0" smtClean="0">
                <a:latin typeface="Arial"/>
                <a:cs typeface="Arial"/>
              </a:rPr>
              <a:t> 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  <a:p>
            <a:pPr marL="12700" marR="15201">
              <a:lnSpc>
                <a:spcPct val="95825"/>
              </a:lnSpc>
              <a:spcBef>
                <a:spcPts val="833"/>
              </a:spcBef>
            </a:pPr>
            <a:r>
              <a:rPr sz="1600" spc="0" dirty="0" smtClean="0">
                <a:latin typeface="Arial"/>
                <a:cs typeface="Arial"/>
              </a:rPr>
              <a:t>dengan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</a:t>
            </a:r>
            <a:r>
              <a:rPr sz="1600" spc="9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rmat</a:t>
            </a:r>
            <a:r>
              <a:rPr sz="1600" spc="-45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ng.</a:t>
            </a:r>
            <a:endParaRPr sz="1600">
              <a:latin typeface="Arial"/>
              <a:cs typeface="Arial"/>
            </a:endParaRPr>
          </a:p>
          <a:p>
            <a:pPr marL="211124" marR="15201">
              <a:lnSpc>
                <a:spcPct val="95825"/>
              </a:lnSpc>
              <a:spcBef>
                <a:spcPts val="939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il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7669" marR="531078">
              <a:lnSpc>
                <a:spcPts val="1610"/>
              </a:lnSpc>
              <a:spcBef>
                <a:spcPts val="100"/>
              </a:spcBef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nBar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age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w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_1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6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g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nSi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Ic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Ic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e_16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nBa</a:t>
            </a:r>
            <a:r>
              <a:rPr sz="1400" spc="-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Ic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age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_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</a:t>
            </a:r>
            <a:endParaRPr sz="1400">
              <a:latin typeface="Arial"/>
              <a:cs typeface="Arial"/>
            </a:endParaRPr>
          </a:p>
          <a:p>
            <a:pPr marL="407669" marR="15201">
              <a:lnSpc>
                <a:spcPts val="1585"/>
              </a:lnSpc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nKelua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Log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_16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7669" marR="15201">
              <a:lnSpc>
                <a:spcPts val="1610"/>
              </a:lnSpc>
              <a:spcBef>
                <a:spcPts val="1"/>
              </a:spcBef>
            </a:pP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bah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I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n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-25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24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Ic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./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Ad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d_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2100" spc="-19" baseline="-2070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2100" spc="1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));</a:t>
            </a:r>
            <a:endParaRPr sz="1400">
              <a:latin typeface="Arial"/>
              <a:cs typeface="Arial"/>
            </a:endParaRPr>
          </a:p>
          <a:p>
            <a:pPr marL="407669" marR="15201">
              <a:lnSpc>
                <a:spcPct val="95825"/>
              </a:lnSpc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apu</a:t>
            </a:r>
            <a:r>
              <a:rPr sz="1400" spc="-9" dirty="0" smtClean="0">
                <a:latin typeface="Arial"/>
                <a:cs typeface="Arial"/>
              </a:rPr>
              <a:t>s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_16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</a:t>
            </a:r>
            <a:endParaRPr sz="1400">
              <a:latin typeface="Arial"/>
              <a:cs typeface="Arial"/>
            </a:endParaRPr>
          </a:p>
          <a:p>
            <a:pPr marL="209600" marR="15201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72668" y="3417536"/>
            <a:ext cx="60793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bagus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806081" y="3417536"/>
            <a:ext cx="66509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</TotalTime>
  <Words>3643</Words>
  <Application>Microsoft Office PowerPoint</Application>
  <PresentationFormat>Custom</PresentationFormat>
  <Paragraphs>816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Oriel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2</cp:revision>
  <dcterms:modified xsi:type="dcterms:W3CDTF">2021-02-26T08:01:54Z</dcterms:modified>
</cp:coreProperties>
</file>