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ke-10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8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717550"/>
            <a:ext cx="3706495" cy="354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035550" y="2819400"/>
            <a:ext cx="36576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769108"/>
            <a:ext cx="5382895" cy="394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7765968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Tambah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anda,</a:t>
            </a:r>
            <a:r>
              <a:rPr sz="1600" spc="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Add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48055" y="1769108"/>
            <a:ext cx="4468495" cy="394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728565"/>
            <a:ext cx="730731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1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rRep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rts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3.0.1,</a:t>
            </a:r>
            <a:r>
              <a:rPr sz="1600" spc="1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079085"/>
            <a:ext cx="181496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7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31922" y="731956"/>
            <a:ext cx="33227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st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ll</a:t>
            </a:r>
            <a:r>
              <a:rPr sz="1800" b="1" spc="4" dirty="0" smtClean="0">
                <a:latin typeface="Arial"/>
                <a:cs typeface="Arial"/>
              </a:rPr>
              <a:t> i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p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rt</a:t>
            </a:r>
            <a:r>
              <a:rPr sz="1800" b="1" spc="-14" dirty="0" smtClean="0">
                <a:latin typeface="Arial"/>
                <a:cs typeface="Arial"/>
              </a:rPr>
              <a:t> 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tbeans 7.1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473801"/>
            <a:ext cx="7766373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Tambah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-49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Re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ort</a:t>
            </a:r>
            <a:r>
              <a:rPr sz="1600" spc="-21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ug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600" spc="-9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600" spc="17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da</a:t>
            </a:r>
            <a:r>
              <a:rPr sz="1600" spc="-4" dirty="0" smtClean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am</a:t>
            </a:r>
            <a:r>
              <a:rPr sz="1600" spc="-3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Netbeans</a:t>
            </a:r>
            <a:r>
              <a:rPr sz="1600" spc="-23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ngan</a:t>
            </a:r>
            <a:r>
              <a:rPr sz="1600" spc="-18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ara</a:t>
            </a:r>
            <a:r>
              <a:rPr sz="1600" spc="-1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ili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1600" spc="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9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ada menu Tools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emud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-69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Pl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ug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48055" y="2514600"/>
            <a:ext cx="5916295" cy="3733800"/>
            <a:chOff x="948055" y="2514600"/>
            <a:chExt cx="2633345" cy="1771014"/>
          </a:xfrm>
        </p:grpSpPr>
        <p:sp>
          <p:nvSpPr>
            <p:cNvPr id="6" name="object 6"/>
            <p:cNvSpPr/>
            <p:nvPr/>
          </p:nvSpPr>
          <p:spPr>
            <a:xfrm>
              <a:off x="948055" y="2514600"/>
              <a:ext cx="2633345" cy="17710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3190" y="306768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9764" y="2831465"/>
              <a:ext cx="657225" cy="364744"/>
            </a:xfrm>
            <a:custGeom>
              <a:avLst/>
              <a:gdLst/>
              <a:ahLst/>
              <a:cxnLst/>
              <a:rect l="l" t="t" r="r" b="b"/>
              <a:pathLst>
                <a:path w="657225" h="364744">
                  <a:moveTo>
                    <a:pt x="657225" y="336169"/>
                  </a:moveTo>
                  <a:lnTo>
                    <a:pt x="328930" y="336169"/>
                  </a:lnTo>
                  <a:lnTo>
                    <a:pt x="56045" y="38820"/>
                  </a:lnTo>
                  <a:lnTo>
                    <a:pt x="49530" y="31876"/>
                  </a:lnTo>
                  <a:lnTo>
                    <a:pt x="0" y="0"/>
                  </a:lnTo>
                  <a:lnTo>
                    <a:pt x="27432" y="91821"/>
                  </a:lnTo>
                  <a:lnTo>
                    <a:pt x="28702" y="51435"/>
                  </a:lnTo>
                  <a:lnTo>
                    <a:pt x="39116" y="41656"/>
                  </a:lnTo>
                  <a:lnTo>
                    <a:pt x="322707" y="364744"/>
                  </a:lnTo>
                  <a:lnTo>
                    <a:pt x="339344" y="340740"/>
                  </a:lnTo>
                  <a:lnTo>
                    <a:pt x="657225" y="336169"/>
                  </a:lnTo>
                  <a:close/>
                </a:path>
                <a:path w="657225" h="364744">
                  <a:moveTo>
                    <a:pt x="35220" y="58381"/>
                  </a:moveTo>
                  <a:lnTo>
                    <a:pt x="322707" y="364744"/>
                  </a:lnTo>
                  <a:lnTo>
                    <a:pt x="39116" y="41656"/>
                  </a:lnTo>
                  <a:lnTo>
                    <a:pt x="28702" y="51435"/>
                  </a:lnTo>
                  <a:lnTo>
                    <a:pt x="27432" y="91821"/>
                  </a:lnTo>
                  <a:lnTo>
                    <a:pt x="35220" y="58381"/>
                  </a:lnTo>
                  <a:close/>
                </a:path>
                <a:path w="657225" h="364744">
                  <a:moveTo>
                    <a:pt x="89916" y="33147"/>
                  </a:moveTo>
                  <a:lnTo>
                    <a:pt x="0" y="0"/>
                  </a:lnTo>
                  <a:lnTo>
                    <a:pt x="49530" y="31876"/>
                  </a:lnTo>
                  <a:lnTo>
                    <a:pt x="56045" y="38820"/>
                  </a:lnTo>
                  <a:lnTo>
                    <a:pt x="89916" y="33147"/>
                  </a:lnTo>
                  <a:close/>
                </a:path>
                <a:path w="657225" h="364744">
                  <a:moveTo>
                    <a:pt x="339344" y="340740"/>
                  </a:moveTo>
                  <a:lnTo>
                    <a:pt x="322707" y="364744"/>
                  </a:lnTo>
                  <a:lnTo>
                    <a:pt x="657225" y="364744"/>
                  </a:lnTo>
                  <a:lnTo>
                    <a:pt x="657225" y="336169"/>
                  </a:lnTo>
                  <a:lnTo>
                    <a:pt x="339344" y="340740"/>
                  </a:lnTo>
                  <a:close/>
                </a:path>
                <a:path w="657225" h="364744">
                  <a:moveTo>
                    <a:pt x="56045" y="38820"/>
                  </a:moveTo>
                  <a:lnTo>
                    <a:pt x="328930" y="336169"/>
                  </a:lnTo>
                  <a:lnTo>
                    <a:pt x="335054" y="336168"/>
                  </a:lnTo>
                  <a:lnTo>
                    <a:pt x="56045" y="388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3190" y="306768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9190" y="352488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2589" y="3624833"/>
              <a:ext cx="561975" cy="387731"/>
            </a:xfrm>
            <a:custGeom>
              <a:avLst/>
              <a:gdLst/>
              <a:ahLst/>
              <a:cxnLst/>
              <a:rect l="l" t="t" r="r" b="b"/>
              <a:pathLst>
                <a:path w="561975" h="387730">
                  <a:moveTo>
                    <a:pt x="516128" y="350647"/>
                  </a:moveTo>
                  <a:lnTo>
                    <a:pt x="476123" y="345059"/>
                  </a:lnTo>
                  <a:lnTo>
                    <a:pt x="561975" y="387731"/>
                  </a:lnTo>
                  <a:lnTo>
                    <a:pt x="516128" y="350647"/>
                  </a:lnTo>
                  <a:close/>
                </a:path>
                <a:path w="561975" h="387730">
                  <a:moveTo>
                    <a:pt x="510448" y="343109"/>
                  </a:moveTo>
                  <a:lnTo>
                    <a:pt x="280670" y="28575"/>
                  </a:lnTo>
                  <a:lnTo>
                    <a:pt x="273450" y="28574"/>
                  </a:lnTo>
                  <a:lnTo>
                    <a:pt x="510448" y="343109"/>
                  </a:lnTo>
                  <a:close/>
                </a:path>
                <a:path w="561975" h="387730">
                  <a:moveTo>
                    <a:pt x="269240" y="22987"/>
                  </a:moveTo>
                  <a:lnTo>
                    <a:pt x="287782" y="0"/>
                  </a:lnTo>
                  <a:lnTo>
                    <a:pt x="0" y="0"/>
                  </a:lnTo>
                  <a:lnTo>
                    <a:pt x="269240" y="22987"/>
                  </a:lnTo>
                  <a:close/>
                </a:path>
                <a:path w="561975" h="387730">
                  <a:moveTo>
                    <a:pt x="0" y="0"/>
                  </a:moveTo>
                  <a:lnTo>
                    <a:pt x="0" y="28575"/>
                  </a:lnTo>
                  <a:lnTo>
                    <a:pt x="280670" y="28575"/>
                  </a:lnTo>
                  <a:lnTo>
                    <a:pt x="510448" y="343109"/>
                  </a:lnTo>
                  <a:lnTo>
                    <a:pt x="476123" y="345059"/>
                  </a:lnTo>
                  <a:lnTo>
                    <a:pt x="516128" y="350647"/>
                  </a:lnTo>
                  <a:lnTo>
                    <a:pt x="561975" y="387731"/>
                  </a:lnTo>
                  <a:lnTo>
                    <a:pt x="527588" y="342051"/>
                  </a:lnTo>
                  <a:lnTo>
                    <a:pt x="533246" y="325879"/>
                  </a:lnTo>
                  <a:lnTo>
                    <a:pt x="287782" y="0"/>
                  </a:lnTo>
                  <a:lnTo>
                    <a:pt x="269240" y="22987"/>
                  </a:lnTo>
                  <a:lnTo>
                    <a:pt x="0" y="0"/>
                  </a:lnTo>
                  <a:close/>
                </a:path>
                <a:path w="561975" h="387730">
                  <a:moveTo>
                    <a:pt x="538988" y="333502"/>
                  </a:moveTo>
                  <a:lnTo>
                    <a:pt x="544576" y="293497"/>
                  </a:lnTo>
                  <a:lnTo>
                    <a:pt x="533246" y="325879"/>
                  </a:lnTo>
                  <a:lnTo>
                    <a:pt x="527588" y="342051"/>
                  </a:lnTo>
                  <a:lnTo>
                    <a:pt x="561975" y="387731"/>
                  </a:lnTo>
                  <a:lnTo>
                    <a:pt x="544576" y="293497"/>
                  </a:lnTo>
                  <a:lnTo>
                    <a:pt x="538988" y="3335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9190" y="352488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139190" y="352488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9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663190" y="306768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7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564957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emud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-64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6754495" cy="4525010"/>
            <a:chOff x="948055" y="1418590"/>
            <a:chExt cx="4233545" cy="2649219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4233545" cy="2649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990" y="20370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8840" y="1743710"/>
              <a:ext cx="1123950" cy="421893"/>
            </a:xfrm>
            <a:custGeom>
              <a:avLst/>
              <a:gdLst/>
              <a:ahLst/>
              <a:cxnLst/>
              <a:rect l="l" t="t" r="r" b="b"/>
              <a:pathLst>
                <a:path w="1123950" h="421893">
                  <a:moveTo>
                    <a:pt x="0" y="0"/>
                  </a:moveTo>
                  <a:lnTo>
                    <a:pt x="44196" y="85089"/>
                  </a:lnTo>
                  <a:lnTo>
                    <a:pt x="45552" y="50675"/>
                  </a:lnTo>
                  <a:lnTo>
                    <a:pt x="557276" y="421893"/>
                  </a:lnTo>
                  <a:lnTo>
                    <a:pt x="561975" y="393318"/>
                  </a:lnTo>
                  <a:lnTo>
                    <a:pt x="570357" y="396113"/>
                  </a:lnTo>
                  <a:lnTo>
                    <a:pt x="1123950" y="421893"/>
                  </a:lnTo>
                  <a:lnTo>
                    <a:pt x="1123950" y="393318"/>
                  </a:lnTo>
                  <a:lnTo>
                    <a:pt x="566505" y="393319"/>
                  </a:lnTo>
                  <a:lnTo>
                    <a:pt x="62327" y="27569"/>
                  </a:lnTo>
                  <a:lnTo>
                    <a:pt x="46228" y="33527"/>
                  </a:lnTo>
                  <a:lnTo>
                    <a:pt x="37846" y="45085"/>
                  </a:lnTo>
                  <a:lnTo>
                    <a:pt x="0" y="0"/>
                  </a:lnTo>
                  <a:close/>
                </a:path>
                <a:path w="1123950" h="421893">
                  <a:moveTo>
                    <a:pt x="54610" y="21970"/>
                  </a:moveTo>
                  <a:lnTo>
                    <a:pt x="46228" y="33527"/>
                  </a:lnTo>
                  <a:lnTo>
                    <a:pt x="62327" y="27569"/>
                  </a:lnTo>
                  <a:lnTo>
                    <a:pt x="94615" y="15620"/>
                  </a:lnTo>
                  <a:lnTo>
                    <a:pt x="0" y="0"/>
                  </a:lnTo>
                  <a:lnTo>
                    <a:pt x="37846" y="45085"/>
                  </a:lnTo>
                  <a:lnTo>
                    <a:pt x="46228" y="33527"/>
                  </a:lnTo>
                  <a:lnTo>
                    <a:pt x="54610" y="21970"/>
                  </a:lnTo>
                  <a:close/>
                </a:path>
                <a:path w="1123950" h="421893">
                  <a:moveTo>
                    <a:pt x="570357" y="396113"/>
                  </a:moveTo>
                  <a:lnTo>
                    <a:pt x="561975" y="393318"/>
                  </a:lnTo>
                  <a:lnTo>
                    <a:pt x="557276" y="421893"/>
                  </a:lnTo>
                  <a:lnTo>
                    <a:pt x="1123950" y="421893"/>
                  </a:lnTo>
                  <a:lnTo>
                    <a:pt x="570357" y="3961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8990" y="20370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8789" y="23799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4719" y="1858010"/>
              <a:ext cx="237870" cy="650493"/>
            </a:xfrm>
            <a:custGeom>
              <a:avLst/>
              <a:gdLst/>
              <a:ahLst/>
              <a:cxnLst/>
              <a:rect l="l" t="t" r="r" b="b"/>
              <a:pathLst>
                <a:path w="237870" h="650493">
                  <a:moveTo>
                    <a:pt x="28321" y="0"/>
                  </a:moveTo>
                  <a:lnTo>
                    <a:pt x="0" y="91566"/>
                  </a:lnTo>
                  <a:lnTo>
                    <a:pt x="25052" y="68122"/>
                  </a:lnTo>
                  <a:lnTo>
                    <a:pt x="121031" y="650493"/>
                  </a:lnTo>
                  <a:lnTo>
                    <a:pt x="133096" y="621918"/>
                  </a:lnTo>
                  <a:lnTo>
                    <a:pt x="147193" y="633984"/>
                  </a:lnTo>
                  <a:lnTo>
                    <a:pt x="237870" y="650493"/>
                  </a:lnTo>
                  <a:lnTo>
                    <a:pt x="237870" y="621918"/>
                  </a:lnTo>
                  <a:lnTo>
                    <a:pt x="145205" y="621918"/>
                  </a:lnTo>
                  <a:lnTo>
                    <a:pt x="53227" y="63445"/>
                  </a:lnTo>
                  <a:lnTo>
                    <a:pt x="37592" y="56387"/>
                  </a:lnTo>
                  <a:lnTo>
                    <a:pt x="23494" y="58674"/>
                  </a:lnTo>
                  <a:lnTo>
                    <a:pt x="28321" y="0"/>
                  </a:lnTo>
                  <a:close/>
                </a:path>
                <a:path w="237870" h="650493">
                  <a:moveTo>
                    <a:pt x="51689" y="54101"/>
                  </a:moveTo>
                  <a:lnTo>
                    <a:pt x="37592" y="56387"/>
                  </a:lnTo>
                  <a:lnTo>
                    <a:pt x="53227" y="63445"/>
                  </a:lnTo>
                  <a:lnTo>
                    <a:pt x="84581" y="77597"/>
                  </a:lnTo>
                  <a:lnTo>
                    <a:pt x="28321" y="0"/>
                  </a:lnTo>
                  <a:lnTo>
                    <a:pt x="23494" y="58674"/>
                  </a:lnTo>
                  <a:lnTo>
                    <a:pt x="37592" y="56387"/>
                  </a:lnTo>
                  <a:lnTo>
                    <a:pt x="51689" y="54101"/>
                  </a:lnTo>
                  <a:close/>
                </a:path>
                <a:path w="237870" h="650493">
                  <a:moveTo>
                    <a:pt x="147193" y="633984"/>
                  </a:moveTo>
                  <a:lnTo>
                    <a:pt x="133096" y="621918"/>
                  </a:lnTo>
                  <a:lnTo>
                    <a:pt x="121031" y="650493"/>
                  </a:lnTo>
                  <a:lnTo>
                    <a:pt x="237870" y="650493"/>
                  </a:lnTo>
                  <a:lnTo>
                    <a:pt x="147193" y="6339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789" y="23799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748789" y="23799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348990" y="20370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7771778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2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ari </a:t>
            </a:r>
            <a:r>
              <a:rPr sz="1600" spc="26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25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der 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 </a:t>
            </a:r>
            <a:r>
              <a:rPr sz="1600" spc="2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Report.La</a:t>
            </a:r>
            <a:r>
              <a:rPr sz="1600" spc="1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 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21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emua </a:t>
            </a:r>
            <a:r>
              <a:rPr sz="1600" spc="2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267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pu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.n</a:t>
            </a:r>
            <a:r>
              <a:rPr sz="1600" b="1" spc="4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.Ka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au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48055" y="1769110"/>
            <a:ext cx="6068695" cy="3793490"/>
            <a:chOff x="948055" y="1769110"/>
            <a:chExt cx="3886835" cy="2231390"/>
          </a:xfrm>
        </p:grpSpPr>
        <p:sp>
          <p:nvSpPr>
            <p:cNvPr id="7" name="object 7"/>
            <p:cNvSpPr/>
            <p:nvPr/>
          </p:nvSpPr>
          <p:spPr>
            <a:xfrm>
              <a:off x="948055" y="1769110"/>
              <a:ext cx="3081655" cy="22313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3290" y="21640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0365" y="2031364"/>
              <a:ext cx="466725" cy="261238"/>
            </a:xfrm>
            <a:custGeom>
              <a:avLst/>
              <a:gdLst/>
              <a:ahLst/>
              <a:cxnLst/>
              <a:rect l="l" t="t" r="r" b="b"/>
              <a:pathLst>
                <a:path w="466725" h="261238">
                  <a:moveTo>
                    <a:pt x="39243" y="41529"/>
                  </a:moveTo>
                  <a:lnTo>
                    <a:pt x="49657" y="31750"/>
                  </a:lnTo>
                  <a:lnTo>
                    <a:pt x="0" y="0"/>
                  </a:lnTo>
                  <a:lnTo>
                    <a:pt x="28956" y="51308"/>
                  </a:lnTo>
                  <a:lnTo>
                    <a:pt x="39225" y="41605"/>
                  </a:lnTo>
                  <a:close/>
                </a:path>
                <a:path w="466725" h="261238">
                  <a:moveTo>
                    <a:pt x="244094" y="237236"/>
                  </a:moveTo>
                  <a:lnTo>
                    <a:pt x="233680" y="232663"/>
                  </a:lnTo>
                  <a:lnTo>
                    <a:pt x="227584" y="261238"/>
                  </a:lnTo>
                  <a:lnTo>
                    <a:pt x="466725" y="261238"/>
                  </a:lnTo>
                  <a:lnTo>
                    <a:pt x="244094" y="237236"/>
                  </a:lnTo>
                  <a:close/>
                </a:path>
                <a:path w="466725" h="261238">
                  <a:moveTo>
                    <a:pt x="0" y="0"/>
                  </a:moveTo>
                  <a:lnTo>
                    <a:pt x="27812" y="91694"/>
                  </a:lnTo>
                  <a:lnTo>
                    <a:pt x="35450" y="58172"/>
                  </a:lnTo>
                  <a:lnTo>
                    <a:pt x="227584" y="261238"/>
                  </a:lnTo>
                  <a:lnTo>
                    <a:pt x="233680" y="232663"/>
                  </a:lnTo>
                  <a:lnTo>
                    <a:pt x="244094" y="237236"/>
                  </a:lnTo>
                  <a:lnTo>
                    <a:pt x="466725" y="261238"/>
                  </a:lnTo>
                  <a:lnTo>
                    <a:pt x="466725" y="232663"/>
                  </a:lnTo>
                  <a:lnTo>
                    <a:pt x="239767" y="232663"/>
                  </a:lnTo>
                  <a:lnTo>
                    <a:pt x="56150" y="38612"/>
                  </a:lnTo>
                  <a:lnTo>
                    <a:pt x="90043" y="32765"/>
                  </a:lnTo>
                  <a:lnTo>
                    <a:pt x="0" y="0"/>
                  </a:lnTo>
                  <a:lnTo>
                    <a:pt x="49657" y="31750"/>
                  </a:lnTo>
                  <a:lnTo>
                    <a:pt x="39320" y="41515"/>
                  </a:lnTo>
                  <a:lnTo>
                    <a:pt x="28956" y="51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290" y="21640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7490" y="27355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7864" y="2364740"/>
              <a:ext cx="733425" cy="499363"/>
            </a:xfrm>
            <a:custGeom>
              <a:avLst/>
              <a:gdLst/>
              <a:ahLst/>
              <a:cxnLst/>
              <a:rect l="l" t="t" r="r" b="b"/>
              <a:pathLst>
                <a:path w="733425" h="499363">
                  <a:moveTo>
                    <a:pt x="34417" y="45593"/>
                  </a:moveTo>
                  <a:lnTo>
                    <a:pt x="45847" y="36957"/>
                  </a:lnTo>
                  <a:lnTo>
                    <a:pt x="0" y="0"/>
                  </a:lnTo>
                  <a:lnTo>
                    <a:pt x="23114" y="54229"/>
                  </a:lnTo>
                  <a:lnTo>
                    <a:pt x="34394" y="45658"/>
                  </a:lnTo>
                  <a:close/>
                </a:path>
                <a:path w="733425" h="499363">
                  <a:moveTo>
                    <a:pt x="378460" y="476504"/>
                  </a:moveTo>
                  <a:lnTo>
                    <a:pt x="367030" y="470788"/>
                  </a:lnTo>
                  <a:lnTo>
                    <a:pt x="359918" y="499363"/>
                  </a:lnTo>
                  <a:lnTo>
                    <a:pt x="733425" y="499363"/>
                  </a:lnTo>
                  <a:lnTo>
                    <a:pt x="378460" y="476504"/>
                  </a:lnTo>
                  <a:close/>
                </a:path>
                <a:path w="733425" h="499363">
                  <a:moveTo>
                    <a:pt x="0" y="0"/>
                  </a:moveTo>
                  <a:lnTo>
                    <a:pt x="17526" y="94234"/>
                  </a:lnTo>
                  <a:lnTo>
                    <a:pt x="28805" y="61751"/>
                  </a:lnTo>
                  <a:lnTo>
                    <a:pt x="359918" y="499363"/>
                  </a:lnTo>
                  <a:lnTo>
                    <a:pt x="367030" y="470788"/>
                  </a:lnTo>
                  <a:lnTo>
                    <a:pt x="378460" y="476504"/>
                  </a:lnTo>
                  <a:lnTo>
                    <a:pt x="733425" y="499363"/>
                  </a:lnTo>
                  <a:lnTo>
                    <a:pt x="733425" y="470788"/>
                  </a:lnTo>
                  <a:lnTo>
                    <a:pt x="374135" y="470789"/>
                  </a:lnTo>
                  <a:lnTo>
                    <a:pt x="51610" y="44574"/>
                  </a:lnTo>
                  <a:lnTo>
                    <a:pt x="85852" y="42545"/>
                  </a:lnTo>
                  <a:lnTo>
                    <a:pt x="0" y="0"/>
                  </a:lnTo>
                  <a:lnTo>
                    <a:pt x="45847" y="36957"/>
                  </a:lnTo>
                  <a:lnTo>
                    <a:pt x="34485" y="45588"/>
                  </a:lnTo>
                  <a:lnTo>
                    <a:pt x="23114" y="5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7490" y="27355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0028" y="2949829"/>
              <a:ext cx="521462" cy="643636"/>
            </a:xfrm>
            <a:custGeom>
              <a:avLst/>
              <a:gdLst/>
              <a:ahLst/>
              <a:cxnLst/>
              <a:rect l="l" t="t" r="r" b="b"/>
              <a:pathLst>
                <a:path w="521462" h="643636">
                  <a:moveTo>
                    <a:pt x="19146" y="576430"/>
                  </a:moveTo>
                  <a:lnTo>
                    <a:pt x="0" y="548005"/>
                  </a:lnTo>
                  <a:lnTo>
                    <a:pt x="7112" y="643636"/>
                  </a:lnTo>
                  <a:lnTo>
                    <a:pt x="42037" y="596138"/>
                  </a:lnTo>
                  <a:lnTo>
                    <a:pt x="45625" y="587376"/>
                  </a:lnTo>
                  <a:lnTo>
                    <a:pt x="264922" y="28575"/>
                  </a:lnTo>
                  <a:lnTo>
                    <a:pt x="521462" y="28575"/>
                  </a:lnTo>
                  <a:lnTo>
                    <a:pt x="278130" y="19812"/>
                  </a:lnTo>
                  <a:lnTo>
                    <a:pt x="255397" y="0"/>
                  </a:lnTo>
                  <a:lnTo>
                    <a:pt x="28890" y="590791"/>
                  </a:lnTo>
                  <a:lnTo>
                    <a:pt x="15494" y="585343"/>
                  </a:lnTo>
                  <a:lnTo>
                    <a:pt x="19146" y="576430"/>
                  </a:lnTo>
                  <a:close/>
                </a:path>
                <a:path w="521462" h="643636">
                  <a:moveTo>
                    <a:pt x="28793" y="590752"/>
                  </a:moveTo>
                  <a:lnTo>
                    <a:pt x="255397" y="0"/>
                  </a:lnTo>
                  <a:lnTo>
                    <a:pt x="19146" y="576430"/>
                  </a:lnTo>
                  <a:lnTo>
                    <a:pt x="15494" y="585343"/>
                  </a:lnTo>
                  <a:lnTo>
                    <a:pt x="28829" y="590804"/>
                  </a:lnTo>
                  <a:close/>
                </a:path>
                <a:path w="521462" h="643636">
                  <a:moveTo>
                    <a:pt x="521462" y="0"/>
                  </a:moveTo>
                  <a:lnTo>
                    <a:pt x="255397" y="0"/>
                  </a:lnTo>
                  <a:lnTo>
                    <a:pt x="278130" y="19812"/>
                  </a:lnTo>
                  <a:lnTo>
                    <a:pt x="521462" y="28575"/>
                  </a:lnTo>
                  <a:lnTo>
                    <a:pt x="521462" y="0"/>
                  </a:lnTo>
                  <a:close/>
                </a:path>
                <a:path w="521462" h="643636">
                  <a:moveTo>
                    <a:pt x="42037" y="596138"/>
                  </a:moveTo>
                  <a:lnTo>
                    <a:pt x="7112" y="643636"/>
                  </a:lnTo>
                  <a:lnTo>
                    <a:pt x="79248" y="580517"/>
                  </a:lnTo>
                  <a:lnTo>
                    <a:pt x="45625" y="587376"/>
                  </a:lnTo>
                  <a:lnTo>
                    <a:pt x="42037" y="596138"/>
                  </a:lnTo>
                  <a:close/>
                </a:path>
                <a:path w="521462" h="643636">
                  <a:moveTo>
                    <a:pt x="264922" y="28575"/>
                  </a:moveTo>
                  <a:lnTo>
                    <a:pt x="45625" y="587376"/>
                  </a:lnTo>
                  <a:lnTo>
                    <a:pt x="274540" y="28574"/>
                  </a:lnTo>
                  <a:lnTo>
                    <a:pt x="264922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7690" y="28498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377690" y="28498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6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777490" y="27355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6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463290" y="21640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6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58658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emua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pai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tanda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ntang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88"/>
            <a:ext cx="6525895" cy="4296411"/>
            <a:chOff x="948055" y="1418589"/>
            <a:chExt cx="4233545" cy="2589530"/>
          </a:xfrm>
        </p:grpSpPr>
        <p:sp>
          <p:nvSpPr>
            <p:cNvPr id="5" name="object 5"/>
            <p:cNvSpPr/>
            <p:nvPr/>
          </p:nvSpPr>
          <p:spPr>
            <a:xfrm>
              <a:off x="948055" y="1418589"/>
              <a:ext cx="4233545" cy="25895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7389" y="1581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265" y="1681099"/>
              <a:ext cx="542924" cy="291211"/>
            </a:xfrm>
            <a:custGeom>
              <a:avLst/>
              <a:gdLst/>
              <a:ahLst/>
              <a:cxnLst/>
              <a:rect l="l" t="t" r="r" b="b"/>
              <a:pathLst>
                <a:path w="542924" h="291211">
                  <a:moveTo>
                    <a:pt x="36491" y="233639"/>
                  </a:moveTo>
                  <a:lnTo>
                    <a:pt x="29463" y="200025"/>
                  </a:lnTo>
                  <a:lnTo>
                    <a:pt x="0" y="291211"/>
                  </a:lnTo>
                  <a:lnTo>
                    <a:pt x="50291" y="260476"/>
                  </a:lnTo>
                  <a:lnTo>
                    <a:pt x="56966" y="253674"/>
                  </a:lnTo>
                  <a:lnTo>
                    <a:pt x="271779" y="28575"/>
                  </a:lnTo>
                  <a:lnTo>
                    <a:pt x="542924" y="28575"/>
                  </a:lnTo>
                  <a:lnTo>
                    <a:pt x="281940" y="24384"/>
                  </a:lnTo>
                  <a:lnTo>
                    <a:pt x="265810" y="0"/>
                  </a:lnTo>
                  <a:lnTo>
                    <a:pt x="40083" y="250458"/>
                  </a:lnTo>
                  <a:lnTo>
                    <a:pt x="29844" y="240411"/>
                  </a:lnTo>
                  <a:lnTo>
                    <a:pt x="36491" y="233639"/>
                  </a:lnTo>
                  <a:close/>
                </a:path>
                <a:path w="542924" h="291211">
                  <a:moveTo>
                    <a:pt x="39988" y="250365"/>
                  </a:moveTo>
                  <a:lnTo>
                    <a:pt x="265810" y="0"/>
                  </a:lnTo>
                  <a:lnTo>
                    <a:pt x="36491" y="233639"/>
                  </a:lnTo>
                  <a:lnTo>
                    <a:pt x="29844" y="240411"/>
                  </a:lnTo>
                  <a:lnTo>
                    <a:pt x="40004" y="250443"/>
                  </a:lnTo>
                  <a:close/>
                </a:path>
                <a:path w="542924" h="291211">
                  <a:moveTo>
                    <a:pt x="542924" y="0"/>
                  </a:moveTo>
                  <a:lnTo>
                    <a:pt x="265810" y="0"/>
                  </a:lnTo>
                  <a:lnTo>
                    <a:pt x="281940" y="24384"/>
                  </a:lnTo>
                  <a:lnTo>
                    <a:pt x="542924" y="28575"/>
                  </a:lnTo>
                  <a:lnTo>
                    <a:pt x="542924" y="0"/>
                  </a:lnTo>
                  <a:close/>
                </a:path>
                <a:path w="542924" h="291211">
                  <a:moveTo>
                    <a:pt x="50291" y="260476"/>
                  </a:moveTo>
                  <a:lnTo>
                    <a:pt x="0" y="291211"/>
                  </a:lnTo>
                  <a:lnTo>
                    <a:pt x="90678" y="260096"/>
                  </a:lnTo>
                  <a:lnTo>
                    <a:pt x="56966" y="253674"/>
                  </a:lnTo>
                  <a:lnTo>
                    <a:pt x="50291" y="260476"/>
                  </a:lnTo>
                  <a:close/>
                </a:path>
                <a:path w="542924" h="291211">
                  <a:moveTo>
                    <a:pt x="271779" y="28575"/>
                  </a:moveTo>
                  <a:lnTo>
                    <a:pt x="56966" y="253674"/>
                  </a:lnTo>
                  <a:lnTo>
                    <a:pt x="277827" y="28575"/>
                  </a:lnTo>
                  <a:lnTo>
                    <a:pt x="271779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7389" y="1581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5990" y="3181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2540" y="3281299"/>
              <a:ext cx="857249" cy="348361"/>
            </a:xfrm>
            <a:custGeom>
              <a:avLst/>
              <a:gdLst/>
              <a:ahLst/>
              <a:cxnLst/>
              <a:rect l="l" t="t" r="r" b="b"/>
              <a:pathLst>
                <a:path w="857249" h="348361">
                  <a:moveTo>
                    <a:pt x="41275" y="261874"/>
                  </a:moveTo>
                  <a:lnTo>
                    <a:pt x="36321" y="302005"/>
                  </a:lnTo>
                  <a:lnTo>
                    <a:pt x="45084" y="313181"/>
                  </a:lnTo>
                  <a:lnTo>
                    <a:pt x="61395" y="318604"/>
                  </a:lnTo>
                  <a:lnTo>
                    <a:pt x="433639" y="28574"/>
                  </a:lnTo>
                  <a:lnTo>
                    <a:pt x="857249" y="28575"/>
                  </a:lnTo>
                  <a:lnTo>
                    <a:pt x="857249" y="0"/>
                  </a:lnTo>
                  <a:lnTo>
                    <a:pt x="437387" y="25653"/>
                  </a:lnTo>
                  <a:lnTo>
                    <a:pt x="428624" y="28575"/>
                  </a:lnTo>
                  <a:lnTo>
                    <a:pt x="423672" y="0"/>
                  </a:lnTo>
                  <a:lnTo>
                    <a:pt x="43820" y="296159"/>
                  </a:lnTo>
                  <a:lnTo>
                    <a:pt x="41275" y="261874"/>
                  </a:lnTo>
                  <a:close/>
                </a:path>
                <a:path w="857249" h="348361">
                  <a:moveTo>
                    <a:pt x="61395" y="318604"/>
                  </a:moveTo>
                  <a:lnTo>
                    <a:pt x="45084" y="313181"/>
                  </a:lnTo>
                  <a:lnTo>
                    <a:pt x="36321" y="302005"/>
                  </a:lnTo>
                  <a:lnTo>
                    <a:pt x="41275" y="261874"/>
                  </a:lnTo>
                  <a:lnTo>
                    <a:pt x="0" y="348361"/>
                  </a:lnTo>
                  <a:lnTo>
                    <a:pt x="53847" y="324485"/>
                  </a:lnTo>
                  <a:lnTo>
                    <a:pt x="61395" y="318604"/>
                  </a:lnTo>
                  <a:close/>
                </a:path>
                <a:path w="857249" h="348361">
                  <a:moveTo>
                    <a:pt x="437387" y="25653"/>
                  </a:moveTo>
                  <a:lnTo>
                    <a:pt x="857249" y="0"/>
                  </a:lnTo>
                  <a:lnTo>
                    <a:pt x="423672" y="0"/>
                  </a:lnTo>
                  <a:lnTo>
                    <a:pt x="428624" y="28575"/>
                  </a:lnTo>
                  <a:lnTo>
                    <a:pt x="437387" y="25653"/>
                  </a:lnTo>
                  <a:close/>
                </a:path>
                <a:path w="857249" h="348361">
                  <a:moveTo>
                    <a:pt x="53847" y="324485"/>
                  </a:moveTo>
                  <a:lnTo>
                    <a:pt x="0" y="348361"/>
                  </a:lnTo>
                  <a:lnTo>
                    <a:pt x="93979" y="329438"/>
                  </a:lnTo>
                  <a:lnTo>
                    <a:pt x="61395" y="318604"/>
                  </a:lnTo>
                  <a:lnTo>
                    <a:pt x="53847" y="3244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990" y="3181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205990" y="31813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977389" y="15811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6254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beans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IDE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ll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tomb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5" y="1418590"/>
            <a:ext cx="5154295" cy="3839210"/>
            <a:chOff x="948055" y="1418590"/>
            <a:chExt cx="2858135" cy="2275839"/>
          </a:xfrm>
        </p:grpSpPr>
        <p:sp>
          <p:nvSpPr>
            <p:cNvPr id="4" name="object 4"/>
            <p:cNvSpPr/>
            <p:nvPr/>
          </p:nvSpPr>
          <p:spPr>
            <a:xfrm>
              <a:off x="948055" y="1418590"/>
              <a:ext cx="2515870" cy="2275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8990" y="27559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6040" y="2855849"/>
              <a:ext cx="666750" cy="643636"/>
            </a:xfrm>
            <a:custGeom>
              <a:avLst/>
              <a:gdLst/>
              <a:ahLst/>
              <a:cxnLst/>
              <a:rect l="l" t="t" r="r" b="b"/>
              <a:pathLst>
                <a:path w="666750" h="643636">
                  <a:moveTo>
                    <a:pt x="39370" y="599821"/>
                  </a:moveTo>
                  <a:lnTo>
                    <a:pt x="43831" y="591399"/>
                  </a:lnTo>
                  <a:lnTo>
                    <a:pt x="26797" y="593089"/>
                  </a:lnTo>
                  <a:lnTo>
                    <a:pt x="14097" y="586486"/>
                  </a:lnTo>
                  <a:lnTo>
                    <a:pt x="0" y="643636"/>
                  </a:lnTo>
                  <a:lnTo>
                    <a:pt x="77978" y="588010"/>
                  </a:lnTo>
                  <a:lnTo>
                    <a:pt x="43831" y="591399"/>
                  </a:lnTo>
                  <a:lnTo>
                    <a:pt x="39370" y="599821"/>
                  </a:lnTo>
                  <a:close/>
                </a:path>
                <a:path w="666750" h="643636">
                  <a:moveTo>
                    <a:pt x="345948" y="21081"/>
                  </a:moveTo>
                  <a:lnTo>
                    <a:pt x="666750" y="0"/>
                  </a:lnTo>
                  <a:lnTo>
                    <a:pt x="324739" y="0"/>
                  </a:lnTo>
                  <a:lnTo>
                    <a:pt x="333375" y="28575"/>
                  </a:lnTo>
                  <a:lnTo>
                    <a:pt x="345948" y="21081"/>
                  </a:lnTo>
                  <a:close/>
                </a:path>
                <a:path w="666750" h="643636">
                  <a:moveTo>
                    <a:pt x="2286" y="547877"/>
                  </a:moveTo>
                  <a:lnTo>
                    <a:pt x="0" y="643636"/>
                  </a:lnTo>
                  <a:lnTo>
                    <a:pt x="14097" y="586486"/>
                  </a:lnTo>
                  <a:lnTo>
                    <a:pt x="26797" y="593089"/>
                  </a:lnTo>
                  <a:lnTo>
                    <a:pt x="43831" y="591399"/>
                  </a:lnTo>
                  <a:lnTo>
                    <a:pt x="341978" y="28574"/>
                  </a:lnTo>
                  <a:lnTo>
                    <a:pt x="666750" y="28575"/>
                  </a:lnTo>
                  <a:lnTo>
                    <a:pt x="666750" y="0"/>
                  </a:lnTo>
                  <a:lnTo>
                    <a:pt x="345948" y="21081"/>
                  </a:lnTo>
                  <a:lnTo>
                    <a:pt x="333375" y="28575"/>
                  </a:lnTo>
                  <a:lnTo>
                    <a:pt x="324739" y="0"/>
                  </a:lnTo>
                  <a:lnTo>
                    <a:pt x="18603" y="577977"/>
                  </a:lnTo>
                  <a:lnTo>
                    <a:pt x="2286" y="5478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8990" y="27559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348990" y="27559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71077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2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</a:t>
            </a:r>
            <a:r>
              <a:rPr sz="1600" spc="2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8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2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Agre</a:t>
            </a:r>
            <a:r>
              <a:rPr sz="1600" spc="3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ment.</a:t>
            </a:r>
            <a:r>
              <a:rPr sz="1600" spc="1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Cent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20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2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ept</a:t>
            </a:r>
            <a:r>
              <a:rPr sz="1600" spc="2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term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the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agreeme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-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tomb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ll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4" y="1418590"/>
            <a:ext cx="5001895" cy="4144010"/>
            <a:chOff x="948055" y="1418590"/>
            <a:chExt cx="2515870" cy="2304414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2515870" cy="2304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7389" y="258381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0140" y="2683764"/>
              <a:ext cx="781049" cy="615061"/>
            </a:xfrm>
            <a:custGeom>
              <a:avLst/>
              <a:gdLst/>
              <a:ahLst/>
              <a:cxnLst/>
              <a:rect l="l" t="t" r="r" b="b"/>
              <a:pathLst>
                <a:path w="781049" h="615061">
                  <a:moveTo>
                    <a:pt x="24342" y="551343"/>
                  </a:moveTo>
                  <a:lnTo>
                    <a:pt x="10782" y="519811"/>
                  </a:lnTo>
                  <a:lnTo>
                    <a:pt x="0" y="615061"/>
                  </a:lnTo>
                  <a:lnTo>
                    <a:pt x="43129" y="574928"/>
                  </a:lnTo>
                  <a:lnTo>
                    <a:pt x="48302" y="566970"/>
                  </a:lnTo>
                  <a:lnTo>
                    <a:pt x="390525" y="28575"/>
                  </a:lnTo>
                  <a:lnTo>
                    <a:pt x="781049" y="28575"/>
                  </a:lnTo>
                  <a:lnTo>
                    <a:pt x="402463" y="22098"/>
                  </a:lnTo>
                  <a:lnTo>
                    <a:pt x="382778" y="0"/>
                  </a:lnTo>
                  <a:lnTo>
                    <a:pt x="31242" y="567180"/>
                  </a:lnTo>
                  <a:lnTo>
                    <a:pt x="19164" y="559308"/>
                  </a:lnTo>
                  <a:lnTo>
                    <a:pt x="24342" y="551343"/>
                  </a:lnTo>
                  <a:close/>
                </a:path>
                <a:path w="781049" h="615061">
                  <a:moveTo>
                    <a:pt x="31117" y="567099"/>
                  </a:moveTo>
                  <a:lnTo>
                    <a:pt x="382778" y="0"/>
                  </a:lnTo>
                  <a:lnTo>
                    <a:pt x="24342" y="551343"/>
                  </a:lnTo>
                  <a:lnTo>
                    <a:pt x="19164" y="559308"/>
                  </a:lnTo>
                  <a:lnTo>
                    <a:pt x="31153" y="567182"/>
                  </a:lnTo>
                  <a:close/>
                </a:path>
                <a:path w="781049" h="615061">
                  <a:moveTo>
                    <a:pt x="781049" y="0"/>
                  </a:moveTo>
                  <a:lnTo>
                    <a:pt x="382778" y="0"/>
                  </a:lnTo>
                  <a:lnTo>
                    <a:pt x="402463" y="22098"/>
                  </a:lnTo>
                  <a:lnTo>
                    <a:pt x="781049" y="28575"/>
                  </a:lnTo>
                  <a:lnTo>
                    <a:pt x="781049" y="0"/>
                  </a:lnTo>
                  <a:close/>
                </a:path>
                <a:path w="781049" h="615061">
                  <a:moveTo>
                    <a:pt x="43129" y="574928"/>
                  </a:moveTo>
                  <a:lnTo>
                    <a:pt x="0" y="615061"/>
                  </a:lnTo>
                  <a:lnTo>
                    <a:pt x="82664" y="566547"/>
                  </a:lnTo>
                  <a:lnTo>
                    <a:pt x="48302" y="566970"/>
                  </a:lnTo>
                  <a:lnTo>
                    <a:pt x="43129" y="574928"/>
                  </a:lnTo>
                  <a:close/>
                </a:path>
                <a:path w="781049" h="615061">
                  <a:moveTo>
                    <a:pt x="390525" y="28575"/>
                  </a:moveTo>
                  <a:lnTo>
                    <a:pt x="48302" y="566970"/>
                  </a:lnTo>
                  <a:lnTo>
                    <a:pt x="398253" y="28575"/>
                  </a:lnTo>
                  <a:lnTo>
                    <a:pt x="3905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7389" y="258381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06090" y="292671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1793" y="3026664"/>
              <a:ext cx="268096" cy="500761"/>
            </a:xfrm>
            <a:custGeom>
              <a:avLst/>
              <a:gdLst/>
              <a:ahLst/>
              <a:cxnLst/>
              <a:rect l="l" t="t" r="r" b="b"/>
              <a:pathLst>
                <a:path w="268096" h="500761">
                  <a:moveTo>
                    <a:pt x="268096" y="28575"/>
                  </a:moveTo>
                  <a:lnTo>
                    <a:pt x="158114" y="17907"/>
                  </a:lnTo>
                  <a:lnTo>
                    <a:pt x="144271" y="28575"/>
                  </a:lnTo>
                  <a:lnTo>
                    <a:pt x="133223" y="0"/>
                  </a:lnTo>
                  <a:lnTo>
                    <a:pt x="23038" y="432656"/>
                  </a:lnTo>
                  <a:lnTo>
                    <a:pt x="0" y="407162"/>
                  </a:lnTo>
                  <a:lnTo>
                    <a:pt x="20446" y="500761"/>
                  </a:lnTo>
                  <a:lnTo>
                    <a:pt x="20700" y="441833"/>
                  </a:lnTo>
                  <a:lnTo>
                    <a:pt x="34543" y="445388"/>
                  </a:lnTo>
                  <a:lnTo>
                    <a:pt x="50746" y="439678"/>
                  </a:lnTo>
                  <a:lnTo>
                    <a:pt x="155399" y="28574"/>
                  </a:lnTo>
                  <a:lnTo>
                    <a:pt x="268096" y="28575"/>
                  </a:lnTo>
                  <a:close/>
                </a:path>
                <a:path w="268096" h="500761">
                  <a:moveTo>
                    <a:pt x="48387" y="448945"/>
                  </a:moveTo>
                  <a:lnTo>
                    <a:pt x="50746" y="439678"/>
                  </a:lnTo>
                  <a:lnTo>
                    <a:pt x="34543" y="445388"/>
                  </a:lnTo>
                  <a:lnTo>
                    <a:pt x="20700" y="441833"/>
                  </a:lnTo>
                  <a:lnTo>
                    <a:pt x="20446" y="500761"/>
                  </a:lnTo>
                  <a:lnTo>
                    <a:pt x="83184" y="428244"/>
                  </a:lnTo>
                  <a:lnTo>
                    <a:pt x="50746" y="439678"/>
                  </a:lnTo>
                  <a:lnTo>
                    <a:pt x="48387" y="448945"/>
                  </a:lnTo>
                  <a:close/>
                </a:path>
                <a:path w="268096" h="500761">
                  <a:moveTo>
                    <a:pt x="158114" y="17907"/>
                  </a:moveTo>
                  <a:lnTo>
                    <a:pt x="268096" y="28575"/>
                  </a:lnTo>
                  <a:lnTo>
                    <a:pt x="268096" y="0"/>
                  </a:lnTo>
                  <a:lnTo>
                    <a:pt x="133223" y="0"/>
                  </a:lnTo>
                  <a:lnTo>
                    <a:pt x="144271" y="28575"/>
                  </a:lnTo>
                  <a:lnTo>
                    <a:pt x="158114" y="17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6090" y="292671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006090" y="292671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50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4.5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977389" y="258381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50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4.4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418588"/>
            <a:ext cx="3935095" cy="3991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247428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-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mu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769109"/>
            <a:ext cx="4163695" cy="394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7769246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au</a:t>
            </a:r>
            <a:r>
              <a:rPr sz="1600" spc="3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3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2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ringat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n,</a:t>
            </a:r>
            <a:r>
              <a:rPr sz="1600" spc="2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nue</a:t>
            </a:r>
            <a:r>
              <a:rPr sz="1600" spc="3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3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proses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33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repo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pun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mpai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ap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guna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2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203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</cp:revision>
  <dcterms:modified xsi:type="dcterms:W3CDTF">2021-02-26T08:02:45Z</dcterms:modified>
</cp:coreProperties>
</file>