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47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ke-11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67184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22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ue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1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L)</a:t>
            </a:r>
            <a:r>
              <a:rPr sz="1600" spc="10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9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5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erintah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au</a:t>
            </a:r>
            <a:r>
              <a:rPr sz="1600" spc="1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769110"/>
            <a:ext cx="4681855" cy="3409315"/>
            <a:chOff x="948055" y="1769110"/>
            <a:chExt cx="4681855" cy="3409315"/>
          </a:xfrm>
        </p:grpSpPr>
        <p:sp>
          <p:nvSpPr>
            <p:cNvPr id="5" name="object 5"/>
            <p:cNvSpPr/>
            <p:nvPr/>
          </p:nvSpPr>
          <p:spPr>
            <a:xfrm>
              <a:off x="948055" y="1769110"/>
              <a:ext cx="4681855" cy="3409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890" y="398907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899"/>
                  </a:moveTo>
                  <a:lnTo>
                    <a:pt x="457199" y="342899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39289" y="3124200"/>
              <a:ext cx="816229" cy="993394"/>
            </a:xfrm>
            <a:custGeom>
              <a:avLst/>
              <a:gdLst/>
              <a:ahLst/>
              <a:cxnLst/>
              <a:rect l="l" t="t" r="r" b="b"/>
              <a:pathLst>
                <a:path w="816229" h="993394">
                  <a:moveTo>
                    <a:pt x="809625" y="0"/>
                  </a:moveTo>
                  <a:lnTo>
                    <a:pt x="774446" y="47244"/>
                  </a:lnTo>
                  <a:lnTo>
                    <a:pt x="787550" y="52725"/>
                  </a:lnTo>
                  <a:lnTo>
                    <a:pt x="787712" y="52792"/>
                  </a:lnTo>
                  <a:lnTo>
                    <a:pt x="809625" y="0"/>
                  </a:lnTo>
                  <a:close/>
                </a:path>
                <a:path w="816229" h="993394">
                  <a:moveTo>
                    <a:pt x="816229" y="95630"/>
                  </a:moveTo>
                  <a:lnTo>
                    <a:pt x="800862" y="58292"/>
                  </a:lnTo>
                  <a:lnTo>
                    <a:pt x="797207" y="67055"/>
                  </a:lnTo>
                  <a:lnTo>
                    <a:pt x="816229" y="95630"/>
                  </a:lnTo>
                  <a:close/>
                </a:path>
                <a:path w="816229" h="993394">
                  <a:moveTo>
                    <a:pt x="388112" y="973708"/>
                  </a:moveTo>
                  <a:lnTo>
                    <a:pt x="410845" y="993394"/>
                  </a:lnTo>
                  <a:lnTo>
                    <a:pt x="401320" y="964819"/>
                  </a:lnTo>
                  <a:lnTo>
                    <a:pt x="388112" y="973708"/>
                  </a:lnTo>
                  <a:close/>
                </a:path>
                <a:path w="816229" h="993394">
                  <a:moveTo>
                    <a:pt x="0" y="993394"/>
                  </a:moveTo>
                  <a:lnTo>
                    <a:pt x="410845" y="993394"/>
                  </a:lnTo>
                  <a:lnTo>
                    <a:pt x="388112" y="973708"/>
                  </a:lnTo>
                  <a:lnTo>
                    <a:pt x="401320" y="964819"/>
                  </a:lnTo>
                  <a:lnTo>
                    <a:pt x="410845" y="993394"/>
                  </a:lnTo>
                  <a:lnTo>
                    <a:pt x="797207" y="67055"/>
                  </a:lnTo>
                  <a:lnTo>
                    <a:pt x="800862" y="58292"/>
                  </a:lnTo>
                  <a:lnTo>
                    <a:pt x="816229" y="95630"/>
                  </a:lnTo>
                  <a:lnTo>
                    <a:pt x="809625" y="0"/>
                  </a:lnTo>
                  <a:lnTo>
                    <a:pt x="787712" y="52792"/>
                  </a:lnTo>
                  <a:lnTo>
                    <a:pt x="787550" y="52725"/>
                  </a:lnTo>
                  <a:lnTo>
                    <a:pt x="774446" y="47244"/>
                  </a:lnTo>
                  <a:lnTo>
                    <a:pt x="809625" y="0"/>
                  </a:lnTo>
                  <a:lnTo>
                    <a:pt x="737108" y="62611"/>
                  </a:lnTo>
                  <a:lnTo>
                    <a:pt x="770790" y="56009"/>
                  </a:lnTo>
                  <a:lnTo>
                    <a:pt x="391819" y="964818"/>
                  </a:lnTo>
                  <a:lnTo>
                    <a:pt x="0" y="964819"/>
                  </a:lnTo>
                  <a:lnTo>
                    <a:pt x="0" y="993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5890" y="398907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899"/>
                  </a:moveTo>
                  <a:lnTo>
                    <a:pt x="457199" y="342899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4790" y="3417570"/>
              <a:ext cx="457200" cy="342899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8189" y="2552700"/>
              <a:ext cx="816229" cy="993394"/>
            </a:xfrm>
            <a:custGeom>
              <a:avLst/>
              <a:gdLst/>
              <a:ahLst/>
              <a:cxnLst/>
              <a:rect l="l" t="t" r="r" b="b"/>
              <a:pathLst>
                <a:path w="816229" h="993394">
                  <a:moveTo>
                    <a:pt x="809625" y="0"/>
                  </a:moveTo>
                  <a:lnTo>
                    <a:pt x="774446" y="47244"/>
                  </a:lnTo>
                  <a:lnTo>
                    <a:pt x="787550" y="52725"/>
                  </a:lnTo>
                  <a:lnTo>
                    <a:pt x="787712" y="52792"/>
                  </a:lnTo>
                  <a:lnTo>
                    <a:pt x="809625" y="0"/>
                  </a:lnTo>
                  <a:close/>
                </a:path>
                <a:path w="816229" h="993394">
                  <a:moveTo>
                    <a:pt x="816229" y="95630"/>
                  </a:moveTo>
                  <a:lnTo>
                    <a:pt x="800862" y="58292"/>
                  </a:lnTo>
                  <a:lnTo>
                    <a:pt x="797207" y="67055"/>
                  </a:lnTo>
                  <a:lnTo>
                    <a:pt x="816229" y="95630"/>
                  </a:lnTo>
                  <a:close/>
                </a:path>
                <a:path w="816229" h="993394">
                  <a:moveTo>
                    <a:pt x="388112" y="973709"/>
                  </a:moveTo>
                  <a:lnTo>
                    <a:pt x="410845" y="993394"/>
                  </a:lnTo>
                  <a:lnTo>
                    <a:pt x="401320" y="964819"/>
                  </a:lnTo>
                  <a:lnTo>
                    <a:pt x="388112" y="973709"/>
                  </a:lnTo>
                  <a:close/>
                </a:path>
                <a:path w="816229" h="993394">
                  <a:moveTo>
                    <a:pt x="0" y="993394"/>
                  </a:moveTo>
                  <a:lnTo>
                    <a:pt x="410845" y="993394"/>
                  </a:lnTo>
                  <a:lnTo>
                    <a:pt x="388112" y="973709"/>
                  </a:lnTo>
                  <a:lnTo>
                    <a:pt x="401320" y="964819"/>
                  </a:lnTo>
                  <a:lnTo>
                    <a:pt x="410845" y="993394"/>
                  </a:lnTo>
                  <a:lnTo>
                    <a:pt x="797207" y="67055"/>
                  </a:lnTo>
                  <a:lnTo>
                    <a:pt x="800862" y="58292"/>
                  </a:lnTo>
                  <a:lnTo>
                    <a:pt x="816229" y="95630"/>
                  </a:lnTo>
                  <a:lnTo>
                    <a:pt x="809625" y="0"/>
                  </a:lnTo>
                  <a:lnTo>
                    <a:pt x="787712" y="52792"/>
                  </a:lnTo>
                  <a:lnTo>
                    <a:pt x="787550" y="52725"/>
                  </a:lnTo>
                  <a:lnTo>
                    <a:pt x="774446" y="47244"/>
                  </a:lnTo>
                  <a:lnTo>
                    <a:pt x="809625" y="0"/>
                  </a:lnTo>
                  <a:lnTo>
                    <a:pt x="737108" y="62611"/>
                  </a:lnTo>
                  <a:lnTo>
                    <a:pt x="770790" y="56009"/>
                  </a:lnTo>
                  <a:lnTo>
                    <a:pt x="391819" y="964818"/>
                  </a:lnTo>
                  <a:lnTo>
                    <a:pt x="0" y="964819"/>
                  </a:lnTo>
                  <a:lnTo>
                    <a:pt x="0" y="993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4790" y="3417570"/>
              <a:ext cx="457200" cy="342899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405890" y="3989070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8.1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034790" y="3417570"/>
              <a:ext cx="457200" cy="3428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64116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design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que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0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au</a:t>
            </a:r>
            <a:r>
              <a:rPr sz="1600" spc="2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ss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rd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ss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2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drag</a:t>
            </a:r>
            <a:r>
              <a:rPr sz="1600" spc="2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drop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5" y="1771014"/>
            <a:ext cx="6144895" cy="4401185"/>
            <a:chOff x="948055" y="1771015"/>
            <a:chExt cx="5140325" cy="3532504"/>
          </a:xfrm>
        </p:grpSpPr>
        <p:sp>
          <p:nvSpPr>
            <p:cNvPr id="4" name="object 4"/>
            <p:cNvSpPr/>
            <p:nvPr/>
          </p:nvSpPr>
          <p:spPr>
            <a:xfrm>
              <a:off x="948055" y="1771015"/>
              <a:ext cx="5140325" cy="3532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5990" y="37039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825" y="3803904"/>
              <a:ext cx="608964" cy="434085"/>
            </a:xfrm>
            <a:custGeom>
              <a:avLst/>
              <a:gdLst/>
              <a:ahLst/>
              <a:cxnLst/>
              <a:rect l="l" t="t" r="r" b="b"/>
              <a:pathLst>
                <a:path w="608964" h="434085">
                  <a:moveTo>
                    <a:pt x="27777" y="371875"/>
                  </a:moveTo>
                  <a:lnTo>
                    <a:pt x="16002" y="339598"/>
                  </a:lnTo>
                  <a:lnTo>
                    <a:pt x="0" y="434086"/>
                  </a:lnTo>
                  <a:lnTo>
                    <a:pt x="45212" y="396367"/>
                  </a:lnTo>
                  <a:lnTo>
                    <a:pt x="50812" y="388703"/>
                  </a:lnTo>
                  <a:lnTo>
                    <a:pt x="306705" y="28575"/>
                  </a:lnTo>
                  <a:lnTo>
                    <a:pt x="608964" y="28575"/>
                  </a:lnTo>
                  <a:lnTo>
                    <a:pt x="318262" y="22733"/>
                  </a:lnTo>
                  <a:lnTo>
                    <a:pt x="299466" y="0"/>
                  </a:lnTo>
                  <a:lnTo>
                    <a:pt x="33813" y="387991"/>
                  </a:lnTo>
                  <a:lnTo>
                    <a:pt x="33655" y="387985"/>
                  </a:lnTo>
                  <a:lnTo>
                    <a:pt x="22225" y="379476"/>
                  </a:lnTo>
                  <a:lnTo>
                    <a:pt x="27777" y="371875"/>
                  </a:lnTo>
                  <a:close/>
                </a:path>
                <a:path w="608964" h="434085">
                  <a:moveTo>
                    <a:pt x="33600" y="387834"/>
                  </a:moveTo>
                  <a:lnTo>
                    <a:pt x="33813" y="387991"/>
                  </a:lnTo>
                  <a:lnTo>
                    <a:pt x="299466" y="0"/>
                  </a:lnTo>
                  <a:lnTo>
                    <a:pt x="27777" y="371875"/>
                  </a:lnTo>
                  <a:lnTo>
                    <a:pt x="22225" y="379476"/>
                  </a:lnTo>
                  <a:lnTo>
                    <a:pt x="33655" y="387985"/>
                  </a:lnTo>
                  <a:lnTo>
                    <a:pt x="33600" y="387834"/>
                  </a:lnTo>
                  <a:close/>
                </a:path>
                <a:path w="608964" h="434085">
                  <a:moveTo>
                    <a:pt x="608964" y="0"/>
                  </a:moveTo>
                  <a:lnTo>
                    <a:pt x="299466" y="0"/>
                  </a:lnTo>
                  <a:lnTo>
                    <a:pt x="318262" y="22733"/>
                  </a:lnTo>
                  <a:lnTo>
                    <a:pt x="608964" y="28575"/>
                  </a:lnTo>
                  <a:lnTo>
                    <a:pt x="608964" y="0"/>
                  </a:lnTo>
                  <a:close/>
                </a:path>
                <a:path w="608964" h="434085">
                  <a:moveTo>
                    <a:pt x="45212" y="396367"/>
                  </a:moveTo>
                  <a:lnTo>
                    <a:pt x="0" y="434086"/>
                  </a:lnTo>
                  <a:lnTo>
                    <a:pt x="85216" y="390144"/>
                  </a:lnTo>
                  <a:lnTo>
                    <a:pt x="50812" y="388703"/>
                  </a:lnTo>
                  <a:lnTo>
                    <a:pt x="45212" y="396367"/>
                  </a:lnTo>
                  <a:close/>
                </a:path>
                <a:path w="608964" h="434085">
                  <a:moveTo>
                    <a:pt x="306705" y="28575"/>
                  </a:moveTo>
                  <a:lnTo>
                    <a:pt x="50812" y="388703"/>
                  </a:lnTo>
                  <a:lnTo>
                    <a:pt x="313992" y="28574"/>
                  </a:lnTo>
                  <a:lnTo>
                    <a:pt x="30670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5990" y="37039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3703954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"/>
                </a:spcBef>
              </a:pPr>
              <a:endParaRPr sz="500" dirty="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9.1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48054" y="719454"/>
            <a:ext cx="6221095" cy="4766946"/>
            <a:chOff x="948055" y="719454"/>
            <a:chExt cx="4916170" cy="3312795"/>
          </a:xfrm>
        </p:grpSpPr>
        <p:sp>
          <p:nvSpPr>
            <p:cNvPr id="4" name="object 4"/>
            <p:cNvSpPr/>
            <p:nvPr/>
          </p:nvSpPr>
          <p:spPr>
            <a:xfrm>
              <a:off x="948055" y="719454"/>
              <a:ext cx="4916170" cy="3312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6190" y="22053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4850" y="1899920"/>
              <a:ext cx="485139" cy="433958"/>
            </a:xfrm>
            <a:custGeom>
              <a:avLst/>
              <a:gdLst/>
              <a:ahLst/>
              <a:cxnLst/>
              <a:rect l="l" t="t" r="r" b="b"/>
              <a:pathLst>
                <a:path w="485139" h="433958">
                  <a:moveTo>
                    <a:pt x="485139" y="405383"/>
                  </a:moveTo>
                  <a:lnTo>
                    <a:pt x="244475" y="405383"/>
                  </a:lnTo>
                  <a:lnTo>
                    <a:pt x="45958" y="50425"/>
                  </a:lnTo>
                  <a:lnTo>
                    <a:pt x="41148" y="42163"/>
                  </a:lnTo>
                  <a:lnTo>
                    <a:pt x="0" y="0"/>
                  </a:lnTo>
                  <a:lnTo>
                    <a:pt x="6095" y="95630"/>
                  </a:lnTo>
                  <a:lnTo>
                    <a:pt x="16383" y="56514"/>
                  </a:lnTo>
                  <a:lnTo>
                    <a:pt x="28701" y="49402"/>
                  </a:lnTo>
                  <a:lnTo>
                    <a:pt x="236220" y="433958"/>
                  </a:lnTo>
                  <a:lnTo>
                    <a:pt x="256794" y="412495"/>
                  </a:lnTo>
                  <a:lnTo>
                    <a:pt x="485139" y="405383"/>
                  </a:lnTo>
                  <a:close/>
                </a:path>
                <a:path w="485139" h="433958">
                  <a:moveTo>
                    <a:pt x="21189" y="64766"/>
                  </a:moveTo>
                  <a:lnTo>
                    <a:pt x="236220" y="433958"/>
                  </a:lnTo>
                  <a:lnTo>
                    <a:pt x="28701" y="49402"/>
                  </a:lnTo>
                  <a:lnTo>
                    <a:pt x="16383" y="56514"/>
                  </a:lnTo>
                  <a:lnTo>
                    <a:pt x="6095" y="95630"/>
                  </a:lnTo>
                  <a:lnTo>
                    <a:pt x="21189" y="64766"/>
                  </a:lnTo>
                  <a:close/>
                </a:path>
                <a:path w="485139" h="433958">
                  <a:moveTo>
                    <a:pt x="80137" y="52450"/>
                  </a:moveTo>
                  <a:lnTo>
                    <a:pt x="0" y="0"/>
                  </a:lnTo>
                  <a:lnTo>
                    <a:pt x="41148" y="42163"/>
                  </a:lnTo>
                  <a:lnTo>
                    <a:pt x="45958" y="50425"/>
                  </a:lnTo>
                  <a:lnTo>
                    <a:pt x="80137" y="52450"/>
                  </a:lnTo>
                  <a:close/>
                </a:path>
                <a:path w="485139" h="433958">
                  <a:moveTo>
                    <a:pt x="256794" y="412495"/>
                  </a:moveTo>
                  <a:lnTo>
                    <a:pt x="236220" y="433958"/>
                  </a:lnTo>
                  <a:lnTo>
                    <a:pt x="485139" y="433958"/>
                  </a:lnTo>
                  <a:lnTo>
                    <a:pt x="485139" y="405383"/>
                  </a:lnTo>
                  <a:lnTo>
                    <a:pt x="256794" y="412495"/>
                  </a:lnTo>
                  <a:close/>
                </a:path>
                <a:path w="485139" h="433958">
                  <a:moveTo>
                    <a:pt x="45958" y="50425"/>
                  </a:moveTo>
                  <a:lnTo>
                    <a:pt x="244475" y="405383"/>
                  </a:lnTo>
                  <a:lnTo>
                    <a:pt x="252652" y="405384"/>
                  </a:lnTo>
                  <a:lnTo>
                    <a:pt x="45958" y="504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6190" y="22053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5289" y="323342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8689" y="3333369"/>
              <a:ext cx="416051" cy="498220"/>
            </a:xfrm>
            <a:custGeom>
              <a:avLst/>
              <a:gdLst/>
              <a:ahLst/>
              <a:cxnLst/>
              <a:rect l="l" t="t" r="r" b="b"/>
              <a:pathLst>
                <a:path w="416051" h="498220">
                  <a:moveTo>
                    <a:pt x="337185" y="436117"/>
                  </a:moveTo>
                  <a:lnTo>
                    <a:pt x="410210" y="498220"/>
                  </a:lnTo>
                  <a:lnTo>
                    <a:pt x="400938" y="440054"/>
                  </a:lnTo>
                  <a:lnTo>
                    <a:pt x="397189" y="431264"/>
                  </a:lnTo>
                  <a:lnTo>
                    <a:pt x="213233" y="0"/>
                  </a:lnTo>
                  <a:lnTo>
                    <a:pt x="190754" y="19938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203835" y="28575"/>
                  </a:lnTo>
                  <a:lnTo>
                    <a:pt x="370916" y="442474"/>
                  </a:lnTo>
                  <a:lnTo>
                    <a:pt x="387731" y="445642"/>
                  </a:lnTo>
                  <a:lnTo>
                    <a:pt x="374650" y="451230"/>
                  </a:lnTo>
                  <a:lnTo>
                    <a:pt x="337185" y="436117"/>
                  </a:lnTo>
                  <a:close/>
                </a:path>
                <a:path w="416051" h="498220">
                  <a:moveTo>
                    <a:pt x="416051" y="402589"/>
                  </a:moveTo>
                  <a:lnTo>
                    <a:pt x="397189" y="431264"/>
                  </a:lnTo>
                  <a:lnTo>
                    <a:pt x="400938" y="440054"/>
                  </a:lnTo>
                  <a:lnTo>
                    <a:pt x="410210" y="498220"/>
                  </a:lnTo>
                  <a:lnTo>
                    <a:pt x="416051" y="402589"/>
                  </a:lnTo>
                  <a:close/>
                </a:path>
                <a:path w="416051" h="498220">
                  <a:moveTo>
                    <a:pt x="374650" y="451230"/>
                  </a:moveTo>
                  <a:lnTo>
                    <a:pt x="387731" y="445642"/>
                  </a:lnTo>
                  <a:lnTo>
                    <a:pt x="370916" y="442474"/>
                  </a:lnTo>
                  <a:lnTo>
                    <a:pt x="337185" y="436117"/>
                  </a:lnTo>
                  <a:lnTo>
                    <a:pt x="374650" y="451230"/>
                  </a:lnTo>
                  <a:close/>
                </a:path>
                <a:path w="416051" h="498220">
                  <a:moveTo>
                    <a:pt x="370916" y="442474"/>
                  </a:moveTo>
                  <a:lnTo>
                    <a:pt x="203835" y="28575"/>
                  </a:lnTo>
                  <a:lnTo>
                    <a:pt x="194436" y="28575"/>
                  </a:lnTo>
                  <a:lnTo>
                    <a:pt x="370916" y="442474"/>
                  </a:lnTo>
                  <a:close/>
                </a:path>
                <a:path w="416051" h="498220">
                  <a:moveTo>
                    <a:pt x="190754" y="19938"/>
                  </a:moveTo>
                  <a:lnTo>
                    <a:pt x="213233" y="0"/>
                  </a:lnTo>
                  <a:lnTo>
                    <a:pt x="0" y="0"/>
                  </a:lnTo>
                  <a:lnTo>
                    <a:pt x="190754" y="199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5289" y="323342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4225290" y="323342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9.3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806190" y="2205354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9.2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054" y="717550"/>
            <a:ext cx="5992495" cy="4768850"/>
            <a:chOff x="948055" y="717550"/>
            <a:chExt cx="4916170" cy="3584575"/>
          </a:xfrm>
        </p:grpSpPr>
        <p:sp>
          <p:nvSpPr>
            <p:cNvPr id="3" name="object 3"/>
            <p:cNvSpPr/>
            <p:nvPr/>
          </p:nvSpPr>
          <p:spPr>
            <a:xfrm>
              <a:off x="948055" y="717550"/>
              <a:ext cx="4916170" cy="3584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2455" y="2945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5855" y="2722879"/>
              <a:ext cx="342264" cy="350774"/>
            </a:xfrm>
            <a:custGeom>
              <a:avLst/>
              <a:gdLst/>
              <a:ahLst/>
              <a:cxnLst/>
              <a:rect l="l" t="t" r="r" b="b"/>
              <a:pathLst>
                <a:path w="342264" h="350774">
                  <a:moveTo>
                    <a:pt x="342264" y="0"/>
                  </a:moveTo>
                  <a:lnTo>
                    <a:pt x="303530" y="44323"/>
                  </a:lnTo>
                  <a:lnTo>
                    <a:pt x="316230" y="50927"/>
                  </a:lnTo>
                  <a:lnTo>
                    <a:pt x="299158" y="52875"/>
                  </a:lnTo>
                  <a:lnTo>
                    <a:pt x="170180" y="322199"/>
                  </a:lnTo>
                  <a:lnTo>
                    <a:pt x="0" y="322199"/>
                  </a:lnTo>
                  <a:lnTo>
                    <a:pt x="157480" y="330073"/>
                  </a:lnTo>
                  <a:lnTo>
                    <a:pt x="178943" y="350774"/>
                  </a:lnTo>
                  <a:lnTo>
                    <a:pt x="324595" y="65882"/>
                  </a:lnTo>
                  <a:lnTo>
                    <a:pt x="328930" y="57404"/>
                  </a:lnTo>
                  <a:lnTo>
                    <a:pt x="342264" y="0"/>
                  </a:lnTo>
                  <a:close/>
                </a:path>
                <a:path w="342264" h="350774">
                  <a:moveTo>
                    <a:pt x="0" y="322199"/>
                  </a:moveTo>
                  <a:lnTo>
                    <a:pt x="0" y="350774"/>
                  </a:lnTo>
                  <a:lnTo>
                    <a:pt x="178943" y="350774"/>
                  </a:lnTo>
                  <a:lnTo>
                    <a:pt x="157480" y="330073"/>
                  </a:lnTo>
                  <a:lnTo>
                    <a:pt x="0" y="322199"/>
                  </a:lnTo>
                  <a:close/>
                </a:path>
                <a:path w="342264" h="350774">
                  <a:moveTo>
                    <a:pt x="303530" y="44323"/>
                  </a:moveTo>
                  <a:lnTo>
                    <a:pt x="342264" y="0"/>
                  </a:lnTo>
                  <a:lnTo>
                    <a:pt x="265049" y="56769"/>
                  </a:lnTo>
                  <a:lnTo>
                    <a:pt x="299158" y="52875"/>
                  </a:lnTo>
                  <a:lnTo>
                    <a:pt x="316230" y="50927"/>
                  </a:lnTo>
                  <a:lnTo>
                    <a:pt x="303530" y="44323"/>
                  </a:lnTo>
                  <a:close/>
                </a:path>
                <a:path w="342264" h="350774">
                  <a:moveTo>
                    <a:pt x="328930" y="57404"/>
                  </a:moveTo>
                  <a:lnTo>
                    <a:pt x="324595" y="65882"/>
                  </a:lnTo>
                  <a:lnTo>
                    <a:pt x="341375" y="95885"/>
                  </a:lnTo>
                  <a:lnTo>
                    <a:pt x="342264" y="0"/>
                  </a:lnTo>
                  <a:lnTo>
                    <a:pt x="328930" y="57404"/>
                  </a:lnTo>
                  <a:close/>
                </a:path>
                <a:path w="342264" h="350774">
                  <a:moveTo>
                    <a:pt x="170180" y="322199"/>
                  </a:moveTo>
                  <a:lnTo>
                    <a:pt x="299158" y="52875"/>
                  </a:lnTo>
                  <a:lnTo>
                    <a:pt x="161504" y="322199"/>
                  </a:lnTo>
                  <a:lnTo>
                    <a:pt x="170180" y="322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2455" y="2945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862455" y="29451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271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9.4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91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tar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pat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guna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50239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9" dirty="0" smtClean="0">
                <a:latin typeface="Arial"/>
                <a:cs typeface="Arial"/>
              </a:rPr>
              <a:t> 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report.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48054" y="1418590"/>
            <a:ext cx="6297295" cy="4448810"/>
            <a:chOff x="948055" y="1418590"/>
            <a:chExt cx="4916170" cy="3576954"/>
          </a:xfrm>
        </p:grpSpPr>
        <p:sp>
          <p:nvSpPr>
            <p:cNvPr id="6" name="object 6"/>
            <p:cNvSpPr/>
            <p:nvPr/>
          </p:nvSpPr>
          <p:spPr>
            <a:xfrm>
              <a:off x="948055" y="1418590"/>
              <a:ext cx="4916170" cy="3576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8890" y="336422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6590" y="3140710"/>
              <a:ext cx="340995" cy="352043"/>
            </a:xfrm>
            <a:custGeom>
              <a:avLst/>
              <a:gdLst/>
              <a:ahLst/>
              <a:cxnLst/>
              <a:rect l="l" t="t" r="r" b="b"/>
              <a:pathLst>
                <a:path w="340995" h="352043">
                  <a:moveTo>
                    <a:pt x="340995" y="0"/>
                  </a:moveTo>
                  <a:lnTo>
                    <a:pt x="302513" y="44576"/>
                  </a:lnTo>
                  <a:lnTo>
                    <a:pt x="315112" y="50939"/>
                  </a:lnTo>
                  <a:lnTo>
                    <a:pt x="315264" y="51015"/>
                  </a:lnTo>
                  <a:lnTo>
                    <a:pt x="340995" y="0"/>
                  </a:lnTo>
                  <a:close/>
                </a:path>
                <a:path w="340995" h="352043">
                  <a:moveTo>
                    <a:pt x="340613" y="95885"/>
                  </a:moveTo>
                  <a:lnTo>
                    <a:pt x="327913" y="57403"/>
                  </a:lnTo>
                  <a:lnTo>
                    <a:pt x="323644" y="65848"/>
                  </a:lnTo>
                  <a:lnTo>
                    <a:pt x="340613" y="95885"/>
                  </a:lnTo>
                  <a:close/>
                </a:path>
                <a:path w="340995" h="352043">
                  <a:moveTo>
                    <a:pt x="157480" y="331342"/>
                  </a:moveTo>
                  <a:lnTo>
                    <a:pt x="178943" y="352043"/>
                  </a:lnTo>
                  <a:lnTo>
                    <a:pt x="170180" y="323468"/>
                  </a:lnTo>
                  <a:lnTo>
                    <a:pt x="157480" y="331342"/>
                  </a:lnTo>
                  <a:close/>
                </a:path>
                <a:path w="340995" h="352043">
                  <a:moveTo>
                    <a:pt x="0" y="352043"/>
                  </a:moveTo>
                  <a:lnTo>
                    <a:pt x="178943" y="352043"/>
                  </a:lnTo>
                  <a:lnTo>
                    <a:pt x="157480" y="331342"/>
                  </a:lnTo>
                  <a:lnTo>
                    <a:pt x="170180" y="323468"/>
                  </a:lnTo>
                  <a:lnTo>
                    <a:pt x="178943" y="352043"/>
                  </a:lnTo>
                  <a:lnTo>
                    <a:pt x="323644" y="65848"/>
                  </a:lnTo>
                  <a:lnTo>
                    <a:pt x="327913" y="57403"/>
                  </a:lnTo>
                  <a:lnTo>
                    <a:pt x="340613" y="95885"/>
                  </a:lnTo>
                  <a:lnTo>
                    <a:pt x="340995" y="0"/>
                  </a:lnTo>
                  <a:lnTo>
                    <a:pt x="315264" y="51015"/>
                  </a:lnTo>
                  <a:lnTo>
                    <a:pt x="315112" y="50939"/>
                  </a:lnTo>
                  <a:lnTo>
                    <a:pt x="302513" y="44576"/>
                  </a:lnTo>
                  <a:lnTo>
                    <a:pt x="340995" y="0"/>
                  </a:lnTo>
                  <a:lnTo>
                    <a:pt x="264033" y="57150"/>
                  </a:lnTo>
                  <a:lnTo>
                    <a:pt x="298259" y="52988"/>
                  </a:lnTo>
                  <a:lnTo>
                    <a:pt x="161462" y="323469"/>
                  </a:lnTo>
                  <a:lnTo>
                    <a:pt x="0" y="323468"/>
                  </a:lnTo>
                  <a:lnTo>
                    <a:pt x="0" y="3520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8890" y="336422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548890" y="3364229"/>
              <a:ext cx="5715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51892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10.1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48054" y="717550"/>
            <a:ext cx="6373495" cy="4845050"/>
            <a:chOff x="948055" y="717550"/>
            <a:chExt cx="4916170" cy="3576954"/>
          </a:xfrm>
        </p:grpSpPr>
        <p:sp>
          <p:nvSpPr>
            <p:cNvPr id="4" name="object 4"/>
            <p:cNvSpPr/>
            <p:nvPr/>
          </p:nvSpPr>
          <p:spPr>
            <a:xfrm>
              <a:off x="948055" y="717550"/>
              <a:ext cx="4916170" cy="3576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055" y="2338704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3290" y="1904364"/>
              <a:ext cx="448563" cy="562863"/>
            </a:xfrm>
            <a:custGeom>
              <a:avLst/>
              <a:gdLst/>
              <a:ahLst/>
              <a:cxnLst/>
              <a:rect l="l" t="t" r="r" b="b"/>
              <a:pathLst>
                <a:path w="448563" h="562863">
                  <a:moveTo>
                    <a:pt x="448563" y="534288"/>
                  </a:moveTo>
                  <a:lnTo>
                    <a:pt x="228219" y="534288"/>
                  </a:lnTo>
                  <a:lnTo>
                    <a:pt x="45911" y="56450"/>
                  </a:lnTo>
                  <a:lnTo>
                    <a:pt x="42418" y="47751"/>
                  </a:lnTo>
                  <a:lnTo>
                    <a:pt x="7874" y="0"/>
                  </a:lnTo>
                  <a:lnTo>
                    <a:pt x="0" y="95504"/>
                  </a:lnTo>
                  <a:lnTo>
                    <a:pt x="19445" y="67181"/>
                  </a:lnTo>
                  <a:lnTo>
                    <a:pt x="15875" y="58293"/>
                  </a:lnTo>
                  <a:lnTo>
                    <a:pt x="29210" y="52959"/>
                  </a:lnTo>
                  <a:lnTo>
                    <a:pt x="218567" y="562863"/>
                  </a:lnTo>
                  <a:lnTo>
                    <a:pt x="241426" y="543306"/>
                  </a:lnTo>
                  <a:lnTo>
                    <a:pt x="448563" y="534288"/>
                  </a:lnTo>
                  <a:close/>
                </a:path>
                <a:path w="448563" h="562863">
                  <a:moveTo>
                    <a:pt x="29173" y="53011"/>
                  </a:moveTo>
                  <a:lnTo>
                    <a:pt x="15875" y="58293"/>
                  </a:lnTo>
                  <a:lnTo>
                    <a:pt x="19445" y="67181"/>
                  </a:lnTo>
                  <a:lnTo>
                    <a:pt x="218567" y="562863"/>
                  </a:lnTo>
                  <a:lnTo>
                    <a:pt x="29273" y="52972"/>
                  </a:lnTo>
                  <a:close/>
                </a:path>
                <a:path w="448563" h="562863">
                  <a:moveTo>
                    <a:pt x="79629" y="63500"/>
                  </a:moveTo>
                  <a:lnTo>
                    <a:pt x="7874" y="0"/>
                  </a:lnTo>
                  <a:lnTo>
                    <a:pt x="42418" y="47751"/>
                  </a:lnTo>
                  <a:lnTo>
                    <a:pt x="45911" y="56450"/>
                  </a:lnTo>
                  <a:lnTo>
                    <a:pt x="79629" y="63500"/>
                  </a:lnTo>
                  <a:close/>
                </a:path>
                <a:path w="448563" h="562863">
                  <a:moveTo>
                    <a:pt x="241426" y="543306"/>
                  </a:moveTo>
                  <a:lnTo>
                    <a:pt x="218567" y="562863"/>
                  </a:lnTo>
                  <a:lnTo>
                    <a:pt x="448563" y="562863"/>
                  </a:lnTo>
                  <a:lnTo>
                    <a:pt x="448563" y="534288"/>
                  </a:lnTo>
                  <a:lnTo>
                    <a:pt x="241426" y="543306"/>
                  </a:lnTo>
                  <a:close/>
                </a:path>
                <a:path w="448563" h="562863">
                  <a:moveTo>
                    <a:pt x="45911" y="56450"/>
                  </a:moveTo>
                  <a:lnTo>
                    <a:pt x="228219" y="534288"/>
                  </a:lnTo>
                  <a:lnTo>
                    <a:pt x="237805" y="534288"/>
                  </a:lnTo>
                  <a:lnTo>
                    <a:pt x="45911" y="564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8055" y="2338704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1155" y="3482340"/>
              <a:ext cx="571499" cy="342900"/>
            </a:xfrm>
            <a:custGeom>
              <a:avLst/>
              <a:gdLst/>
              <a:ahLst/>
              <a:cxnLst/>
              <a:rect l="l" t="t" r="r" b="b"/>
              <a:pathLst>
                <a:path w="571499" h="342900">
                  <a:moveTo>
                    <a:pt x="0" y="342900"/>
                  </a:moveTo>
                  <a:lnTo>
                    <a:pt x="571499" y="342900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8854" y="3582289"/>
              <a:ext cx="492760" cy="399796"/>
            </a:xfrm>
            <a:custGeom>
              <a:avLst/>
              <a:gdLst/>
              <a:ahLst/>
              <a:cxnLst/>
              <a:rect l="l" t="t" r="r" b="b"/>
              <a:pathLst>
                <a:path w="492760" h="399796">
                  <a:moveTo>
                    <a:pt x="410464" y="350774"/>
                  </a:moveTo>
                  <a:lnTo>
                    <a:pt x="492760" y="399796"/>
                  </a:lnTo>
                  <a:lnTo>
                    <a:pt x="473964" y="343916"/>
                  </a:lnTo>
                  <a:lnTo>
                    <a:pt x="468815" y="335879"/>
                  </a:lnTo>
                  <a:lnTo>
                    <a:pt x="253619" y="0"/>
                  </a:lnTo>
                  <a:lnTo>
                    <a:pt x="233680" y="22098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245745" y="28575"/>
                  </a:lnTo>
                  <a:lnTo>
                    <a:pt x="444678" y="351365"/>
                  </a:lnTo>
                  <a:lnTo>
                    <a:pt x="461899" y="351663"/>
                  </a:lnTo>
                  <a:lnTo>
                    <a:pt x="449834" y="359410"/>
                  </a:lnTo>
                  <a:lnTo>
                    <a:pt x="410464" y="350774"/>
                  </a:lnTo>
                  <a:close/>
                </a:path>
                <a:path w="492760" h="399796">
                  <a:moveTo>
                    <a:pt x="482600" y="304419"/>
                  </a:moveTo>
                  <a:lnTo>
                    <a:pt x="468815" y="335879"/>
                  </a:lnTo>
                  <a:lnTo>
                    <a:pt x="473964" y="343916"/>
                  </a:lnTo>
                  <a:lnTo>
                    <a:pt x="492760" y="399796"/>
                  </a:lnTo>
                  <a:lnTo>
                    <a:pt x="482600" y="304419"/>
                  </a:lnTo>
                  <a:close/>
                </a:path>
                <a:path w="492760" h="399796">
                  <a:moveTo>
                    <a:pt x="449834" y="359410"/>
                  </a:moveTo>
                  <a:lnTo>
                    <a:pt x="461899" y="351663"/>
                  </a:lnTo>
                  <a:lnTo>
                    <a:pt x="444678" y="351365"/>
                  </a:lnTo>
                  <a:lnTo>
                    <a:pt x="410464" y="350774"/>
                  </a:lnTo>
                  <a:lnTo>
                    <a:pt x="449834" y="359410"/>
                  </a:lnTo>
                  <a:close/>
                </a:path>
                <a:path w="492760" h="399796">
                  <a:moveTo>
                    <a:pt x="444678" y="351365"/>
                  </a:moveTo>
                  <a:lnTo>
                    <a:pt x="245745" y="28575"/>
                  </a:lnTo>
                  <a:lnTo>
                    <a:pt x="237830" y="28574"/>
                  </a:lnTo>
                  <a:lnTo>
                    <a:pt x="444678" y="351365"/>
                  </a:lnTo>
                  <a:close/>
                </a:path>
                <a:path w="492760" h="399796">
                  <a:moveTo>
                    <a:pt x="233680" y="22098"/>
                  </a:moveTo>
                  <a:lnTo>
                    <a:pt x="253619" y="0"/>
                  </a:lnTo>
                  <a:lnTo>
                    <a:pt x="0" y="0"/>
                  </a:lnTo>
                  <a:lnTo>
                    <a:pt x="233680" y="220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1155" y="3482340"/>
              <a:ext cx="571499" cy="342900"/>
            </a:xfrm>
            <a:custGeom>
              <a:avLst/>
              <a:gdLst/>
              <a:ahLst/>
              <a:cxnLst/>
              <a:rect l="l" t="t" r="r" b="b"/>
              <a:pathLst>
                <a:path w="571499" h="342900">
                  <a:moveTo>
                    <a:pt x="0" y="342900"/>
                  </a:moveTo>
                  <a:lnTo>
                    <a:pt x="571499" y="342900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891155" y="3482340"/>
              <a:ext cx="5714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8"/>
                </a:spcBef>
              </a:pPr>
              <a:endParaRPr sz="500"/>
            </a:p>
            <a:p>
              <a:pPr marL="15138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10.3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758055" y="2338704"/>
              <a:ext cx="5715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138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10.2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0921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-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ro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aba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terakh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543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Fin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48054" y="1418590"/>
            <a:ext cx="6221095" cy="4829810"/>
            <a:chOff x="948055" y="1418590"/>
            <a:chExt cx="4916170" cy="3576954"/>
          </a:xfrm>
        </p:grpSpPr>
        <p:sp>
          <p:nvSpPr>
            <p:cNvPr id="7" name="object 7"/>
            <p:cNvSpPr/>
            <p:nvPr/>
          </p:nvSpPr>
          <p:spPr>
            <a:xfrm>
              <a:off x="948055" y="1418590"/>
              <a:ext cx="4916170" cy="3576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1689" y="210692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9390" y="2206879"/>
              <a:ext cx="492760" cy="399796"/>
            </a:xfrm>
            <a:custGeom>
              <a:avLst/>
              <a:gdLst/>
              <a:ahLst/>
              <a:cxnLst/>
              <a:rect l="l" t="t" r="r" b="b"/>
              <a:pathLst>
                <a:path w="492760" h="399796">
                  <a:moveTo>
                    <a:pt x="410464" y="350774"/>
                  </a:moveTo>
                  <a:lnTo>
                    <a:pt x="492760" y="399796"/>
                  </a:lnTo>
                  <a:lnTo>
                    <a:pt x="473964" y="343916"/>
                  </a:lnTo>
                  <a:lnTo>
                    <a:pt x="468815" y="335879"/>
                  </a:lnTo>
                  <a:lnTo>
                    <a:pt x="253619" y="0"/>
                  </a:lnTo>
                  <a:lnTo>
                    <a:pt x="233680" y="22098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245745" y="28575"/>
                  </a:lnTo>
                  <a:lnTo>
                    <a:pt x="444678" y="351365"/>
                  </a:lnTo>
                  <a:lnTo>
                    <a:pt x="461899" y="351663"/>
                  </a:lnTo>
                  <a:lnTo>
                    <a:pt x="449834" y="359410"/>
                  </a:lnTo>
                  <a:lnTo>
                    <a:pt x="410464" y="350774"/>
                  </a:lnTo>
                  <a:close/>
                </a:path>
                <a:path w="492760" h="399796">
                  <a:moveTo>
                    <a:pt x="482600" y="304419"/>
                  </a:moveTo>
                  <a:lnTo>
                    <a:pt x="468815" y="335879"/>
                  </a:lnTo>
                  <a:lnTo>
                    <a:pt x="473964" y="343916"/>
                  </a:lnTo>
                  <a:lnTo>
                    <a:pt x="492760" y="399796"/>
                  </a:lnTo>
                  <a:lnTo>
                    <a:pt x="482600" y="304419"/>
                  </a:lnTo>
                  <a:close/>
                </a:path>
                <a:path w="492760" h="399796">
                  <a:moveTo>
                    <a:pt x="449834" y="359410"/>
                  </a:moveTo>
                  <a:lnTo>
                    <a:pt x="461899" y="351663"/>
                  </a:lnTo>
                  <a:lnTo>
                    <a:pt x="444678" y="351365"/>
                  </a:lnTo>
                  <a:lnTo>
                    <a:pt x="410464" y="350774"/>
                  </a:lnTo>
                  <a:lnTo>
                    <a:pt x="449834" y="359410"/>
                  </a:lnTo>
                  <a:close/>
                </a:path>
                <a:path w="492760" h="399796">
                  <a:moveTo>
                    <a:pt x="444678" y="351365"/>
                  </a:moveTo>
                  <a:lnTo>
                    <a:pt x="245745" y="28575"/>
                  </a:lnTo>
                  <a:lnTo>
                    <a:pt x="237830" y="28574"/>
                  </a:lnTo>
                  <a:lnTo>
                    <a:pt x="444678" y="351365"/>
                  </a:lnTo>
                  <a:close/>
                </a:path>
                <a:path w="492760" h="399796">
                  <a:moveTo>
                    <a:pt x="233680" y="22098"/>
                  </a:moveTo>
                  <a:lnTo>
                    <a:pt x="253619" y="0"/>
                  </a:lnTo>
                  <a:lnTo>
                    <a:pt x="0" y="0"/>
                  </a:lnTo>
                  <a:lnTo>
                    <a:pt x="233680" y="220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1689" y="210692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1790" y="4278630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9490" y="4378579"/>
              <a:ext cx="492760" cy="399795"/>
            </a:xfrm>
            <a:custGeom>
              <a:avLst/>
              <a:gdLst/>
              <a:ahLst/>
              <a:cxnLst/>
              <a:rect l="l" t="t" r="r" b="b"/>
              <a:pathLst>
                <a:path w="492760" h="399796">
                  <a:moveTo>
                    <a:pt x="449834" y="359410"/>
                  </a:moveTo>
                  <a:lnTo>
                    <a:pt x="492760" y="399796"/>
                  </a:lnTo>
                  <a:lnTo>
                    <a:pt x="461899" y="351663"/>
                  </a:lnTo>
                  <a:lnTo>
                    <a:pt x="444678" y="351365"/>
                  </a:lnTo>
                  <a:lnTo>
                    <a:pt x="410463" y="350774"/>
                  </a:lnTo>
                  <a:lnTo>
                    <a:pt x="492760" y="399796"/>
                  </a:lnTo>
                  <a:lnTo>
                    <a:pt x="449834" y="359410"/>
                  </a:lnTo>
                  <a:close/>
                </a:path>
                <a:path w="492760" h="399796">
                  <a:moveTo>
                    <a:pt x="482600" y="304419"/>
                  </a:moveTo>
                  <a:lnTo>
                    <a:pt x="468815" y="335879"/>
                  </a:lnTo>
                  <a:lnTo>
                    <a:pt x="473963" y="343916"/>
                  </a:lnTo>
                  <a:lnTo>
                    <a:pt x="482600" y="304419"/>
                  </a:lnTo>
                  <a:close/>
                </a:path>
                <a:path w="492760" h="399796">
                  <a:moveTo>
                    <a:pt x="444678" y="351365"/>
                  </a:moveTo>
                  <a:lnTo>
                    <a:pt x="245745" y="28575"/>
                  </a:lnTo>
                  <a:lnTo>
                    <a:pt x="237830" y="28574"/>
                  </a:lnTo>
                  <a:lnTo>
                    <a:pt x="444678" y="351365"/>
                  </a:lnTo>
                  <a:close/>
                </a:path>
                <a:path w="492760" h="399796">
                  <a:moveTo>
                    <a:pt x="233680" y="22098"/>
                  </a:moveTo>
                  <a:lnTo>
                    <a:pt x="253619" y="0"/>
                  </a:lnTo>
                  <a:lnTo>
                    <a:pt x="0" y="0"/>
                  </a:lnTo>
                  <a:lnTo>
                    <a:pt x="233680" y="22098"/>
                  </a:lnTo>
                  <a:close/>
                </a:path>
                <a:path w="492760" h="399796">
                  <a:moveTo>
                    <a:pt x="0" y="0"/>
                  </a:moveTo>
                  <a:lnTo>
                    <a:pt x="0" y="28575"/>
                  </a:lnTo>
                  <a:lnTo>
                    <a:pt x="245745" y="28575"/>
                  </a:lnTo>
                  <a:lnTo>
                    <a:pt x="444678" y="351365"/>
                  </a:lnTo>
                  <a:lnTo>
                    <a:pt x="461899" y="351663"/>
                  </a:lnTo>
                  <a:lnTo>
                    <a:pt x="492760" y="399796"/>
                  </a:lnTo>
                  <a:lnTo>
                    <a:pt x="482600" y="304419"/>
                  </a:lnTo>
                  <a:lnTo>
                    <a:pt x="473963" y="343916"/>
                  </a:lnTo>
                  <a:lnTo>
                    <a:pt x="468815" y="335879"/>
                  </a:lnTo>
                  <a:lnTo>
                    <a:pt x="253619" y="0"/>
                  </a:lnTo>
                  <a:lnTo>
                    <a:pt x="233680" y="22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1790" y="4278630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891790" y="4278630"/>
              <a:ext cx="5715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5227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091689" y="2106929"/>
              <a:ext cx="5715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1892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4774277"/>
            <a:ext cx="33778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4774277"/>
            <a:ext cx="730954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Repo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t </a:t>
            </a:r>
            <a:r>
              <a:rPr sz="1600" spc="2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gner </a:t>
            </a:r>
            <a:r>
              <a:rPr sz="1600" spc="224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 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dapat 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 </a:t>
            </a:r>
            <a:r>
              <a:rPr sz="1600" spc="2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guna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2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5124797"/>
            <a:ext cx="261803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tur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out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1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aporan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48055" y="717550"/>
            <a:ext cx="4916170" cy="3576954"/>
            <a:chOff x="948055" y="717550"/>
            <a:chExt cx="4916170" cy="3576954"/>
          </a:xfrm>
        </p:grpSpPr>
        <p:sp>
          <p:nvSpPr>
            <p:cNvPr id="6" name="object 6"/>
            <p:cNvSpPr/>
            <p:nvPr/>
          </p:nvSpPr>
          <p:spPr>
            <a:xfrm>
              <a:off x="948055" y="717550"/>
              <a:ext cx="4916170" cy="3576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8990" y="3597275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6690" y="3697224"/>
              <a:ext cx="492760" cy="399795"/>
            </a:xfrm>
            <a:custGeom>
              <a:avLst/>
              <a:gdLst/>
              <a:ahLst/>
              <a:cxnLst/>
              <a:rect l="l" t="t" r="r" b="b"/>
              <a:pathLst>
                <a:path w="492760" h="399796">
                  <a:moveTo>
                    <a:pt x="449834" y="359409"/>
                  </a:moveTo>
                  <a:lnTo>
                    <a:pt x="492760" y="399795"/>
                  </a:lnTo>
                  <a:lnTo>
                    <a:pt x="461899" y="351663"/>
                  </a:lnTo>
                  <a:lnTo>
                    <a:pt x="444678" y="351365"/>
                  </a:lnTo>
                  <a:lnTo>
                    <a:pt x="410463" y="350774"/>
                  </a:lnTo>
                  <a:lnTo>
                    <a:pt x="492760" y="399795"/>
                  </a:lnTo>
                  <a:lnTo>
                    <a:pt x="449834" y="359409"/>
                  </a:lnTo>
                  <a:close/>
                </a:path>
                <a:path w="492760" h="399796">
                  <a:moveTo>
                    <a:pt x="482600" y="304419"/>
                  </a:moveTo>
                  <a:lnTo>
                    <a:pt x="468815" y="335879"/>
                  </a:lnTo>
                  <a:lnTo>
                    <a:pt x="473963" y="343915"/>
                  </a:lnTo>
                  <a:lnTo>
                    <a:pt x="482600" y="304419"/>
                  </a:lnTo>
                  <a:close/>
                </a:path>
                <a:path w="492760" h="399796">
                  <a:moveTo>
                    <a:pt x="444678" y="351365"/>
                  </a:moveTo>
                  <a:lnTo>
                    <a:pt x="245745" y="28575"/>
                  </a:lnTo>
                  <a:lnTo>
                    <a:pt x="237830" y="28574"/>
                  </a:lnTo>
                  <a:lnTo>
                    <a:pt x="444678" y="351365"/>
                  </a:lnTo>
                  <a:close/>
                </a:path>
                <a:path w="492760" h="399796">
                  <a:moveTo>
                    <a:pt x="233680" y="22098"/>
                  </a:moveTo>
                  <a:lnTo>
                    <a:pt x="253619" y="0"/>
                  </a:lnTo>
                  <a:lnTo>
                    <a:pt x="0" y="0"/>
                  </a:lnTo>
                  <a:lnTo>
                    <a:pt x="233680" y="22098"/>
                  </a:lnTo>
                  <a:close/>
                </a:path>
                <a:path w="492760" h="399796">
                  <a:moveTo>
                    <a:pt x="0" y="0"/>
                  </a:moveTo>
                  <a:lnTo>
                    <a:pt x="0" y="28575"/>
                  </a:lnTo>
                  <a:lnTo>
                    <a:pt x="245745" y="28575"/>
                  </a:lnTo>
                  <a:lnTo>
                    <a:pt x="444678" y="351365"/>
                  </a:lnTo>
                  <a:lnTo>
                    <a:pt x="461899" y="351663"/>
                  </a:lnTo>
                  <a:lnTo>
                    <a:pt x="492760" y="399795"/>
                  </a:lnTo>
                  <a:lnTo>
                    <a:pt x="482600" y="304419"/>
                  </a:lnTo>
                  <a:lnTo>
                    <a:pt x="473963" y="343915"/>
                  </a:lnTo>
                  <a:lnTo>
                    <a:pt x="468815" y="335879"/>
                  </a:lnTo>
                  <a:lnTo>
                    <a:pt x="253619" y="0"/>
                  </a:lnTo>
                  <a:lnTo>
                    <a:pt x="233680" y="22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8990" y="3597275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3429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348990" y="3597275"/>
              <a:ext cx="5715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"/>
                </a:spcBef>
              </a:pPr>
              <a:endParaRPr sz="500"/>
            </a:p>
            <a:p>
              <a:pPr marL="15227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11.3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48055" y="1769110"/>
            <a:ext cx="6449695" cy="326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9155" y="2799715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0" y="342900"/>
                </a:moveTo>
                <a:lnTo>
                  <a:pt x="571500" y="342900"/>
                </a:lnTo>
                <a:lnTo>
                  <a:pt x="5715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8000" y="2498725"/>
            <a:ext cx="274955" cy="429513"/>
          </a:xfrm>
          <a:custGeom>
            <a:avLst/>
            <a:gdLst/>
            <a:ahLst/>
            <a:cxnLst/>
            <a:rect l="l" t="t" r="r" b="b"/>
            <a:pathLst>
              <a:path w="274955" h="429513">
                <a:moveTo>
                  <a:pt x="274955" y="400938"/>
                </a:moveTo>
                <a:lnTo>
                  <a:pt x="145414" y="400938"/>
                </a:lnTo>
                <a:lnTo>
                  <a:pt x="48794" y="59292"/>
                </a:lnTo>
                <a:lnTo>
                  <a:pt x="45974" y="50291"/>
                </a:lnTo>
                <a:lnTo>
                  <a:pt x="15239" y="0"/>
                </a:lnTo>
                <a:lnTo>
                  <a:pt x="0" y="94614"/>
                </a:lnTo>
                <a:lnTo>
                  <a:pt x="21531" y="67932"/>
                </a:lnTo>
                <a:lnTo>
                  <a:pt x="18668" y="58800"/>
                </a:lnTo>
                <a:lnTo>
                  <a:pt x="32385" y="54483"/>
                </a:lnTo>
                <a:lnTo>
                  <a:pt x="134874" y="429513"/>
                </a:lnTo>
                <a:lnTo>
                  <a:pt x="159004" y="410972"/>
                </a:lnTo>
                <a:lnTo>
                  <a:pt x="274955" y="400938"/>
                </a:lnTo>
                <a:close/>
              </a:path>
              <a:path w="274955" h="429513">
                <a:moveTo>
                  <a:pt x="32337" y="54541"/>
                </a:moveTo>
                <a:lnTo>
                  <a:pt x="18668" y="58800"/>
                </a:lnTo>
                <a:lnTo>
                  <a:pt x="21531" y="67932"/>
                </a:lnTo>
                <a:lnTo>
                  <a:pt x="134874" y="429513"/>
                </a:lnTo>
                <a:lnTo>
                  <a:pt x="32457" y="54504"/>
                </a:lnTo>
                <a:close/>
              </a:path>
              <a:path w="274955" h="429513">
                <a:moveTo>
                  <a:pt x="81787" y="68961"/>
                </a:moveTo>
                <a:lnTo>
                  <a:pt x="15239" y="0"/>
                </a:lnTo>
                <a:lnTo>
                  <a:pt x="45974" y="50291"/>
                </a:lnTo>
                <a:lnTo>
                  <a:pt x="48794" y="59292"/>
                </a:lnTo>
                <a:lnTo>
                  <a:pt x="81787" y="68961"/>
                </a:lnTo>
                <a:close/>
              </a:path>
              <a:path w="274955" h="429513">
                <a:moveTo>
                  <a:pt x="159004" y="410972"/>
                </a:moveTo>
                <a:lnTo>
                  <a:pt x="134874" y="429513"/>
                </a:lnTo>
                <a:lnTo>
                  <a:pt x="274955" y="429513"/>
                </a:lnTo>
                <a:lnTo>
                  <a:pt x="274955" y="400938"/>
                </a:lnTo>
                <a:lnTo>
                  <a:pt x="159004" y="410972"/>
                </a:lnTo>
                <a:close/>
              </a:path>
              <a:path w="274955" h="429513">
                <a:moveTo>
                  <a:pt x="48794" y="59292"/>
                </a:moveTo>
                <a:lnTo>
                  <a:pt x="145414" y="400938"/>
                </a:lnTo>
                <a:lnTo>
                  <a:pt x="155859" y="400938"/>
                </a:lnTo>
                <a:lnTo>
                  <a:pt x="48794" y="59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9155" y="2799715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0" y="342900"/>
                </a:moveTo>
                <a:lnTo>
                  <a:pt x="571500" y="342900"/>
                </a:lnTo>
                <a:lnTo>
                  <a:pt x="5715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130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3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Report</a:t>
            </a:r>
            <a:r>
              <a:rPr sz="1600" spc="29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3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3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Pre</a:t>
            </a:r>
            <a:r>
              <a:rPr sz="1600" spc="4" dirty="0" smtClean="0">
                <a:latin typeface="Arial"/>
                <a:cs typeface="Arial"/>
              </a:rPr>
              <a:t>vi</a:t>
            </a:r>
            <a:r>
              <a:rPr sz="1600" spc="0" dirty="0" smtClean="0">
                <a:latin typeface="Arial"/>
                <a:cs typeface="Arial"/>
              </a:rPr>
              <a:t>ew</a:t>
            </a:r>
            <a:r>
              <a:rPr sz="1600" spc="27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eperti</a:t>
            </a:r>
            <a:r>
              <a:rPr sz="1600" spc="3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3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gamb</a:t>
            </a:r>
            <a:r>
              <a:rPr sz="1600" spc="4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2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9125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9155" y="2799715"/>
            <a:ext cx="5715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151002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13.1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48055" y="1769108"/>
            <a:ext cx="6144895" cy="348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728565"/>
            <a:ext cx="73109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Tunggu </a:t>
            </a:r>
            <a:r>
              <a:rPr sz="1600" spc="1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bebe</a:t>
            </a:r>
            <a:r>
              <a:rPr sz="1600" spc="9" dirty="0" smtClean="0">
                <a:latin typeface="Arial"/>
                <a:cs typeface="Arial"/>
              </a:rPr>
              <a:t>ra</a:t>
            </a:r>
            <a:r>
              <a:rPr sz="1600" spc="0" dirty="0" smtClean="0">
                <a:latin typeface="Arial"/>
                <a:cs typeface="Arial"/>
              </a:rPr>
              <a:t>pa 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aat </a:t>
            </a:r>
            <a:r>
              <a:rPr sz="1600" spc="2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 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proses </a:t>
            </a:r>
            <a:r>
              <a:rPr sz="1600" spc="20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1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Report, </a:t>
            </a:r>
            <a:r>
              <a:rPr sz="1600" spc="18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aporan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079085"/>
            <a:ext cx="56334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-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etbeans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IDE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57830" y="731956"/>
            <a:ext cx="32731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Lap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Konsumen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473801"/>
            <a:ext cx="7771221" cy="92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66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1.</a:t>
            </a:r>
            <a:r>
              <a:rPr sz="1600" spc="11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Bu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00" spc="68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Pro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ek</a:t>
            </a:r>
            <a:r>
              <a:rPr sz="1600" spc="79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19" dirty="0" smtClean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600" spc="7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udah</a:t>
            </a:r>
            <a:r>
              <a:rPr sz="1600" spc="6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buat</a:t>
            </a:r>
            <a:r>
              <a:rPr sz="1600" spc="7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ili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1600" spc="7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Pa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r>
              <a:rPr sz="1600" spc="47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-9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mud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4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kli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8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anan</a:t>
            </a:r>
            <a:r>
              <a:rPr sz="1600" spc="6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pada</a:t>
            </a:r>
            <a:r>
              <a:rPr sz="1600" spc="84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Pa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emud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600" spc="218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ili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1600" spc="259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600" spc="-14" dirty="0" smtClean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600" spc="25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jik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00" spc="264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di</a:t>
            </a:r>
            <a:r>
              <a:rPr sz="1600" spc="28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il</a:t>
            </a:r>
            <a:r>
              <a:rPr sz="1600" spc="-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han</a:t>
            </a:r>
            <a:r>
              <a:rPr sz="1600" spc="241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600" spc="256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om</a:t>
            </a:r>
            <a:r>
              <a:rPr sz="1600" spc="254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ada</a:t>
            </a:r>
            <a:r>
              <a:rPr sz="1600" spc="261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Rep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rt</a:t>
            </a:r>
            <a:r>
              <a:rPr sz="1600" spc="23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600" spc="1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ard</a:t>
            </a:r>
            <a:r>
              <a:rPr sz="1600" spc="233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00" spc="258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me</a:t>
            </a:r>
            <a:r>
              <a:rPr sz="1600" spc="4" dirty="0" smtClean="0">
                <a:solidFill>
                  <a:srgbClr val="333333"/>
                </a:solidFill>
                <a:latin typeface="Arial"/>
                <a:cs typeface="Arial"/>
              </a:rPr>
              <a:t>mil</a:t>
            </a:r>
            <a:r>
              <a:rPr sz="1600" spc="-4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  <a:p>
            <a:pPr marL="241300" marR="35049">
              <a:lnSpc>
                <a:spcPct val="95825"/>
              </a:lnSpc>
              <a:spcBef>
                <a:spcPts val="923"/>
              </a:spcBef>
            </a:pPr>
            <a:r>
              <a:rPr sz="1600" spc="-4" dirty="0" smtClean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48054" y="2865120"/>
            <a:ext cx="5078095" cy="3611880"/>
            <a:chOff x="948055" y="2865120"/>
            <a:chExt cx="3657600" cy="2926079"/>
          </a:xfrm>
        </p:grpSpPr>
        <p:sp>
          <p:nvSpPr>
            <p:cNvPr id="6" name="object 6"/>
            <p:cNvSpPr/>
            <p:nvPr/>
          </p:nvSpPr>
          <p:spPr>
            <a:xfrm>
              <a:off x="948055" y="2865120"/>
              <a:ext cx="3657600" cy="2926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7490" y="35007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1964" y="3600704"/>
              <a:ext cx="449325" cy="482981"/>
            </a:xfrm>
            <a:custGeom>
              <a:avLst/>
              <a:gdLst/>
              <a:ahLst/>
              <a:cxnLst/>
              <a:rect l="l" t="t" r="r" b="b"/>
              <a:pathLst>
                <a:path w="449325" h="482981">
                  <a:moveTo>
                    <a:pt x="449325" y="28575"/>
                  </a:moveTo>
                  <a:lnTo>
                    <a:pt x="238633" y="20574"/>
                  </a:lnTo>
                  <a:lnTo>
                    <a:pt x="225806" y="28575"/>
                  </a:lnTo>
                  <a:lnTo>
                    <a:pt x="216788" y="0"/>
                  </a:lnTo>
                  <a:lnTo>
                    <a:pt x="17572" y="416723"/>
                  </a:lnTo>
                  <a:lnTo>
                    <a:pt x="0" y="387096"/>
                  </a:lnTo>
                  <a:lnTo>
                    <a:pt x="1650" y="482981"/>
                  </a:lnTo>
                  <a:lnTo>
                    <a:pt x="13462" y="425323"/>
                  </a:lnTo>
                  <a:lnTo>
                    <a:pt x="26288" y="431419"/>
                  </a:lnTo>
                  <a:lnTo>
                    <a:pt x="43376" y="428996"/>
                  </a:lnTo>
                  <a:lnTo>
                    <a:pt x="234807" y="28574"/>
                  </a:lnTo>
                  <a:lnTo>
                    <a:pt x="449325" y="28575"/>
                  </a:lnTo>
                  <a:close/>
                </a:path>
                <a:path w="449325" h="482981">
                  <a:moveTo>
                    <a:pt x="39243" y="437642"/>
                  </a:moveTo>
                  <a:lnTo>
                    <a:pt x="43376" y="428996"/>
                  </a:lnTo>
                  <a:lnTo>
                    <a:pt x="26288" y="431419"/>
                  </a:lnTo>
                  <a:lnTo>
                    <a:pt x="13462" y="425323"/>
                  </a:lnTo>
                  <a:lnTo>
                    <a:pt x="1650" y="482981"/>
                  </a:lnTo>
                  <a:lnTo>
                    <a:pt x="77343" y="424180"/>
                  </a:lnTo>
                  <a:lnTo>
                    <a:pt x="43376" y="428996"/>
                  </a:lnTo>
                  <a:lnTo>
                    <a:pt x="39243" y="437642"/>
                  </a:lnTo>
                  <a:close/>
                </a:path>
                <a:path w="449325" h="482981">
                  <a:moveTo>
                    <a:pt x="238633" y="20574"/>
                  </a:moveTo>
                  <a:lnTo>
                    <a:pt x="449325" y="28575"/>
                  </a:lnTo>
                  <a:lnTo>
                    <a:pt x="449325" y="0"/>
                  </a:lnTo>
                  <a:lnTo>
                    <a:pt x="216788" y="0"/>
                  </a:lnTo>
                  <a:lnTo>
                    <a:pt x="225806" y="28575"/>
                  </a:lnTo>
                  <a:lnTo>
                    <a:pt x="238633" y="20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7490" y="3500754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6390" y="475805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790" y="4858004"/>
              <a:ext cx="990600" cy="321056"/>
            </a:xfrm>
            <a:custGeom>
              <a:avLst/>
              <a:gdLst/>
              <a:ahLst/>
              <a:cxnLst/>
              <a:rect l="l" t="t" r="r" b="b"/>
              <a:pathLst>
                <a:path w="990600" h="321055">
                  <a:moveTo>
                    <a:pt x="895096" y="312420"/>
                  </a:moveTo>
                  <a:lnTo>
                    <a:pt x="990600" y="321056"/>
                  </a:lnTo>
                  <a:lnTo>
                    <a:pt x="949452" y="278892"/>
                  </a:lnTo>
                  <a:lnTo>
                    <a:pt x="941369" y="273890"/>
                  </a:lnTo>
                  <a:lnTo>
                    <a:pt x="498729" y="0"/>
                  </a:lnTo>
                  <a:lnTo>
                    <a:pt x="487172" y="26543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494665" y="28575"/>
                  </a:lnTo>
                  <a:lnTo>
                    <a:pt x="926327" y="298116"/>
                  </a:lnTo>
                  <a:lnTo>
                    <a:pt x="941959" y="290957"/>
                  </a:lnTo>
                  <a:lnTo>
                    <a:pt x="934466" y="303149"/>
                  </a:lnTo>
                  <a:lnTo>
                    <a:pt x="895096" y="312420"/>
                  </a:lnTo>
                  <a:close/>
                </a:path>
                <a:path w="990600" h="321055">
                  <a:moveTo>
                    <a:pt x="949452" y="278892"/>
                  </a:moveTo>
                  <a:lnTo>
                    <a:pt x="990600" y="321056"/>
                  </a:lnTo>
                  <a:lnTo>
                    <a:pt x="940181" y="239522"/>
                  </a:lnTo>
                  <a:lnTo>
                    <a:pt x="941369" y="273890"/>
                  </a:lnTo>
                  <a:lnTo>
                    <a:pt x="949452" y="278892"/>
                  </a:lnTo>
                  <a:close/>
                </a:path>
                <a:path w="990600" h="321055">
                  <a:moveTo>
                    <a:pt x="934466" y="303149"/>
                  </a:moveTo>
                  <a:lnTo>
                    <a:pt x="941959" y="290957"/>
                  </a:lnTo>
                  <a:lnTo>
                    <a:pt x="926327" y="298116"/>
                  </a:lnTo>
                  <a:lnTo>
                    <a:pt x="895096" y="312420"/>
                  </a:lnTo>
                  <a:lnTo>
                    <a:pt x="934466" y="303149"/>
                  </a:lnTo>
                  <a:close/>
                </a:path>
                <a:path w="990600" h="321055">
                  <a:moveTo>
                    <a:pt x="926327" y="298116"/>
                  </a:moveTo>
                  <a:lnTo>
                    <a:pt x="494665" y="28575"/>
                  </a:lnTo>
                  <a:lnTo>
                    <a:pt x="490457" y="28575"/>
                  </a:lnTo>
                  <a:lnTo>
                    <a:pt x="926327" y="298116"/>
                  </a:lnTo>
                  <a:close/>
                </a:path>
                <a:path w="990600" h="321055">
                  <a:moveTo>
                    <a:pt x="487172" y="26543"/>
                  </a:moveTo>
                  <a:lnTo>
                    <a:pt x="498729" y="0"/>
                  </a:lnTo>
                  <a:lnTo>
                    <a:pt x="0" y="0"/>
                  </a:lnTo>
                  <a:lnTo>
                    <a:pt x="487172" y="265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6390" y="475805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596390" y="4758055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8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77490" y="3500754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8055" y="1418590"/>
            <a:ext cx="6906895" cy="338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728565"/>
            <a:ext cx="652512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uai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ebutuhan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out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Des</a:t>
            </a:r>
            <a:r>
              <a:rPr sz="1600" spc="9" dirty="0" smtClean="0">
                <a:latin typeface="Arial"/>
                <a:cs typeface="Arial"/>
              </a:rPr>
              <a:t>ig</a:t>
            </a:r>
            <a:r>
              <a:rPr sz="1600" spc="0" dirty="0" smtClean="0">
                <a:latin typeface="Arial"/>
                <a:cs typeface="Arial"/>
              </a:rPr>
              <a:t>ner.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055" y="719454"/>
            <a:ext cx="6678295" cy="415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72284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</a:t>
            </a:r>
            <a:r>
              <a:rPr sz="1600" spc="0" dirty="0" smtClean="0">
                <a:latin typeface="Arial"/>
                <a:cs typeface="Arial"/>
              </a:rPr>
              <a:t>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333333"/>
                </a:solidFill>
                <a:latin typeface="Arial"/>
                <a:cs typeface="Arial"/>
              </a:rPr>
              <a:t>ew</a:t>
            </a:r>
            <a:r>
              <a:rPr sz="1600" spc="187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Categori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rt</a:t>
            </a:r>
            <a:r>
              <a:rPr sz="1600" spc="1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2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Rep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rt</a:t>
            </a:r>
            <a:r>
              <a:rPr sz="1600" spc="16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W</a:t>
            </a:r>
            <a:r>
              <a:rPr sz="1600" spc="4" dirty="0" smtClean="0">
                <a:latin typeface="Arial"/>
                <a:cs typeface="Arial"/>
              </a:rPr>
              <a:t>iz</a:t>
            </a:r>
            <a:r>
              <a:rPr sz="1600" spc="3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rd</a:t>
            </a:r>
            <a:r>
              <a:rPr sz="1600" spc="1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en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769108"/>
            <a:ext cx="5916295" cy="4403091"/>
            <a:chOff x="948055" y="1769109"/>
            <a:chExt cx="5032375" cy="3489960"/>
          </a:xfrm>
        </p:grpSpPr>
        <p:sp>
          <p:nvSpPr>
            <p:cNvPr id="5" name="object 5"/>
            <p:cNvSpPr/>
            <p:nvPr/>
          </p:nvSpPr>
          <p:spPr>
            <a:xfrm>
              <a:off x="948055" y="1769109"/>
              <a:ext cx="5032375" cy="3489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3290" y="197866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7764" y="2078609"/>
              <a:ext cx="449325" cy="482980"/>
            </a:xfrm>
            <a:custGeom>
              <a:avLst/>
              <a:gdLst/>
              <a:ahLst/>
              <a:cxnLst/>
              <a:rect l="l" t="t" r="r" b="b"/>
              <a:pathLst>
                <a:path w="449325" h="482980">
                  <a:moveTo>
                    <a:pt x="449325" y="28575"/>
                  </a:moveTo>
                  <a:lnTo>
                    <a:pt x="238633" y="20574"/>
                  </a:lnTo>
                  <a:lnTo>
                    <a:pt x="225806" y="28575"/>
                  </a:lnTo>
                  <a:lnTo>
                    <a:pt x="216788" y="0"/>
                  </a:lnTo>
                  <a:lnTo>
                    <a:pt x="17572" y="416723"/>
                  </a:lnTo>
                  <a:lnTo>
                    <a:pt x="0" y="387095"/>
                  </a:lnTo>
                  <a:lnTo>
                    <a:pt x="1650" y="482980"/>
                  </a:lnTo>
                  <a:lnTo>
                    <a:pt x="13462" y="425323"/>
                  </a:lnTo>
                  <a:lnTo>
                    <a:pt x="26288" y="431418"/>
                  </a:lnTo>
                  <a:lnTo>
                    <a:pt x="43376" y="428996"/>
                  </a:lnTo>
                  <a:lnTo>
                    <a:pt x="234807" y="28574"/>
                  </a:lnTo>
                  <a:lnTo>
                    <a:pt x="449325" y="28575"/>
                  </a:lnTo>
                  <a:close/>
                </a:path>
                <a:path w="449325" h="482980">
                  <a:moveTo>
                    <a:pt x="39243" y="437641"/>
                  </a:moveTo>
                  <a:lnTo>
                    <a:pt x="43376" y="428996"/>
                  </a:lnTo>
                  <a:lnTo>
                    <a:pt x="26288" y="431418"/>
                  </a:lnTo>
                  <a:lnTo>
                    <a:pt x="13462" y="425323"/>
                  </a:lnTo>
                  <a:lnTo>
                    <a:pt x="1650" y="482980"/>
                  </a:lnTo>
                  <a:lnTo>
                    <a:pt x="77343" y="424179"/>
                  </a:lnTo>
                  <a:lnTo>
                    <a:pt x="43376" y="428996"/>
                  </a:lnTo>
                  <a:lnTo>
                    <a:pt x="39243" y="437641"/>
                  </a:lnTo>
                  <a:close/>
                </a:path>
                <a:path w="449325" h="482980">
                  <a:moveTo>
                    <a:pt x="238633" y="20574"/>
                  </a:moveTo>
                  <a:lnTo>
                    <a:pt x="449325" y="28575"/>
                  </a:lnTo>
                  <a:lnTo>
                    <a:pt x="449325" y="0"/>
                  </a:lnTo>
                  <a:lnTo>
                    <a:pt x="216788" y="0"/>
                  </a:lnTo>
                  <a:lnTo>
                    <a:pt x="225806" y="28575"/>
                  </a:lnTo>
                  <a:lnTo>
                    <a:pt x="238633" y="20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3290" y="197866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4889" y="335026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5360" y="2904490"/>
              <a:ext cx="473328" cy="574294"/>
            </a:xfrm>
            <a:custGeom>
              <a:avLst/>
              <a:gdLst/>
              <a:ahLst/>
              <a:cxnLst/>
              <a:rect l="l" t="t" r="r" b="b"/>
              <a:pathLst>
                <a:path w="473328" h="574294">
                  <a:moveTo>
                    <a:pt x="473328" y="545719"/>
                  </a:moveTo>
                  <a:lnTo>
                    <a:pt x="240284" y="545719"/>
                  </a:lnTo>
                  <a:lnTo>
                    <a:pt x="45440" y="56010"/>
                  </a:lnTo>
                  <a:lnTo>
                    <a:pt x="41783" y="47244"/>
                  </a:lnTo>
                  <a:lnTo>
                    <a:pt x="6603" y="0"/>
                  </a:lnTo>
                  <a:lnTo>
                    <a:pt x="0" y="95631"/>
                  </a:lnTo>
                  <a:lnTo>
                    <a:pt x="19023" y="67053"/>
                  </a:lnTo>
                  <a:lnTo>
                    <a:pt x="15366" y="58293"/>
                  </a:lnTo>
                  <a:lnTo>
                    <a:pt x="28575" y="52705"/>
                  </a:lnTo>
                  <a:lnTo>
                    <a:pt x="230759" y="574294"/>
                  </a:lnTo>
                  <a:lnTo>
                    <a:pt x="253491" y="554609"/>
                  </a:lnTo>
                  <a:lnTo>
                    <a:pt x="473328" y="545719"/>
                  </a:lnTo>
                  <a:close/>
                </a:path>
                <a:path w="473328" h="574294">
                  <a:moveTo>
                    <a:pt x="28516" y="52793"/>
                  </a:moveTo>
                  <a:lnTo>
                    <a:pt x="15366" y="58293"/>
                  </a:lnTo>
                  <a:lnTo>
                    <a:pt x="19023" y="67053"/>
                  </a:lnTo>
                  <a:lnTo>
                    <a:pt x="230759" y="574294"/>
                  </a:lnTo>
                  <a:lnTo>
                    <a:pt x="28678" y="52725"/>
                  </a:lnTo>
                  <a:lnTo>
                    <a:pt x="28516" y="52793"/>
                  </a:lnTo>
                  <a:close/>
                </a:path>
                <a:path w="473328" h="574294">
                  <a:moveTo>
                    <a:pt x="79121" y="62611"/>
                  </a:moveTo>
                  <a:lnTo>
                    <a:pt x="6603" y="0"/>
                  </a:lnTo>
                  <a:lnTo>
                    <a:pt x="41783" y="47244"/>
                  </a:lnTo>
                  <a:lnTo>
                    <a:pt x="45440" y="56010"/>
                  </a:lnTo>
                  <a:lnTo>
                    <a:pt x="79121" y="62611"/>
                  </a:lnTo>
                  <a:close/>
                </a:path>
                <a:path w="473328" h="574294">
                  <a:moveTo>
                    <a:pt x="253491" y="554609"/>
                  </a:moveTo>
                  <a:lnTo>
                    <a:pt x="230759" y="574294"/>
                  </a:lnTo>
                  <a:lnTo>
                    <a:pt x="473328" y="574294"/>
                  </a:lnTo>
                  <a:lnTo>
                    <a:pt x="473328" y="545719"/>
                  </a:lnTo>
                  <a:lnTo>
                    <a:pt x="253491" y="554609"/>
                  </a:lnTo>
                  <a:close/>
                </a:path>
                <a:path w="473328" h="574294">
                  <a:moveTo>
                    <a:pt x="45440" y="56010"/>
                  </a:moveTo>
                  <a:lnTo>
                    <a:pt x="240284" y="545719"/>
                  </a:lnTo>
                  <a:lnTo>
                    <a:pt x="249782" y="545718"/>
                  </a:lnTo>
                  <a:lnTo>
                    <a:pt x="45440" y="560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4889" y="335026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4834890" y="335026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463290" y="197866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4011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temp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ate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6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1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4" y="1420495"/>
            <a:ext cx="5916295" cy="4751705"/>
            <a:chOff x="948055" y="1420495"/>
            <a:chExt cx="4916170" cy="3605529"/>
          </a:xfrm>
        </p:grpSpPr>
        <p:sp>
          <p:nvSpPr>
            <p:cNvPr id="4" name="object 4"/>
            <p:cNvSpPr/>
            <p:nvPr/>
          </p:nvSpPr>
          <p:spPr>
            <a:xfrm>
              <a:off x="948055" y="1420495"/>
              <a:ext cx="4916170" cy="36055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7689" y="421957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0129" y="4319524"/>
              <a:ext cx="221361" cy="425831"/>
            </a:xfrm>
            <a:custGeom>
              <a:avLst/>
              <a:gdLst/>
              <a:ahLst/>
              <a:cxnLst/>
              <a:rect l="l" t="t" r="r" b="b"/>
              <a:pathLst>
                <a:path w="221361" h="425830">
                  <a:moveTo>
                    <a:pt x="132877" y="28575"/>
                  </a:moveTo>
                  <a:lnTo>
                    <a:pt x="135509" y="17780"/>
                  </a:lnTo>
                  <a:lnTo>
                    <a:pt x="110490" y="0"/>
                  </a:lnTo>
                  <a:lnTo>
                    <a:pt x="35004" y="370303"/>
                  </a:lnTo>
                  <a:lnTo>
                    <a:pt x="34868" y="370270"/>
                  </a:lnTo>
                  <a:lnTo>
                    <a:pt x="23223" y="357608"/>
                  </a:lnTo>
                  <a:lnTo>
                    <a:pt x="0" y="332358"/>
                  </a:lnTo>
                  <a:lnTo>
                    <a:pt x="20955" y="366902"/>
                  </a:lnTo>
                  <a:lnTo>
                    <a:pt x="21336" y="425831"/>
                  </a:lnTo>
                  <a:lnTo>
                    <a:pt x="48768" y="373633"/>
                  </a:lnTo>
                  <a:lnTo>
                    <a:pt x="51002" y="364466"/>
                  </a:lnTo>
                  <a:lnTo>
                    <a:pt x="121666" y="28575"/>
                  </a:lnTo>
                  <a:lnTo>
                    <a:pt x="132877" y="28575"/>
                  </a:lnTo>
                  <a:close/>
                </a:path>
                <a:path w="221361" h="425830">
                  <a:moveTo>
                    <a:pt x="110490" y="0"/>
                  </a:moveTo>
                  <a:lnTo>
                    <a:pt x="23223" y="357608"/>
                  </a:lnTo>
                  <a:lnTo>
                    <a:pt x="34868" y="370270"/>
                  </a:lnTo>
                  <a:lnTo>
                    <a:pt x="35004" y="370303"/>
                  </a:lnTo>
                  <a:lnTo>
                    <a:pt x="110490" y="0"/>
                  </a:lnTo>
                  <a:close/>
                </a:path>
                <a:path w="221361" h="425830">
                  <a:moveTo>
                    <a:pt x="135509" y="17780"/>
                  </a:moveTo>
                  <a:lnTo>
                    <a:pt x="132877" y="28575"/>
                  </a:lnTo>
                  <a:lnTo>
                    <a:pt x="221361" y="28575"/>
                  </a:lnTo>
                  <a:lnTo>
                    <a:pt x="221361" y="0"/>
                  </a:lnTo>
                  <a:lnTo>
                    <a:pt x="110490" y="0"/>
                  </a:lnTo>
                  <a:lnTo>
                    <a:pt x="135509" y="17780"/>
                  </a:lnTo>
                  <a:close/>
                </a:path>
                <a:path w="221361" h="425830">
                  <a:moveTo>
                    <a:pt x="48768" y="373633"/>
                  </a:moveTo>
                  <a:lnTo>
                    <a:pt x="21336" y="425831"/>
                  </a:lnTo>
                  <a:lnTo>
                    <a:pt x="83312" y="352678"/>
                  </a:lnTo>
                  <a:lnTo>
                    <a:pt x="51002" y="364466"/>
                  </a:lnTo>
                  <a:lnTo>
                    <a:pt x="48768" y="373633"/>
                  </a:lnTo>
                  <a:close/>
                </a:path>
                <a:path w="221361" h="425830">
                  <a:moveTo>
                    <a:pt x="21336" y="425831"/>
                  </a:moveTo>
                  <a:lnTo>
                    <a:pt x="20955" y="366902"/>
                  </a:lnTo>
                  <a:lnTo>
                    <a:pt x="0" y="332358"/>
                  </a:lnTo>
                  <a:lnTo>
                    <a:pt x="21336" y="425831"/>
                  </a:lnTo>
                  <a:close/>
                </a:path>
                <a:path w="221361" h="425830">
                  <a:moveTo>
                    <a:pt x="121666" y="28575"/>
                  </a:moveTo>
                  <a:lnTo>
                    <a:pt x="51002" y="364466"/>
                  </a:lnTo>
                  <a:lnTo>
                    <a:pt x="132877" y="28575"/>
                  </a:lnTo>
                  <a:lnTo>
                    <a:pt x="121666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7689" y="421957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377690" y="421957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76323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aporan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tempat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panan</a:t>
            </a:r>
            <a:r>
              <a:rPr sz="1600" spc="-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8055" y="1418588"/>
            <a:ext cx="6297295" cy="4753611"/>
            <a:chOff x="948055" y="1418589"/>
            <a:chExt cx="5032375" cy="3686810"/>
          </a:xfrm>
        </p:grpSpPr>
        <p:sp>
          <p:nvSpPr>
            <p:cNvPr id="6" name="object 6"/>
            <p:cNvSpPr/>
            <p:nvPr/>
          </p:nvSpPr>
          <p:spPr>
            <a:xfrm>
              <a:off x="948055" y="1418589"/>
              <a:ext cx="5032375" cy="3686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789" y="21450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2190" y="2004060"/>
              <a:ext cx="781050" cy="269493"/>
            </a:xfrm>
            <a:custGeom>
              <a:avLst/>
              <a:gdLst/>
              <a:ahLst/>
              <a:cxnLst/>
              <a:rect l="l" t="t" r="r" b="b"/>
              <a:pathLst>
                <a:path w="781050" h="269493">
                  <a:moveTo>
                    <a:pt x="781050" y="0"/>
                  </a:moveTo>
                  <a:lnTo>
                    <a:pt x="725424" y="19176"/>
                  </a:lnTo>
                  <a:lnTo>
                    <a:pt x="733171" y="31241"/>
                  </a:lnTo>
                  <a:lnTo>
                    <a:pt x="717335" y="24449"/>
                  </a:lnTo>
                  <a:lnTo>
                    <a:pt x="389255" y="240918"/>
                  </a:lnTo>
                  <a:lnTo>
                    <a:pt x="0" y="240918"/>
                  </a:lnTo>
                  <a:lnTo>
                    <a:pt x="381508" y="243331"/>
                  </a:lnTo>
                  <a:lnTo>
                    <a:pt x="393446" y="269493"/>
                  </a:lnTo>
                  <a:lnTo>
                    <a:pt x="733002" y="48335"/>
                  </a:lnTo>
                  <a:lnTo>
                    <a:pt x="740918" y="43179"/>
                  </a:lnTo>
                  <a:lnTo>
                    <a:pt x="781050" y="0"/>
                  </a:lnTo>
                  <a:close/>
                </a:path>
                <a:path w="781050" h="269493">
                  <a:moveTo>
                    <a:pt x="0" y="240918"/>
                  </a:moveTo>
                  <a:lnTo>
                    <a:pt x="0" y="269493"/>
                  </a:lnTo>
                  <a:lnTo>
                    <a:pt x="393446" y="269493"/>
                  </a:lnTo>
                  <a:lnTo>
                    <a:pt x="381508" y="243331"/>
                  </a:lnTo>
                  <a:lnTo>
                    <a:pt x="0" y="240918"/>
                  </a:lnTo>
                  <a:close/>
                </a:path>
                <a:path w="781050" h="269493">
                  <a:moveTo>
                    <a:pt x="725424" y="19176"/>
                  </a:moveTo>
                  <a:lnTo>
                    <a:pt x="781050" y="0"/>
                  </a:lnTo>
                  <a:lnTo>
                    <a:pt x="685800" y="10922"/>
                  </a:lnTo>
                  <a:lnTo>
                    <a:pt x="717335" y="24449"/>
                  </a:lnTo>
                  <a:lnTo>
                    <a:pt x="733171" y="31241"/>
                  </a:lnTo>
                  <a:lnTo>
                    <a:pt x="725424" y="19176"/>
                  </a:lnTo>
                  <a:close/>
                </a:path>
                <a:path w="781050" h="269493">
                  <a:moveTo>
                    <a:pt x="740918" y="43179"/>
                  </a:moveTo>
                  <a:lnTo>
                    <a:pt x="733002" y="48335"/>
                  </a:lnTo>
                  <a:lnTo>
                    <a:pt x="732663" y="82676"/>
                  </a:lnTo>
                  <a:lnTo>
                    <a:pt x="781050" y="0"/>
                  </a:lnTo>
                  <a:lnTo>
                    <a:pt x="740918" y="43179"/>
                  </a:lnTo>
                  <a:close/>
                </a:path>
                <a:path w="781050" h="269493">
                  <a:moveTo>
                    <a:pt x="389255" y="240918"/>
                  </a:moveTo>
                  <a:lnTo>
                    <a:pt x="717335" y="24449"/>
                  </a:lnTo>
                  <a:lnTo>
                    <a:pt x="385210" y="240919"/>
                  </a:lnTo>
                  <a:lnTo>
                    <a:pt x="389255" y="2409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8789" y="21450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7190" y="27165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6140" y="2461260"/>
              <a:ext cx="704850" cy="383793"/>
            </a:xfrm>
            <a:custGeom>
              <a:avLst/>
              <a:gdLst/>
              <a:ahLst/>
              <a:cxnLst/>
              <a:rect l="l" t="t" r="r" b="b"/>
              <a:pathLst>
                <a:path w="704850" h="383793">
                  <a:moveTo>
                    <a:pt x="704850" y="355218"/>
                  </a:moveTo>
                  <a:lnTo>
                    <a:pt x="353695" y="355218"/>
                  </a:lnTo>
                  <a:lnTo>
                    <a:pt x="56394" y="38275"/>
                  </a:lnTo>
                  <a:lnTo>
                    <a:pt x="49784" y="31368"/>
                  </a:lnTo>
                  <a:lnTo>
                    <a:pt x="0" y="0"/>
                  </a:lnTo>
                  <a:lnTo>
                    <a:pt x="28321" y="91566"/>
                  </a:lnTo>
                  <a:lnTo>
                    <a:pt x="29210" y="51180"/>
                  </a:lnTo>
                  <a:lnTo>
                    <a:pt x="39497" y="41275"/>
                  </a:lnTo>
                  <a:lnTo>
                    <a:pt x="347599" y="383793"/>
                  </a:lnTo>
                  <a:lnTo>
                    <a:pt x="363982" y="359663"/>
                  </a:lnTo>
                  <a:lnTo>
                    <a:pt x="704850" y="355218"/>
                  </a:lnTo>
                  <a:close/>
                </a:path>
                <a:path w="704850" h="383793">
                  <a:moveTo>
                    <a:pt x="35772" y="58036"/>
                  </a:moveTo>
                  <a:lnTo>
                    <a:pt x="347599" y="383793"/>
                  </a:lnTo>
                  <a:lnTo>
                    <a:pt x="39497" y="41275"/>
                  </a:lnTo>
                  <a:lnTo>
                    <a:pt x="29210" y="51180"/>
                  </a:lnTo>
                  <a:lnTo>
                    <a:pt x="28321" y="91566"/>
                  </a:lnTo>
                  <a:lnTo>
                    <a:pt x="35772" y="58036"/>
                  </a:lnTo>
                  <a:close/>
                </a:path>
                <a:path w="704850" h="383793">
                  <a:moveTo>
                    <a:pt x="90297" y="32257"/>
                  </a:moveTo>
                  <a:lnTo>
                    <a:pt x="0" y="0"/>
                  </a:lnTo>
                  <a:lnTo>
                    <a:pt x="49784" y="31368"/>
                  </a:lnTo>
                  <a:lnTo>
                    <a:pt x="56394" y="38275"/>
                  </a:lnTo>
                  <a:lnTo>
                    <a:pt x="90297" y="32257"/>
                  </a:lnTo>
                  <a:close/>
                </a:path>
                <a:path w="704850" h="383793">
                  <a:moveTo>
                    <a:pt x="363982" y="359663"/>
                  </a:moveTo>
                  <a:lnTo>
                    <a:pt x="347599" y="383793"/>
                  </a:lnTo>
                  <a:lnTo>
                    <a:pt x="704850" y="383793"/>
                  </a:lnTo>
                  <a:lnTo>
                    <a:pt x="704850" y="355218"/>
                  </a:lnTo>
                  <a:lnTo>
                    <a:pt x="363982" y="359663"/>
                  </a:lnTo>
                  <a:close/>
                </a:path>
                <a:path w="704850" h="383793">
                  <a:moveTo>
                    <a:pt x="56394" y="38275"/>
                  </a:moveTo>
                  <a:lnTo>
                    <a:pt x="353695" y="355218"/>
                  </a:lnTo>
                  <a:lnTo>
                    <a:pt x="359727" y="355218"/>
                  </a:lnTo>
                  <a:lnTo>
                    <a:pt x="56394" y="382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7190" y="27165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1790" y="420243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5190" y="4302379"/>
              <a:ext cx="666750" cy="425831"/>
            </a:xfrm>
            <a:custGeom>
              <a:avLst/>
              <a:gdLst/>
              <a:ahLst/>
              <a:cxnLst/>
              <a:rect l="l" t="t" r="r" b="b"/>
              <a:pathLst>
                <a:path w="666750" h="425830">
                  <a:moveTo>
                    <a:pt x="619633" y="390525"/>
                  </a:moveTo>
                  <a:lnTo>
                    <a:pt x="666750" y="425831"/>
                  </a:lnTo>
                  <a:lnTo>
                    <a:pt x="630682" y="381508"/>
                  </a:lnTo>
                  <a:lnTo>
                    <a:pt x="613606" y="383114"/>
                  </a:lnTo>
                  <a:lnTo>
                    <a:pt x="579374" y="386334"/>
                  </a:lnTo>
                  <a:lnTo>
                    <a:pt x="666750" y="425831"/>
                  </a:lnTo>
                  <a:lnTo>
                    <a:pt x="619633" y="390525"/>
                  </a:lnTo>
                  <a:close/>
                </a:path>
                <a:path w="666750" h="425830">
                  <a:moveTo>
                    <a:pt x="645922" y="332232"/>
                  </a:moveTo>
                  <a:lnTo>
                    <a:pt x="635747" y="365129"/>
                  </a:lnTo>
                  <a:lnTo>
                    <a:pt x="641731" y="372491"/>
                  </a:lnTo>
                  <a:lnTo>
                    <a:pt x="645922" y="332232"/>
                  </a:lnTo>
                  <a:close/>
                </a:path>
                <a:path w="666750" h="425830">
                  <a:moveTo>
                    <a:pt x="613606" y="383114"/>
                  </a:moveTo>
                  <a:lnTo>
                    <a:pt x="332105" y="28575"/>
                  </a:lnTo>
                  <a:lnTo>
                    <a:pt x="325290" y="28575"/>
                  </a:lnTo>
                  <a:lnTo>
                    <a:pt x="613606" y="383114"/>
                  </a:lnTo>
                  <a:close/>
                </a:path>
                <a:path w="666750" h="425830">
                  <a:moveTo>
                    <a:pt x="321056" y="23368"/>
                  </a:moveTo>
                  <a:lnTo>
                    <a:pt x="338963" y="0"/>
                  </a:lnTo>
                  <a:lnTo>
                    <a:pt x="0" y="0"/>
                  </a:lnTo>
                  <a:lnTo>
                    <a:pt x="321056" y="23368"/>
                  </a:lnTo>
                  <a:close/>
                </a:path>
                <a:path w="666750" h="425830">
                  <a:moveTo>
                    <a:pt x="0" y="0"/>
                  </a:moveTo>
                  <a:lnTo>
                    <a:pt x="0" y="28575"/>
                  </a:lnTo>
                  <a:lnTo>
                    <a:pt x="332105" y="28575"/>
                  </a:lnTo>
                  <a:lnTo>
                    <a:pt x="613606" y="383114"/>
                  </a:lnTo>
                  <a:lnTo>
                    <a:pt x="630682" y="381508"/>
                  </a:lnTo>
                  <a:lnTo>
                    <a:pt x="666750" y="425831"/>
                  </a:lnTo>
                  <a:lnTo>
                    <a:pt x="645922" y="332232"/>
                  </a:lnTo>
                  <a:lnTo>
                    <a:pt x="641731" y="372491"/>
                  </a:lnTo>
                  <a:lnTo>
                    <a:pt x="635747" y="365129"/>
                  </a:lnTo>
                  <a:lnTo>
                    <a:pt x="338963" y="0"/>
                  </a:lnTo>
                  <a:lnTo>
                    <a:pt x="321056" y="23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1790" y="420243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891790" y="420243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4187190" y="27165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748789" y="21450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71490" cy="929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/Data</a:t>
            </a:r>
            <a:r>
              <a:rPr sz="1600" spc="3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Sour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tombol</a:t>
            </a:r>
            <a:r>
              <a:rPr sz="1600" spc="3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4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  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241300" marR="10739">
              <a:lnSpc>
                <a:spcPct val="143229"/>
              </a:lnSpc>
              <a:spcBef>
                <a:spcPts val="372"/>
              </a:spcBef>
            </a:pP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3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rce.</a:t>
            </a:r>
            <a:r>
              <a:rPr sz="1600" spc="28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3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44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etbeans</a:t>
            </a:r>
            <a:r>
              <a:rPr sz="1600" spc="3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3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Conne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9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te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bol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4" y="2119628"/>
            <a:ext cx="5611495" cy="4204971"/>
            <a:chOff x="948055" y="2119629"/>
            <a:chExt cx="4916170" cy="3540760"/>
          </a:xfrm>
        </p:grpSpPr>
        <p:sp>
          <p:nvSpPr>
            <p:cNvPr id="4" name="object 4"/>
            <p:cNvSpPr/>
            <p:nvPr/>
          </p:nvSpPr>
          <p:spPr>
            <a:xfrm>
              <a:off x="948055" y="2119629"/>
              <a:ext cx="4916170" cy="3540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9090" y="31356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2489" y="2927985"/>
              <a:ext cx="714375" cy="336168"/>
            </a:xfrm>
            <a:custGeom>
              <a:avLst/>
              <a:gdLst/>
              <a:ahLst/>
              <a:cxnLst/>
              <a:rect l="l" t="t" r="r" b="b"/>
              <a:pathLst>
                <a:path w="714375" h="336168">
                  <a:moveTo>
                    <a:pt x="714375" y="0"/>
                  </a:moveTo>
                  <a:lnTo>
                    <a:pt x="662305" y="27559"/>
                  </a:lnTo>
                  <a:lnTo>
                    <a:pt x="671830" y="38226"/>
                  </a:lnTo>
                  <a:lnTo>
                    <a:pt x="655194" y="33951"/>
                  </a:lnTo>
                  <a:lnTo>
                    <a:pt x="356235" y="307593"/>
                  </a:lnTo>
                  <a:lnTo>
                    <a:pt x="0" y="307593"/>
                  </a:lnTo>
                  <a:lnTo>
                    <a:pt x="346710" y="311276"/>
                  </a:lnTo>
                  <a:lnTo>
                    <a:pt x="361696" y="336168"/>
                  </a:lnTo>
                  <a:lnTo>
                    <a:pt x="674326" y="55198"/>
                  </a:lnTo>
                  <a:lnTo>
                    <a:pt x="681482" y="48767"/>
                  </a:lnTo>
                  <a:lnTo>
                    <a:pt x="714375" y="0"/>
                  </a:lnTo>
                  <a:close/>
                </a:path>
                <a:path w="714375" h="336168">
                  <a:moveTo>
                    <a:pt x="0" y="307593"/>
                  </a:moveTo>
                  <a:lnTo>
                    <a:pt x="0" y="336168"/>
                  </a:lnTo>
                  <a:lnTo>
                    <a:pt x="361696" y="336168"/>
                  </a:lnTo>
                  <a:lnTo>
                    <a:pt x="346710" y="311276"/>
                  </a:lnTo>
                  <a:lnTo>
                    <a:pt x="0" y="307593"/>
                  </a:lnTo>
                  <a:close/>
                </a:path>
                <a:path w="714375" h="336168">
                  <a:moveTo>
                    <a:pt x="662305" y="27559"/>
                  </a:moveTo>
                  <a:lnTo>
                    <a:pt x="714375" y="0"/>
                  </a:lnTo>
                  <a:lnTo>
                    <a:pt x="621919" y="25400"/>
                  </a:lnTo>
                  <a:lnTo>
                    <a:pt x="655194" y="33951"/>
                  </a:lnTo>
                  <a:lnTo>
                    <a:pt x="671830" y="38226"/>
                  </a:lnTo>
                  <a:lnTo>
                    <a:pt x="662305" y="27559"/>
                  </a:lnTo>
                  <a:close/>
                </a:path>
                <a:path w="714375" h="336168">
                  <a:moveTo>
                    <a:pt x="681482" y="48767"/>
                  </a:moveTo>
                  <a:lnTo>
                    <a:pt x="674326" y="55198"/>
                  </a:lnTo>
                  <a:lnTo>
                    <a:pt x="679323" y="89153"/>
                  </a:lnTo>
                  <a:lnTo>
                    <a:pt x="714375" y="0"/>
                  </a:lnTo>
                  <a:lnTo>
                    <a:pt x="681482" y="48767"/>
                  </a:lnTo>
                  <a:close/>
                </a:path>
                <a:path w="714375" h="336168">
                  <a:moveTo>
                    <a:pt x="356235" y="307593"/>
                  </a:moveTo>
                  <a:lnTo>
                    <a:pt x="655194" y="33951"/>
                  </a:lnTo>
                  <a:lnTo>
                    <a:pt x="350806" y="307593"/>
                  </a:lnTo>
                  <a:lnTo>
                    <a:pt x="356235" y="3075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9090" y="31356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149090" y="31356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48055" y="719454"/>
            <a:ext cx="4849495" cy="4690746"/>
            <a:chOff x="948055" y="719454"/>
            <a:chExt cx="3637915" cy="4227195"/>
          </a:xfrm>
        </p:grpSpPr>
        <p:sp>
          <p:nvSpPr>
            <p:cNvPr id="4" name="object 4"/>
            <p:cNvSpPr/>
            <p:nvPr/>
          </p:nvSpPr>
          <p:spPr>
            <a:xfrm>
              <a:off x="948055" y="719454"/>
              <a:ext cx="3637915" cy="4227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1290" y="22466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6865" y="1715135"/>
              <a:ext cx="1038224" cy="660018"/>
            </a:xfrm>
            <a:custGeom>
              <a:avLst/>
              <a:gdLst/>
              <a:ahLst/>
              <a:cxnLst/>
              <a:rect l="l" t="t" r="r" b="b"/>
              <a:pathLst>
                <a:path w="1038224" h="660018">
                  <a:moveTo>
                    <a:pt x="35813" y="44450"/>
                  </a:moveTo>
                  <a:lnTo>
                    <a:pt x="35973" y="44435"/>
                  </a:lnTo>
                  <a:lnTo>
                    <a:pt x="46990" y="35560"/>
                  </a:lnTo>
                  <a:lnTo>
                    <a:pt x="0" y="0"/>
                  </a:lnTo>
                  <a:lnTo>
                    <a:pt x="24765" y="53466"/>
                  </a:lnTo>
                  <a:lnTo>
                    <a:pt x="35766" y="44603"/>
                  </a:lnTo>
                  <a:lnTo>
                    <a:pt x="35813" y="44450"/>
                  </a:lnTo>
                  <a:close/>
                </a:path>
                <a:path w="1038224" h="660018">
                  <a:moveTo>
                    <a:pt x="531876" y="636777"/>
                  </a:moveTo>
                  <a:lnTo>
                    <a:pt x="520699" y="631443"/>
                  </a:lnTo>
                  <a:lnTo>
                    <a:pt x="513841" y="660018"/>
                  </a:lnTo>
                  <a:lnTo>
                    <a:pt x="1038224" y="660018"/>
                  </a:lnTo>
                  <a:lnTo>
                    <a:pt x="531876" y="636777"/>
                  </a:lnTo>
                  <a:close/>
                </a:path>
                <a:path w="1038224" h="660018">
                  <a:moveTo>
                    <a:pt x="0" y="0"/>
                  </a:moveTo>
                  <a:lnTo>
                    <a:pt x="20446" y="93599"/>
                  </a:lnTo>
                  <a:lnTo>
                    <a:pt x="30695" y="60821"/>
                  </a:lnTo>
                  <a:lnTo>
                    <a:pt x="513841" y="660018"/>
                  </a:lnTo>
                  <a:lnTo>
                    <a:pt x="520699" y="631443"/>
                  </a:lnTo>
                  <a:lnTo>
                    <a:pt x="531876" y="636777"/>
                  </a:lnTo>
                  <a:lnTo>
                    <a:pt x="1038224" y="660018"/>
                  </a:lnTo>
                  <a:lnTo>
                    <a:pt x="1038224" y="631443"/>
                  </a:lnTo>
                  <a:lnTo>
                    <a:pt x="527574" y="631444"/>
                  </a:lnTo>
                  <a:lnTo>
                    <a:pt x="52929" y="42924"/>
                  </a:lnTo>
                  <a:lnTo>
                    <a:pt x="87122" y="39877"/>
                  </a:lnTo>
                  <a:lnTo>
                    <a:pt x="0" y="0"/>
                  </a:lnTo>
                  <a:lnTo>
                    <a:pt x="46990" y="35560"/>
                  </a:lnTo>
                  <a:lnTo>
                    <a:pt x="35973" y="44435"/>
                  </a:lnTo>
                  <a:lnTo>
                    <a:pt x="35766" y="44603"/>
                  </a:lnTo>
                  <a:lnTo>
                    <a:pt x="24765" y="53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1290" y="22466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8890" y="3961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2290" y="4061079"/>
              <a:ext cx="555625" cy="616331"/>
            </a:xfrm>
            <a:custGeom>
              <a:avLst/>
              <a:gdLst/>
              <a:ahLst/>
              <a:cxnLst/>
              <a:rect l="l" t="t" r="r" b="b"/>
              <a:pathLst>
                <a:path w="555625" h="616330">
                  <a:moveTo>
                    <a:pt x="515620" y="570357"/>
                  </a:moveTo>
                  <a:lnTo>
                    <a:pt x="552450" y="616331"/>
                  </a:lnTo>
                  <a:lnTo>
                    <a:pt x="528574" y="564388"/>
                  </a:lnTo>
                  <a:lnTo>
                    <a:pt x="511651" y="561729"/>
                  </a:lnTo>
                  <a:lnTo>
                    <a:pt x="477647" y="556387"/>
                  </a:lnTo>
                  <a:lnTo>
                    <a:pt x="552450" y="616331"/>
                  </a:lnTo>
                  <a:lnTo>
                    <a:pt x="515620" y="570357"/>
                  </a:lnTo>
                  <a:close/>
                </a:path>
                <a:path w="555625" h="616330">
                  <a:moveTo>
                    <a:pt x="541527" y="558419"/>
                  </a:moveTo>
                  <a:lnTo>
                    <a:pt x="555625" y="520573"/>
                  </a:lnTo>
                  <a:lnTo>
                    <a:pt x="537571" y="549814"/>
                  </a:lnTo>
                  <a:lnTo>
                    <a:pt x="541527" y="558419"/>
                  </a:lnTo>
                  <a:close/>
                </a:path>
                <a:path w="555625" h="616330">
                  <a:moveTo>
                    <a:pt x="511651" y="561729"/>
                  </a:moveTo>
                  <a:lnTo>
                    <a:pt x="275589" y="28575"/>
                  </a:lnTo>
                  <a:lnTo>
                    <a:pt x="266432" y="28575"/>
                  </a:lnTo>
                  <a:lnTo>
                    <a:pt x="511651" y="561729"/>
                  </a:lnTo>
                  <a:close/>
                </a:path>
                <a:path w="555625" h="616330">
                  <a:moveTo>
                    <a:pt x="262636" y="20320"/>
                  </a:moveTo>
                  <a:lnTo>
                    <a:pt x="284734" y="0"/>
                  </a:lnTo>
                  <a:lnTo>
                    <a:pt x="0" y="0"/>
                  </a:lnTo>
                  <a:lnTo>
                    <a:pt x="262636" y="20320"/>
                  </a:lnTo>
                  <a:close/>
                </a:path>
                <a:path w="555625" h="616330">
                  <a:moveTo>
                    <a:pt x="0" y="0"/>
                  </a:moveTo>
                  <a:lnTo>
                    <a:pt x="0" y="28575"/>
                  </a:lnTo>
                  <a:lnTo>
                    <a:pt x="275589" y="28575"/>
                  </a:lnTo>
                  <a:lnTo>
                    <a:pt x="511651" y="561729"/>
                  </a:lnTo>
                  <a:lnTo>
                    <a:pt x="528574" y="564388"/>
                  </a:lnTo>
                  <a:lnTo>
                    <a:pt x="552450" y="616331"/>
                  </a:lnTo>
                  <a:lnTo>
                    <a:pt x="555625" y="520573"/>
                  </a:lnTo>
                  <a:lnTo>
                    <a:pt x="541527" y="558419"/>
                  </a:lnTo>
                  <a:lnTo>
                    <a:pt x="537571" y="549814"/>
                  </a:lnTo>
                  <a:lnTo>
                    <a:pt x="284734" y="0"/>
                  </a:lnTo>
                  <a:lnTo>
                    <a:pt x="262636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8890" y="396112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548890" y="39611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01290" y="224662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7766170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Netb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ans</a:t>
            </a:r>
            <a:r>
              <a:rPr sz="1600" spc="3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3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Conne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9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3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4" dirty="0" smtClean="0">
                <a:latin typeface="Arial"/>
                <a:cs typeface="Arial"/>
              </a:rPr>
              <a:t>eksi</a:t>
            </a:r>
            <a:r>
              <a:rPr sz="1600" spc="0" dirty="0" smtClean="0">
                <a:latin typeface="Arial"/>
                <a:cs typeface="Arial"/>
              </a:rPr>
              <a:t>Lap</a:t>
            </a:r>
            <a:r>
              <a:rPr sz="1600" spc="2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3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DBC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URL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erta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uk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14" dirty="0" smtClean="0">
                <a:latin typeface="Arial"/>
                <a:cs typeface="Arial"/>
              </a:rPr>
              <a:t>y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48055" y="1769110"/>
            <a:ext cx="4087495" cy="4403090"/>
            <a:chOff x="948055" y="1769110"/>
            <a:chExt cx="3189605" cy="3694429"/>
          </a:xfrm>
        </p:grpSpPr>
        <p:sp>
          <p:nvSpPr>
            <p:cNvPr id="7" name="object 7"/>
            <p:cNvSpPr/>
            <p:nvPr/>
          </p:nvSpPr>
          <p:spPr>
            <a:xfrm>
              <a:off x="948055" y="1769110"/>
              <a:ext cx="3189605" cy="3694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5990" y="20459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8789" y="2145919"/>
              <a:ext cx="381000" cy="330580"/>
            </a:xfrm>
            <a:custGeom>
              <a:avLst/>
              <a:gdLst/>
              <a:ahLst/>
              <a:cxnLst/>
              <a:rect l="l" t="t" r="r" b="b"/>
              <a:pathLst>
                <a:path w="381000" h="330580">
                  <a:moveTo>
                    <a:pt x="41783" y="289051"/>
                  </a:moveTo>
                  <a:lnTo>
                    <a:pt x="46693" y="280925"/>
                  </a:lnTo>
                  <a:lnTo>
                    <a:pt x="29591" y="281685"/>
                  </a:lnTo>
                  <a:lnTo>
                    <a:pt x="17272" y="274319"/>
                  </a:lnTo>
                  <a:lnTo>
                    <a:pt x="0" y="330580"/>
                  </a:lnTo>
                  <a:lnTo>
                    <a:pt x="81026" y="279400"/>
                  </a:lnTo>
                  <a:lnTo>
                    <a:pt x="46693" y="280925"/>
                  </a:lnTo>
                  <a:lnTo>
                    <a:pt x="41783" y="289051"/>
                  </a:lnTo>
                  <a:close/>
                </a:path>
                <a:path w="381000" h="330580">
                  <a:moveTo>
                    <a:pt x="203327" y="21716"/>
                  </a:moveTo>
                  <a:lnTo>
                    <a:pt x="381000" y="0"/>
                  </a:lnTo>
                  <a:lnTo>
                    <a:pt x="183134" y="0"/>
                  </a:lnTo>
                  <a:lnTo>
                    <a:pt x="191135" y="28575"/>
                  </a:lnTo>
                  <a:lnTo>
                    <a:pt x="203327" y="21716"/>
                  </a:lnTo>
                  <a:close/>
                </a:path>
                <a:path w="381000" h="330580">
                  <a:moveTo>
                    <a:pt x="7620" y="235076"/>
                  </a:moveTo>
                  <a:lnTo>
                    <a:pt x="0" y="330580"/>
                  </a:lnTo>
                  <a:lnTo>
                    <a:pt x="17272" y="274319"/>
                  </a:lnTo>
                  <a:lnTo>
                    <a:pt x="29591" y="281685"/>
                  </a:lnTo>
                  <a:lnTo>
                    <a:pt x="46693" y="280925"/>
                  </a:lnTo>
                  <a:lnTo>
                    <a:pt x="199182" y="28574"/>
                  </a:lnTo>
                  <a:lnTo>
                    <a:pt x="381000" y="28575"/>
                  </a:lnTo>
                  <a:lnTo>
                    <a:pt x="381000" y="0"/>
                  </a:lnTo>
                  <a:lnTo>
                    <a:pt x="203327" y="21716"/>
                  </a:lnTo>
                  <a:lnTo>
                    <a:pt x="191135" y="28575"/>
                  </a:lnTo>
                  <a:lnTo>
                    <a:pt x="183134" y="0"/>
                  </a:lnTo>
                  <a:lnTo>
                    <a:pt x="22243" y="266098"/>
                  </a:lnTo>
                  <a:lnTo>
                    <a:pt x="7620" y="2350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5990" y="20459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0390" y="21602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4150" y="2260219"/>
              <a:ext cx="320039" cy="502030"/>
            </a:xfrm>
            <a:custGeom>
              <a:avLst/>
              <a:gdLst/>
              <a:ahLst/>
              <a:cxnLst/>
              <a:rect l="l" t="t" r="r" b="b"/>
              <a:pathLst>
                <a:path w="320039" h="502030">
                  <a:moveTo>
                    <a:pt x="21533" y="434100"/>
                  </a:moveTo>
                  <a:lnTo>
                    <a:pt x="0" y="407415"/>
                  </a:lnTo>
                  <a:lnTo>
                    <a:pt x="15239" y="502030"/>
                  </a:lnTo>
                  <a:lnTo>
                    <a:pt x="45974" y="451738"/>
                  </a:lnTo>
                  <a:lnTo>
                    <a:pt x="48798" y="442737"/>
                  </a:lnTo>
                  <a:lnTo>
                    <a:pt x="168275" y="28575"/>
                  </a:lnTo>
                  <a:lnTo>
                    <a:pt x="320039" y="28575"/>
                  </a:lnTo>
                  <a:lnTo>
                    <a:pt x="181863" y="18668"/>
                  </a:lnTo>
                  <a:lnTo>
                    <a:pt x="157733" y="0"/>
                  </a:lnTo>
                  <a:lnTo>
                    <a:pt x="32457" y="447526"/>
                  </a:lnTo>
                  <a:lnTo>
                    <a:pt x="18668" y="443229"/>
                  </a:lnTo>
                  <a:lnTo>
                    <a:pt x="21533" y="434100"/>
                  </a:lnTo>
                  <a:close/>
                </a:path>
                <a:path w="320039" h="502030">
                  <a:moveTo>
                    <a:pt x="32337" y="447489"/>
                  </a:moveTo>
                  <a:lnTo>
                    <a:pt x="157733" y="0"/>
                  </a:lnTo>
                  <a:lnTo>
                    <a:pt x="21533" y="434100"/>
                  </a:lnTo>
                  <a:lnTo>
                    <a:pt x="18668" y="443229"/>
                  </a:lnTo>
                  <a:lnTo>
                    <a:pt x="32385" y="447547"/>
                  </a:lnTo>
                  <a:close/>
                </a:path>
                <a:path w="320039" h="502030">
                  <a:moveTo>
                    <a:pt x="320039" y="0"/>
                  </a:moveTo>
                  <a:lnTo>
                    <a:pt x="157733" y="0"/>
                  </a:lnTo>
                  <a:lnTo>
                    <a:pt x="181863" y="18668"/>
                  </a:lnTo>
                  <a:lnTo>
                    <a:pt x="320039" y="28575"/>
                  </a:lnTo>
                  <a:lnTo>
                    <a:pt x="320039" y="0"/>
                  </a:lnTo>
                  <a:close/>
                </a:path>
                <a:path w="320039" h="502030">
                  <a:moveTo>
                    <a:pt x="45974" y="451738"/>
                  </a:moveTo>
                  <a:lnTo>
                    <a:pt x="15239" y="502030"/>
                  </a:lnTo>
                  <a:lnTo>
                    <a:pt x="81787" y="433069"/>
                  </a:lnTo>
                  <a:lnTo>
                    <a:pt x="48798" y="442737"/>
                  </a:lnTo>
                  <a:lnTo>
                    <a:pt x="45974" y="451738"/>
                  </a:lnTo>
                  <a:close/>
                </a:path>
                <a:path w="320039" h="502030">
                  <a:moveTo>
                    <a:pt x="168275" y="28575"/>
                  </a:moveTo>
                  <a:lnTo>
                    <a:pt x="48798" y="442737"/>
                  </a:lnTo>
                  <a:lnTo>
                    <a:pt x="178755" y="28575"/>
                  </a:lnTo>
                  <a:lnTo>
                    <a:pt x="16827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0390" y="21602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6090" y="31889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6243" y="2981325"/>
              <a:ext cx="223646" cy="336169"/>
            </a:xfrm>
            <a:custGeom>
              <a:avLst/>
              <a:gdLst/>
              <a:ahLst/>
              <a:cxnLst/>
              <a:rect l="l" t="t" r="r" b="b"/>
              <a:pathLst>
                <a:path w="223646" h="336169">
                  <a:moveTo>
                    <a:pt x="223646" y="307594"/>
                  </a:moveTo>
                  <a:lnTo>
                    <a:pt x="119506" y="307594"/>
                  </a:lnTo>
                  <a:lnTo>
                    <a:pt x="48417" y="58924"/>
                  </a:lnTo>
                  <a:lnTo>
                    <a:pt x="45465" y="49911"/>
                  </a:lnTo>
                  <a:lnTo>
                    <a:pt x="14096" y="0"/>
                  </a:lnTo>
                  <a:lnTo>
                    <a:pt x="0" y="94869"/>
                  </a:lnTo>
                  <a:lnTo>
                    <a:pt x="21253" y="67858"/>
                  </a:lnTo>
                  <a:lnTo>
                    <a:pt x="18287" y="58800"/>
                  </a:lnTo>
                  <a:lnTo>
                    <a:pt x="31876" y="54355"/>
                  </a:lnTo>
                  <a:lnTo>
                    <a:pt x="109093" y="336169"/>
                  </a:lnTo>
                  <a:lnTo>
                    <a:pt x="133095" y="317500"/>
                  </a:lnTo>
                  <a:lnTo>
                    <a:pt x="223646" y="307594"/>
                  </a:lnTo>
                  <a:close/>
                </a:path>
                <a:path w="223646" h="336169">
                  <a:moveTo>
                    <a:pt x="31877" y="54355"/>
                  </a:moveTo>
                  <a:lnTo>
                    <a:pt x="18287" y="58800"/>
                  </a:lnTo>
                  <a:lnTo>
                    <a:pt x="21253" y="67858"/>
                  </a:lnTo>
                  <a:lnTo>
                    <a:pt x="109093" y="336169"/>
                  </a:lnTo>
                  <a:lnTo>
                    <a:pt x="31877" y="54355"/>
                  </a:lnTo>
                  <a:close/>
                </a:path>
                <a:path w="223646" h="336169">
                  <a:moveTo>
                    <a:pt x="81533" y="68072"/>
                  </a:moveTo>
                  <a:lnTo>
                    <a:pt x="14096" y="0"/>
                  </a:lnTo>
                  <a:lnTo>
                    <a:pt x="45465" y="49911"/>
                  </a:lnTo>
                  <a:lnTo>
                    <a:pt x="48417" y="58924"/>
                  </a:lnTo>
                  <a:lnTo>
                    <a:pt x="81533" y="68072"/>
                  </a:lnTo>
                  <a:close/>
                </a:path>
                <a:path w="223646" h="336169">
                  <a:moveTo>
                    <a:pt x="133095" y="317500"/>
                  </a:moveTo>
                  <a:lnTo>
                    <a:pt x="109093" y="336169"/>
                  </a:lnTo>
                  <a:lnTo>
                    <a:pt x="223646" y="336169"/>
                  </a:lnTo>
                  <a:lnTo>
                    <a:pt x="223646" y="307594"/>
                  </a:lnTo>
                  <a:lnTo>
                    <a:pt x="133095" y="317500"/>
                  </a:lnTo>
                  <a:close/>
                </a:path>
                <a:path w="223646" h="336169">
                  <a:moveTo>
                    <a:pt x="48417" y="58924"/>
                  </a:moveTo>
                  <a:lnTo>
                    <a:pt x="119506" y="307594"/>
                  </a:lnTo>
                  <a:lnTo>
                    <a:pt x="129852" y="307593"/>
                  </a:lnTo>
                  <a:lnTo>
                    <a:pt x="48417" y="589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6090" y="31889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0290" y="39890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6039" y="3419475"/>
              <a:ext cx="408050" cy="698119"/>
            </a:xfrm>
            <a:custGeom>
              <a:avLst/>
              <a:gdLst/>
              <a:ahLst/>
              <a:cxnLst/>
              <a:rect l="l" t="t" r="r" b="b"/>
              <a:pathLst>
                <a:path w="408050" h="698119">
                  <a:moveTo>
                    <a:pt x="46990" y="51053"/>
                  </a:moveTo>
                  <a:lnTo>
                    <a:pt x="33274" y="54990"/>
                  </a:lnTo>
                  <a:lnTo>
                    <a:pt x="49609" y="60182"/>
                  </a:lnTo>
                  <a:lnTo>
                    <a:pt x="82423" y="70612"/>
                  </a:lnTo>
                  <a:lnTo>
                    <a:pt x="17525" y="0"/>
                  </a:lnTo>
                  <a:lnTo>
                    <a:pt x="19558" y="58927"/>
                  </a:lnTo>
                  <a:lnTo>
                    <a:pt x="33274" y="54990"/>
                  </a:lnTo>
                  <a:lnTo>
                    <a:pt x="46990" y="51053"/>
                  </a:lnTo>
                  <a:close/>
                </a:path>
                <a:path w="408050" h="698119">
                  <a:moveTo>
                    <a:pt x="227456" y="679957"/>
                  </a:moveTo>
                  <a:lnTo>
                    <a:pt x="213741" y="669544"/>
                  </a:lnTo>
                  <a:lnTo>
                    <a:pt x="202946" y="698119"/>
                  </a:lnTo>
                  <a:lnTo>
                    <a:pt x="408050" y="698119"/>
                  </a:lnTo>
                  <a:lnTo>
                    <a:pt x="227456" y="679957"/>
                  </a:lnTo>
                  <a:close/>
                </a:path>
                <a:path w="408050" h="698119">
                  <a:moveTo>
                    <a:pt x="17525" y="0"/>
                  </a:moveTo>
                  <a:lnTo>
                    <a:pt x="0" y="94234"/>
                  </a:lnTo>
                  <a:lnTo>
                    <a:pt x="22181" y="68072"/>
                  </a:lnTo>
                  <a:lnTo>
                    <a:pt x="202946" y="698119"/>
                  </a:lnTo>
                  <a:lnTo>
                    <a:pt x="213741" y="669544"/>
                  </a:lnTo>
                  <a:lnTo>
                    <a:pt x="227456" y="679957"/>
                  </a:lnTo>
                  <a:lnTo>
                    <a:pt x="408050" y="698119"/>
                  </a:lnTo>
                  <a:lnTo>
                    <a:pt x="408050" y="669544"/>
                  </a:lnTo>
                  <a:lnTo>
                    <a:pt x="224468" y="669544"/>
                  </a:lnTo>
                  <a:lnTo>
                    <a:pt x="49609" y="60182"/>
                  </a:lnTo>
                  <a:lnTo>
                    <a:pt x="33274" y="54990"/>
                  </a:lnTo>
                  <a:lnTo>
                    <a:pt x="19558" y="58927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0290" y="39890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20290" y="398907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6.4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006090" y="318897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6.3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120390" y="216027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204597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66170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mbol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tes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tes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e,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onn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ons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cc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ss</a:t>
            </a:r>
            <a:r>
              <a:rPr sz="1600" spc="0" dirty="0" smtClean="0">
                <a:latin typeface="Arial"/>
                <a:cs typeface="Arial"/>
              </a:rPr>
              <a:t>fu</a:t>
            </a:r>
            <a:r>
              <a:rPr sz="1600" spc="4" dirty="0" smtClean="0">
                <a:latin typeface="Arial"/>
                <a:cs typeface="Arial"/>
              </a:rPr>
              <a:t>ll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1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Sa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769110"/>
            <a:ext cx="4087495" cy="4555490"/>
            <a:chOff x="948055" y="1769110"/>
            <a:chExt cx="3227705" cy="3884929"/>
          </a:xfrm>
        </p:grpSpPr>
        <p:sp>
          <p:nvSpPr>
            <p:cNvPr id="5" name="object 5"/>
            <p:cNvSpPr/>
            <p:nvPr/>
          </p:nvSpPr>
          <p:spPr>
            <a:xfrm>
              <a:off x="948055" y="1769110"/>
              <a:ext cx="3227705" cy="3884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7490" y="279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204" y="2894584"/>
              <a:ext cx="307085" cy="606805"/>
            </a:xfrm>
            <a:custGeom>
              <a:avLst/>
              <a:gdLst/>
              <a:ahLst/>
              <a:cxnLst/>
              <a:rect l="l" t="t" r="r" b="b"/>
              <a:pathLst>
                <a:path w="307085" h="606805">
                  <a:moveTo>
                    <a:pt x="176698" y="28574"/>
                  </a:moveTo>
                  <a:lnTo>
                    <a:pt x="179323" y="17779"/>
                  </a:lnTo>
                  <a:lnTo>
                    <a:pt x="154304" y="0"/>
                  </a:lnTo>
                  <a:lnTo>
                    <a:pt x="34928" y="551259"/>
                  </a:lnTo>
                  <a:lnTo>
                    <a:pt x="34705" y="551205"/>
                  </a:lnTo>
                  <a:lnTo>
                    <a:pt x="23200" y="538651"/>
                  </a:lnTo>
                  <a:lnTo>
                    <a:pt x="0" y="513333"/>
                  </a:lnTo>
                  <a:lnTo>
                    <a:pt x="20954" y="547877"/>
                  </a:lnTo>
                  <a:lnTo>
                    <a:pt x="21335" y="606805"/>
                  </a:lnTo>
                  <a:lnTo>
                    <a:pt x="48768" y="554608"/>
                  </a:lnTo>
                  <a:lnTo>
                    <a:pt x="51005" y="545409"/>
                  </a:lnTo>
                  <a:lnTo>
                    <a:pt x="165481" y="28575"/>
                  </a:lnTo>
                  <a:lnTo>
                    <a:pt x="176698" y="28574"/>
                  </a:lnTo>
                  <a:close/>
                </a:path>
                <a:path w="307085" h="606805">
                  <a:moveTo>
                    <a:pt x="154304" y="0"/>
                  </a:moveTo>
                  <a:lnTo>
                    <a:pt x="23200" y="538651"/>
                  </a:lnTo>
                  <a:lnTo>
                    <a:pt x="34705" y="551205"/>
                  </a:lnTo>
                  <a:lnTo>
                    <a:pt x="34928" y="551259"/>
                  </a:lnTo>
                  <a:lnTo>
                    <a:pt x="154304" y="0"/>
                  </a:lnTo>
                  <a:close/>
                </a:path>
                <a:path w="307085" h="606805">
                  <a:moveTo>
                    <a:pt x="179323" y="17779"/>
                  </a:moveTo>
                  <a:lnTo>
                    <a:pt x="176698" y="28574"/>
                  </a:lnTo>
                  <a:lnTo>
                    <a:pt x="307085" y="28575"/>
                  </a:lnTo>
                  <a:lnTo>
                    <a:pt x="307085" y="0"/>
                  </a:lnTo>
                  <a:lnTo>
                    <a:pt x="154304" y="0"/>
                  </a:lnTo>
                  <a:lnTo>
                    <a:pt x="179323" y="17779"/>
                  </a:lnTo>
                  <a:close/>
                </a:path>
                <a:path w="307085" h="606805">
                  <a:moveTo>
                    <a:pt x="48768" y="554608"/>
                  </a:moveTo>
                  <a:lnTo>
                    <a:pt x="21335" y="606805"/>
                  </a:lnTo>
                  <a:lnTo>
                    <a:pt x="83312" y="533653"/>
                  </a:lnTo>
                  <a:lnTo>
                    <a:pt x="51005" y="545409"/>
                  </a:lnTo>
                  <a:lnTo>
                    <a:pt x="48768" y="554608"/>
                  </a:lnTo>
                  <a:close/>
                </a:path>
                <a:path w="307085" h="606805">
                  <a:moveTo>
                    <a:pt x="21335" y="606805"/>
                  </a:moveTo>
                  <a:lnTo>
                    <a:pt x="20954" y="547877"/>
                  </a:lnTo>
                  <a:lnTo>
                    <a:pt x="0" y="513333"/>
                  </a:lnTo>
                  <a:lnTo>
                    <a:pt x="21335" y="606805"/>
                  </a:lnTo>
                  <a:close/>
                </a:path>
                <a:path w="307085" h="606805">
                  <a:moveTo>
                    <a:pt x="165481" y="28575"/>
                  </a:moveTo>
                  <a:lnTo>
                    <a:pt x="51005" y="545409"/>
                  </a:lnTo>
                  <a:lnTo>
                    <a:pt x="176698" y="28574"/>
                  </a:lnTo>
                  <a:lnTo>
                    <a:pt x="165481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7490" y="279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1689" y="45091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5090" y="4609083"/>
              <a:ext cx="771525" cy="730631"/>
            </a:xfrm>
            <a:custGeom>
              <a:avLst/>
              <a:gdLst/>
              <a:ahLst/>
              <a:cxnLst/>
              <a:rect l="l" t="t" r="r" b="b"/>
              <a:pathLst>
                <a:path w="771525" h="730631">
                  <a:moveTo>
                    <a:pt x="731647" y="687197"/>
                  </a:moveTo>
                  <a:lnTo>
                    <a:pt x="692912" y="675767"/>
                  </a:lnTo>
                  <a:lnTo>
                    <a:pt x="771525" y="730631"/>
                  </a:lnTo>
                  <a:lnTo>
                    <a:pt x="731647" y="687197"/>
                  </a:lnTo>
                  <a:close/>
                </a:path>
                <a:path w="771525" h="730631">
                  <a:moveTo>
                    <a:pt x="727138" y="678901"/>
                  </a:moveTo>
                  <a:lnTo>
                    <a:pt x="382270" y="28575"/>
                  </a:lnTo>
                  <a:lnTo>
                    <a:pt x="373700" y="28574"/>
                  </a:lnTo>
                  <a:lnTo>
                    <a:pt x="727138" y="678901"/>
                  </a:lnTo>
                  <a:close/>
                </a:path>
                <a:path w="771525" h="730631">
                  <a:moveTo>
                    <a:pt x="369697" y="21209"/>
                  </a:moveTo>
                  <a:lnTo>
                    <a:pt x="390779" y="0"/>
                  </a:lnTo>
                  <a:lnTo>
                    <a:pt x="0" y="0"/>
                  </a:lnTo>
                  <a:lnTo>
                    <a:pt x="369697" y="21209"/>
                  </a:lnTo>
                  <a:close/>
                </a:path>
                <a:path w="771525" h="730631">
                  <a:moveTo>
                    <a:pt x="0" y="0"/>
                  </a:moveTo>
                  <a:lnTo>
                    <a:pt x="0" y="28575"/>
                  </a:lnTo>
                  <a:lnTo>
                    <a:pt x="382270" y="28575"/>
                  </a:lnTo>
                  <a:lnTo>
                    <a:pt x="727138" y="678901"/>
                  </a:lnTo>
                  <a:lnTo>
                    <a:pt x="744119" y="680456"/>
                  </a:lnTo>
                  <a:lnTo>
                    <a:pt x="744266" y="680377"/>
                  </a:lnTo>
                  <a:lnTo>
                    <a:pt x="771525" y="730631"/>
                  </a:lnTo>
                  <a:lnTo>
                    <a:pt x="768223" y="634873"/>
                  </a:lnTo>
                  <a:lnTo>
                    <a:pt x="756793" y="673608"/>
                  </a:lnTo>
                  <a:lnTo>
                    <a:pt x="768223" y="634873"/>
                  </a:lnTo>
                  <a:lnTo>
                    <a:pt x="752240" y="665230"/>
                  </a:lnTo>
                  <a:lnTo>
                    <a:pt x="390779" y="0"/>
                  </a:lnTo>
                  <a:lnTo>
                    <a:pt x="369697" y="21209"/>
                  </a:lnTo>
                  <a:lnTo>
                    <a:pt x="0" y="0"/>
                  </a:lnTo>
                  <a:close/>
                </a:path>
                <a:path w="771525" h="730631">
                  <a:moveTo>
                    <a:pt x="744266" y="680377"/>
                  </a:moveTo>
                  <a:lnTo>
                    <a:pt x="744119" y="680456"/>
                  </a:lnTo>
                  <a:lnTo>
                    <a:pt x="727138" y="678901"/>
                  </a:lnTo>
                  <a:lnTo>
                    <a:pt x="692912" y="675767"/>
                  </a:lnTo>
                  <a:lnTo>
                    <a:pt x="731647" y="687197"/>
                  </a:lnTo>
                  <a:lnTo>
                    <a:pt x="771525" y="730631"/>
                  </a:lnTo>
                  <a:lnTo>
                    <a:pt x="744266" y="6803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1689" y="45091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091689" y="45091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77490" y="27946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342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modified xsi:type="dcterms:W3CDTF">2021-02-26T08:03:33Z</dcterms:modified>
</cp:coreProperties>
</file>