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ke-12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33704" y="726988"/>
            <a:ext cx="4501591" cy="1022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Penjuala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Lap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urPenj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nuLap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Pe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belian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/L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ap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urPe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be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ian_16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628" y="2102070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2102070"/>
            <a:ext cx="457056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Meng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tur</a:t>
            </a:r>
            <a:r>
              <a:rPr sz="1600" spc="-6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enu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agar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4" dirty="0" smtClean="0">
                <a:latin typeface="Arial"/>
                <a:cs typeface="Arial"/>
              </a:rPr>
              <a:t>lis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2452590"/>
            <a:ext cx="7540398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3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erties</a:t>
            </a:r>
            <a:r>
              <a:rPr sz="1600" spc="1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1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1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1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ri</a:t>
            </a:r>
            <a:r>
              <a:rPr sz="1600" spc="4" dirty="0" smtClean="0">
                <a:latin typeface="Arial"/>
                <a:cs typeface="Arial"/>
              </a:rPr>
              <a:t>z</a:t>
            </a:r>
            <a:r>
              <a:rPr sz="1600" spc="0" dirty="0" smtClean="0">
                <a:latin typeface="Arial"/>
                <a:cs typeface="Arial"/>
              </a:rPr>
              <a:t>ontal</a:t>
            </a:r>
            <a:r>
              <a:rPr sz="1600" spc="10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gment</a:t>
            </a:r>
            <a:r>
              <a:rPr sz="1600" spc="10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1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Hori</a:t>
            </a:r>
            <a:r>
              <a:rPr sz="1600" spc="4" dirty="0" smtClean="0">
                <a:latin typeface="Arial"/>
                <a:cs typeface="Arial"/>
              </a:rPr>
              <a:t>z</a:t>
            </a:r>
            <a:r>
              <a:rPr sz="1600" spc="0" dirty="0" smtClean="0">
                <a:latin typeface="Arial"/>
                <a:cs typeface="Arial"/>
              </a:rPr>
              <a:t>ontal</a:t>
            </a:r>
            <a:r>
              <a:rPr sz="1600" spc="10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Po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nj</a:t>
            </a:r>
            <a:r>
              <a:rPr sz="1600" spc="0" dirty="0" smtClean="0">
                <a:latin typeface="Arial"/>
                <a:cs typeface="Arial"/>
              </a:rPr>
              <a:t>adi</a:t>
            </a:r>
            <a:r>
              <a:rPr sz="1600" spc="-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CENTER.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8055" y="3493134"/>
            <a:ext cx="4239895" cy="2831465"/>
            <a:chOff x="948055" y="3493135"/>
            <a:chExt cx="2743199" cy="2096770"/>
          </a:xfrm>
        </p:grpSpPr>
        <p:sp>
          <p:nvSpPr>
            <p:cNvPr id="7" name="object 7"/>
            <p:cNvSpPr/>
            <p:nvPr/>
          </p:nvSpPr>
          <p:spPr>
            <a:xfrm>
              <a:off x="948055" y="3493135"/>
              <a:ext cx="2743199" cy="20967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77490" y="4965700"/>
              <a:ext cx="685800" cy="342900"/>
            </a:xfrm>
            <a:custGeom>
              <a:avLst/>
              <a:gdLst/>
              <a:ahLst/>
              <a:cxnLst/>
              <a:rect l="l" t="t" r="r" b="b"/>
              <a:pathLst>
                <a:path w="685800" h="342900">
                  <a:moveTo>
                    <a:pt x="0" y="342900"/>
                  </a:moveTo>
                  <a:lnTo>
                    <a:pt x="685800" y="3429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25040" y="4643755"/>
              <a:ext cx="476250" cy="450469"/>
            </a:xfrm>
            <a:custGeom>
              <a:avLst/>
              <a:gdLst/>
              <a:ahLst/>
              <a:cxnLst/>
              <a:rect l="l" t="t" r="r" b="b"/>
              <a:pathLst>
                <a:path w="476250" h="450469">
                  <a:moveTo>
                    <a:pt x="476250" y="421894"/>
                  </a:moveTo>
                  <a:lnTo>
                    <a:pt x="238125" y="421894"/>
                  </a:lnTo>
                  <a:lnTo>
                    <a:pt x="44450" y="51681"/>
                  </a:lnTo>
                  <a:lnTo>
                    <a:pt x="39878" y="43307"/>
                  </a:lnTo>
                  <a:lnTo>
                    <a:pt x="0" y="0"/>
                  </a:lnTo>
                  <a:lnTo>
                    <a:pt x="3429" y="95758"/>
                  </a:lnTo>
                  <a:lnTo>
                    <a:pt x="14859" y="57023"/>
                  </a:lnTo>
                  <a:lnTo>
                    <a:pt x="27432" y="50165"/>
                  </a:lnTo>
                  <a:lnTo>
                    <a:pt x="229616" y="450469"/>
                  </a:lnTo>
                  <a:lnTo>
                    <a:pt x="250698" y="429387"/>
                  </a:lnTo>
                  <a:lnTo>
                    <a:pt x="476250" y="421894"/>
                  </a:lnTo>
                  <a:close/>
                </a:path>
                <a:path w="476250" h="450469">
                  <a:moveTo>
                    <a:pt x="19421" y="65381"/>
                  </a:moveTo>
                  <a:lnTo>
                    <a:pt x="229616" y="450469"/>
                  </a:lnTo>
                  <a:lnTo>
                    <a:pt x="27432" y="50165"/>
                  </a:lnTo>
                  <a:lnTo>
                    <a:pt x="14859" y="57023"/>
                  </a:lnTo>
                  <a:lnTo>
                    <a:pt x="3429" y="95758"/>
                  </a:lnTo>
                  <a:lnTo>
                    <a:pt x="19421" y="65381"/>
                  </a:lnTo>
                  <a:close/>
                </a:path>
                <a:path w="476250" h="450469">
                  <a:moveTo>
                    <a:pt x="78740" y="54737"/>
                  </a:moveTo>
                  <a:lnTo>
                    <a:pt x="0" y="0"/>
                  </a:lnTo>
                  <a:lnTo>
                    <a:pt x="39878" y="43307"/>
                  </a:lnTo>
                  <a:lnTo>
                    <a:pt x="44450" y="51681"/>
                  </a:lnTo>
                  <a:lnTo>
                    <a:pt x="78740" y="54737"/>
                  </a:lnTo>
                  <a:close/>
                </a:path>
                <a:path w="476250" h="450469">
                  <a:moveTo>
                    <a:pt x="250698" y="429387"/>
                  </a:moveTo>
                  <a:lnTo>
                    <a:pt x="229616" y="450469"/>
                  </a:lnTo>
                  <a:lnTo>
                    <a:pt x="476250" y="450469"/>
                  </a:lnTo>
                  <a:lnTo>
                    <a:pt x="476250" y="421894"/>
                  </a:lnTo>
                  <a:lnTo>
                    <a:pt x="250698" y="429387"/>
                  </a:lnTo>
                  <a:close/>
                </a:path>
                <a:path w="476250" h="450469">
                  <a:moveTo>
                    <a:pt x="44450" y="51681"/>
                  </a:moveTo>
                  <a:lnTo>
                    <a:pt x="238125" y="421894"/>
                  </a:lnTo>
                  <a:lnTo>
                    <a:pt x="246606" y="421893"/>
                  </a:lnTo>
                  <a:lnTo>
                    <a:pt x="44450" y="516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7490" y="4965700"/>
              <a:ext cx="685800" cy="342900"/>
            </a:xfrm>
            <a:custGeom>
              <a:avLst/>
              <a:gdLst/>
              <a:ahLst/>
              <a:cxnLst/>
              <a:rect l="l" t="t" r="r" b="b"/>
              <a:pathLst>
                <a:path w="685800" h="342900">
                  <a:moveTo>
                    <a:pt x="0" y="342900"/>
                  </a:moveTo>
                  <a:lnTo>
                    <a:pt x="685800" y="3429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777490" y="4965700"/>
              <a:ext cx="6858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5"/>
                </a:spcBef>
              </a:pPr>
              <a:endParaRPr sz="500" dirty="0"/>
            </a:p>
            <a:p>
              <a:pPr marL="2098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10.1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35228" y="728565"/>
            <a:ext cx="725892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Set</a:t>
            </a:r>
            <a:r>
              <a:rPr sz="1600" spc="4" dirty="0" smtClean="0">
                <a:latin typeface="Arial"/>
                <a:cs typeface="Arial"/>
              </a:rPr>
              <a:t>el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5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ubah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Vert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al</a:t>
            </a:r>
            <a:r>
              <a:rPr sz="1600" spc="-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gment</a:t>
            </a:r>
            <a:r>
              <a:rPr sz="1600" spc="-6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erti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al</a:t>
            </a:r>
            <a:r>
              <a:rPr sz="1600" spc="-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Po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nj</a:t>
            </a:r>
            <a:r>
              <a:rPr sz="1600" spc="0" dirty="0" smtClean="0">
                <a:latin typeface="Arial"/>
                <a:cs typeface="Arial"/>
              </a:rPr>
              <a:t>adi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BO</a:t>
            </a:r>
            <a:r>
              <a:rPr sz="1600" spc="-4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-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M.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628" y="3789392"/>
            <a:ext cx="33778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3789392"/>
            <a:ext cx="699841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rm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pertama</a:t>
            </a:r>
            <a:r>
              <a:rPr sz="1600" spc="-5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adi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mal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-14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reen.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614" y="4488855"/>
            <a:ext cx="4445314" cy="1022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public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run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127000" marR="17967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at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orm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L="128524">
              <a:lnSpc>
                <a:spcPts val="1610"/>
              </a:lnSpc>
              <a:spcBef>
                <a:spcPts val="35"/>
              </a:spcBef>
            </a:pP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mM</a:t>
            </a:r>
            <a:r>
              <a:rPr sz="1400" spc="0" dirty="0" smtClean="0">
                <a:latin typeface="Arial"/>
                <a:cs typeface="Arial"/>
              </a:rPr>
              <a:t>enu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endedSta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Z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0" dirty="0" smtClean="0">
                <a:latin typeface="Arial"/>
                <a:cs typeface="Arial"/>
              </a:rPr>
              <a:t>BO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ible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794" y="5511789"/>
            <a:ext cx="1215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418590"/>
            <a:ext cx="3616633" cy="2162810"/>
            <a:chOff x="948055" y="1418590"/>
            <a:chExt cx="2743199" cy="1541144"/>
          </a:xfrm>
        </p:grpSpPr>
        <p:sp>
          <p:nvSpPr>
            <p:cNvPr id="8" name="object 8"/>
            <p:cNvSpPr/>
            <p:nvPr/>
          </p:nvSpPr>
          <p:spPr>
            <a:xfrm>
              <a:off x="948055" y="1418590"/>
              <a:ext cx="2743199" cy="1541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7490" y="1465579"/>
              <a:ext cx="685800" cy="342900"/>
            </a:xfrm>
            <a:custGeom>
              <a:avLst/>
              <a:gdLst/>
              <a:ahLst/>
              <a:cxnLst/>
              <a:rect l="l" t="t" r="r" b="b"/>
              <a:pathLst>
                <a:path w="685800" h="342900">
                  <a:moveTo>
                    <a:pt x="0" y="342900"/>
                  </a:moveTo>
                  <a:lnTo>
                    <a:pt x="685800" y="3429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8698" y="1565528"/>
              <a:ext cx="672591" cy="797306"/>
            </a:xfrm>
            <a:custGeom>
              <a:avLst/>
              <a:gdLst/>
              <a:ahLst/>
              <a:cxnLst/>
              <a:rect l="l" t="t" r="r" b="b"/>
              <a:pathLst>
                <a:path w="672591" h="797306">
                  <a:moveTo>
                    <a:pt x="18825" y="730421"/>
                  </a:moveTo>
                  <a:lnTo>
                    <a:pt x="0" y="701675"/>
                  </a:lnTo>
                  <a:lnTo>
                    <a:pt x="5841" y="797306"/>
                  </a:lnTo>
                  <a:lnTo>
                    <a:pt x="41401" y="750316"/>
                  </a:lnTo>
                  <a:lnTo>
                    <a:pt x="45137" y="741543"/>
                  </a:lnTo>
                  <a:lnTo>
                    <a:pt x="339216" y="28575"/>
                  </a:lnTo>
                  <a:lnTo>
                    <a:pt x="672591" y="28575"/>
                  </a:lnTo>
                  <a:lnTo>
                    <a:pt x="352425" y="19938"/>
                  </a:lnTo>
                  <a:lnTo>
                    <a:pt x="329819" y="0"/>
                  </a:lnTo>
                  <a:lnTo>
                    <a:pt x="28237" y="744719"/>
                  </a:lnTo>
                  <a:lnTo>
                    <a:pt x="15112" y="739140"/>
                  </a:lnTo>
                  <a:lnTo>
                    <a:pt x="18825" y="730421"/>
                  </a:lnTo>
                  <a:close/>
                </a:path>
                <a:path w="672591" h="797306">
                  <a:moveTo>
                    <a:pt x="28169" y="744690"/>
                  </a:moveTo>
                  <a:lnTo>
                    <a:pt x="329819" y="0"/>
                  </a:lnTo>
                  <a:lnTo>
                    <a:pt x="18825" y="730421"/>
                  </a:lnTo>
                  <a:lnTo>
                    <a:pt x="15112" y="739140"/>
                  </a:lnTo>
                  <a:lnTo>
                    <a:pt x="28193" y="744728"/>
                  </a:lnTo>
                  <a:close/>
                </a:path>
                <a:path w="672591" h="797306">
                  <a:moveTo>
                    <a:pt x="672591" y="0"/>
                  </a:moveTo>
                  <a:lnTo>
                    <a:pt x="329819" y="0"/>
                  </a:lnTo>
                  <a:lnTo>
                    <a:pt x="352425" y="19938"/>
                  </a:lnTo>
                  <a:lnTo>
                    <a:pt x="672591" y="28575"/>
                  </a:lnTo>
                  <a:lnTo>
                    <a:pt x="672591" y="0"/>
                  </a:lnTo>
                  <a:close/>
                </a:path>
                <a:path w="672591" h="797306">
                  <a:moveTo>
                    <a:pt x="41401" y="750316"/>
                  </a:moveTo>
                  <a:lnTo>
                    <a:pt x="5841" y="797306"/>
                  </a:lnTo>
                  <a:lnTo>
                    <a:pt x="78866" y="735203"/>
                  </a:lnTo>
                  <a:lnTo>
                    <a:pt x="45137" y="741543"/>
                  </a:lnTo>
                  <a:lnTo>
                    <a:pt x="41401" y="750316"/>
                  </a:lnTo>
                  <a:close/>
                </a:path>
                <a:path w="672591" h="797306">
                  <a:moveTo>
                    <a:pt x="339216" y="28575"/>
                  </a:moveTo>
                  <a:lnTo>
                    <a:pt x="45137" y="741543"/>
                  </a:lnTo>
                  <a:lnTo>
                    <a:pt x="348747" y="28575"/>
                  </a:lnTo>
                  <a:lnTo>
                    <a:pt x="339216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7490" y="1465579"/>
              <a:ext cx="685800" cy="342900"/>
            </a:xfrm>
            <a:custGeom>
              <a:avLst/>
              <a:gdLst/>
              <a:ahLst/>
              <a:cxnLst/>
              <a:rect l="l" t="t" r="r" b="b"/>
              <a:pathLst>
                <a:path w="685800" h="342900">
                  <a:moveTo>
                    <a:pt x="0" y="342900"/>
                  </a:moveTo>
                  <a:lnTo>
                    <a:pt x="685800" y="3429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777490" y="1465579"/>
              <a:ext cx="6858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09804">
                <a:lnSpc>
                  <a:spcPct val="95825"/>
                </a:lnSpc>
                <a:spcBef>
                  <a:spcPts val="490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10.2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4132" y="728565"/>
            <a:ext cx="266161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</a:t>
            </a:r>
            <a:r>
              <a:rPr sz="1600" spc="4" dirty="0" smtClean="0">
                <a:latin typeface="Arial"/>
                <a:cs typeface="Arial"/>
              </a:rPr>
              <a:t>ns</a:t>
            </a:r>
            <a:r>
              <a:rPr sz="1600" spc="0" dirty="0" smtClean="0">
                <a:latin typeface="Arial"/>
                <a:cs typeface="Arial"/>
              </a:rPr>
              <a:t>umen.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5228" y="1079085"/>
            <a:ext cx="6649818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38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38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Sub</a:t>
            </a:r>
            <a:r>
              <a:rPr sz="1600" spc="3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3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3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34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39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3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38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4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-1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2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9050" y="1079085"/>
            <a:ext cx="6207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2658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704" y="2129449"/>
            <a:ext cx="6191346" cy="81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nuKonsume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dd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andling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ib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ru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8" y="3299934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132" y="3299934"/>
            <a:ext cx="225521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uar.dari</a:t>
            </a:r>
            <a:r>
              <a:rPr sz="1600" spc="-7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nu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Utama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3650708"/>
            <a:ext cx="6587334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 </a:t>
            </a:r>
            <a:r>
              <a:rPr sz="1600" spc="19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19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Sub </a:t>
            </a:r>
            <a:r>
              <a:rPr sz="1600" spc="1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 </a:t>
            </a:r>
            <a:r>
              <a:rPr sz="1600" spc="19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 </a:t>
            </a:r>
            <a:r>
              <a:rPr sz="1600" spc="18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15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 </a:t>
            </a:r>
            <a:r>
              <a:rPr sz="1600" spc="210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 </a:t>
            </a:r>
            <a:r>
              <a:rPr sz="1600" spc="18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 </a:t>
            </a:r>
            <a:r>
              <a:rPr sz="1600" spc="19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ts </a:t>
            </a:r>
            <a:r>
              <a:rPr sz="1600" spc="2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 marR="6469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-1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8570" y="3650708"/>
            <a:ext cx="61928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2658" y="3650708"/>
            <a:ext cx="16850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4700691"/>
            <a:ext cx="5855685" cy="81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nuKeluarA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798376" indent="-198424">
              <a:lnSpc>
                <a:spcPts val="1610"/>
              </a:lnSpc>
              <a:spcBef>
                <a:spcPts val="28"/>
              </a:spcBef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dd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andling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: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4132" y="728565"/>
            <a:ext cx="259472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nj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5228" y="1079085"/>
            <a:ext cx="6637626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4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4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Sub </a:t>
            </a:r>
            <a:r>
              <a:rPr sz="1600" spc="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4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39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3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42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4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4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 </a:t>
            </a:r>
            <a:r>
              <a:rPr sz="1600" spc="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-1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1430" y="1079085"/>
            <a:ext cx="6207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1133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04" y="2129449"/>
            <a:ext cx="6133053" cy="81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nuPenjual</a:t>
            </a:r>
            <a:r>
              <a:rPr sz="1400" spc="-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Per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dd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andling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Penjua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an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bl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3299934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32" y="3299934"/>
            <a:ext cx="287687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Lap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-5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3999651"/>
            <a:ext cx="6475152" cy="2043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nuLapK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1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13373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13373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ilena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c/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lapKo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ja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per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2648" marR="13373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ap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param</a:t>
            </a:r>
            <a:r>
              <a:rPr sz="2100" spc="-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9" baseline="-2070" dirty="0" smtClean="0">
                <a:latin typeface="Arial"/>
                <a:cs typeface="Arial"/>
              </a:rPr>
              <a:t>p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13373">
              <a:lnSpc>
                <a:spcPct val="9582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58902" marR="13373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perPri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 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ak</a:t>
            </a:r>
            <a:r>
              <a:rPr sz="2100" spc="1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ill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ager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ill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epo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358902" marR="13373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perVie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wR</a:t>
            </a:r>
            <a:r>
              <a:rPr sz="2100" spc="0" baseline="-2070" dirty="0" smtClean="0">
                <a:latin typeface="Arial"/>
                <a:cs typeface="Arial"/>
              </a:rPr>
              <a:t>epor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k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13373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 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605790" marR="13373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70153" marR="13373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8" y="107908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132" y="1079085"/>
            <a:ext cx="731241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Rubah</a:t>
            </a:r>
            <a:r>
              <a:rPr sz="1600" spc="41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4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</a:t>
            </a:r>
            <a:r>
              <a:rPr sz="1600" spc="4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42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 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4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4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</a:t>
            </a:r>
            <a:r>
              <a:rPr sz="1600" spc="416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1429605"/>
            <a:ext cx="1455163" cy="1211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49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emu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211124">
              <a:lnSpc>
                <a:spcPct val="95825"/>
              </a:lnSpc>
              <a:spcBef>
                <a:spcPts val="853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797"/>
              </a:spcBef>
            </a:pPr>
            <a:r>
              <a:rPr sz="1600" spc="0" dirty="0" smtClean="0">
                <a:latin typeface="Arial"/>
                <a:cs typeface="Arial"/>
              </a:rPr>
              <a:t>Men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adi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238556" marR="35049">
              <a:lnSpc>
                <a:spcPct val="95825"/>
              </a:lnSpc>
              <a:spcBef>
                <a:spcPts val="939"/>
              </a:spcBef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hi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3095718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18.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32" y="3095718"/>
            <a:ext cx="65215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Rubah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Fo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prop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</a:t>
            </a:r>
            <a:r>
              <a:rPr sz="1600" b="1" spc="-4" dirty="0" smtClean="0">
                <a:latin typeface="Arial"/>
                <a:cs typeface="Arial"/>
              </a:rPr>
              <a:t>f</a:t>
            </a:r>
            <a:r>
              <a:rPr sz="1600" b="1" spc="9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ul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C</a:t>
            </a:r>
            <a:r>
              <a:rPr sz="1600" b="1" spc="9" dirty="0" smtClean="0">
                <a:latin typeface="Arial"/>
                <a:cs typeface="Arial"/>
              </a:rPr>
              <a:t>l</a:t>
            </a:r>
            <a:r>
              <a:rPr sz="1600" b="1" spc="0" dirty="0" smtClean="0">
                <a:latin typeface="Arial"/>
                <a:cs typeface="Arial"/>
              </a:rPr>
              <a:t>os</a:t>
            </a:r>
            <a:r>
              <a:rPr sz="1600" b="1" spc="9" dirty="0" smtClean="0">
                <a:latin typeface="Arial"/>
                <a:cs typeface="Arial"/>
              </a:rPr>
              <a:t>e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9" dirty="0" smtClean="0">
                <a:latin typeface="Arial"/>
                <a:cs typeface="Arial"/>
              </a:rPr>
              <a:t>p</a:t>
            </a:r>
            <a:r>
              <a:rPr sz="1600" b="1" spc="0" dirty="0" smtClean="0">
                <a:latin typeface="Arial"/>
                <a:cs typeface="Arial"/>
              </a:rPr>
              <a:t>erati</a:t>
            </a:r>
            <a:r>
              <a:rPr sz="1600" b="1" spc="9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-17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=</a:t>
            </a:r>
            <a:r>
              <a:rPr sz="1600" b="1" spc="-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DI</a:t>
            </a:r>
            <a:r>
              <a:rPr sz="1600" b="1" spc="4" dirty="0" smtClean="0">
                <a:latin typeface="Arial"/>
                <a:cs typeface="Arial"/>
              </a:rPr>
              <a:t>S</a:t>
            </a:r>
            <a:r>
              <a:rPr sz="1600" b="1" spc="0" dirty="0" smtClean="0">
                <a:latin typeface="Arial"/>
                <a:cs typeface="Arial"/>
              </a:rPr>
              <a:t>P</a:t>
            </a:r>
            <a:r>
              <a:rPr sz="1600" b="1" spc="9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S</a:t>
            </a:r>
            <a:r>
              <a:rPr sz="1600" b="1" spc="25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3785870"/>
            <a:ext cx="3872282" cy="2614930"/>
            <a:chOff x="948055" y="3785870"/>
            <a:chExt cx="2743199" cy="2038985"/>
          </a:xfrm>
        </p:grpSpPr>
        <p:sp>
          <p:nvSpPr>
            <p:cNvPr id="8" name="object 8"/>
            <p:cNvSpPr/>
            <p:nvPr/>
          </p:nvSpPr>
          <p:spPr>
            <a:xfrm>
              <a:off x="948055" y="3785870"/>
              <a:ext cx="2743199" cy="2038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7290" y="5193030"/>
              <a:ext cx="571499" cy="342900"/>
            </a:xfrm>
            <a:custGeom>
              <a:avLst/>
              <a:gdLst/>
              <a:ahLst/>
              <a:cxnLst/>
              <a:rect l="l" t="t" r="r" b="b"/>
              <a:pathLst>
                <a:path w="571499" h="342900">
                  <a:moveTo>
                    <a:pt x="0" y="342900"/>
                  </a:moveTo>
                  <a:lnTo>
                    <a:pt x="571499" y="342900"/>
                  </a:lnTo>
                  <a:lnTo>
                    <a:pt x="5714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4989" y="4690110"/>
              <a:ext cx="387731" cy="631443"/>
            </a:xfrm>
            <a:custGeom>
              <a:avLst/>
              <a:gdLst/>
              <a:ahLst/>
              <a:cxnLst/>
              <a:rect l="l" t="t" r="r" b="b"/>
              <a:pathLst>
                <a:path w="387731" h="631443">
                  <a:moveTo>
                    <a:pt x="371475" y="0"/>
                  </a:moveTo>
                  <a:lnTo>
                    <a:pt x="341249" y="50545"/>
                  </a:lnTo>
                  <a:lnTo>
                    <a:pt x="354965" y="54737"/>
                  </a:lnTo>
                  <a:lnTo>
                    <a:pt x="338476" y="59708"/>
                  </a:lnTo>
                  <a:lnTo>
                    <a:pt x="184785" y="602868"/>
                  </a:lnTo>
                  <a:lnTo>
                    <a:pt x="0" y="602868"/>
                  </a:lnTo>
                  <a:lnTo>
                    <a:pt x="171069" y="613028"/>
                  </a:lnTo>
                  <a:lnTo>
                    <a:pt x="195453" y="631443"/>
                  </a:lnTo>
                  <a:lnTo>
                    <a:pt x="365806" y="67889"/>
                  </a:lnTo>
                  <a:lnTo>
                    <a:pt x="368554" y="58800"/>
                  </a:lnTo>
                  <a:lnTo>
                    <a:pt x="371475" y="0"/>
                  </a:lnTo>
                  <a:close/>
                </a:path>
                <a:path w="387731" h="631443">
                  <a:moveTo>
                    <a:pt x="0" y="602868"/>
                  </a:moveTo>
                  <a:lnTo>
                    <a:pt x="0" y="631443"/>
                  </a:lnTo>
                  <a:lnTo>
                    <a:pt x="195453" y="631443"/>
                  </a:lnTo>
                  <a:lnTo>
                    <a:pt x="171069" y="613028"/>
                  </a:lnTo>
                  <a:lnTo>
                    <a:pt x="0" y="602868"/>
                  </a:lnTo>
                  <a:close/>
                </a:path>
                <a:path w="387731" h="631443">
                  <a:moveTo>
                    <a:pt x="341249" y="50545"/>
                  </a:moveTo>
                  <a:lnTo>
                    <a:pt x="371475" y="0"/>
                  </a:lnTo>
                  <a:lnTo>
                    <a:pt x="305689" y="69595"/>
                  </a:lnTo>
                  <a:lnTo>
                    <a:pt x="338476" y="59708"/>
                  </a:lnTo>
                  <a:lnTo>
                    <a:pt x="354965" y="54737"/>
                  </a:lnTo>
                  <a:lnTo>
                    <a:pt x="341249" y="50545"/>
                  </a:lnTo>
                  <a:close/>
                </a:path>
                <a:path w="387731" h="631443">
                  <a:moveTo>
                    <a:pt x="368554" y="58800"/>
                  </a:moveTo>
                  <a:lnTo>
                    <a:pt x="365806" y="67889"/>
                  </a:lnTo>
                  <a:lnTo>
                    <a:pt x="387731" y="94487"/>
                  </a:lnTo>
                  <a:lnTo>
                    <a:pt x="371475" y="0"/>
                  </a:lnTo>
                  <a:lnTo>
                    <a:pt x="368554" y="58800"/>
                  </a:lnTo>
                  <a:close/>
                </a:path>
                <a:path w="387731" h="631443">
                  <a:moveTo>
                    <a:pt x="184785" y="602868"/>
                  </a:moveTo>
                  <a:lnTo>
                    <a:pt x="338476" y="59708"/>
                  </a:lnTo>
                  <a:lnTo>
                    <a:pt x="174142" y="602869"/>
                  </a:lnTo>
                  <a:lnTo>
                    <a:pt x="184785" y="602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7290" y="5193030"/>
              <a:ext cx="571499" cy="342900"/>
            </a:xfrm>
            <a:custGeom>
              <a:avLst/>
              <a:gdLst/>
              <a:ahLst/>
              <a:cxnLst/>
              <a:rect l="l" t="t" r="r" b="b"/>
              <a:pathLst>
                <a:path w="571499" h="342900">
                  <a:moveTo>
                    <a:pt x="0" y="342900"/>
                  </a:moveTo>
                  <a:lnTo>
                    <a:pt x="571499" y="342900"/>
                  </a:lnTo>
                  <a:lnTo>
                    <a:pt x="5714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177290" y="5193030"/>
              <a:ext cx="5714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3"/>
                </a:spcBef>
              </a:pPr>
              <a:endParaRPr sz="500"/>
            </a:p>
            <a:p>
              <a:pPr marL="151891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16.1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107908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19.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32" y="1079085"/>
            <a:ext cx="731307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2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pema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1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rm</a:t>
            </a:r>
            <a:r>
              <a:rPr sz="1600" spc="32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taha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ama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eperti</a:t>
            </a:r>
            <a:r>
              <a:rPr sz="1600" spc="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pema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1429605"/>
            <a:ext cx="38941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maup</a:t>
            </a:r>
            <a:r>
              <a:rPr sz="1600" spc="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orm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76655" y="1418590"/>
            <a:ext cx="6144895" cy="4753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32" y="728565"/>
            <a:ext cx="488595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Ha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30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utput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ara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uruhan</a:t>
            </a:r>
            <a:r>
              <a:rPr sz="1600" spc="-7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1079085"/>
            <a:ext cx="144532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ma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76655" y="1068070"/>
            <a:ext cx="6144895" cy="2284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6655" y="3992878"/>
            <a:ext cx="6144895" cy="2026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5228" y="728565"/>
            <a:ext cx="159328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Sub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3653756"/>
            <a:ext cx="188759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.</a:t>
            </a:r>
            <a:r>
              <a:rPr sz="1600" spc="9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Sub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76655" y="1068070"/>
            <a:ext cx="5992495" cy="2056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6655" y="3738244"/>
            <a:ext cx="5992495" cy="205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5228" y="728565"/>
            <a:ext cx="214825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Sub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3399248"/>
            <a:ext cx="201184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e.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Sub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132" y="728565"/>
            <a:ext cx="273181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uhan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228" y="1428028"/>
            <a:ext cx="112218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pa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age </a:t>
            </a:r>
            <a:r>
              <a:rPr sz="1400" spc="0" dirty="0" smtClean="0">
                <a:latin typeface="Arial"/>
                <a:cs typeface="Arial"/>
              </a:rPr>
              <a:t>po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228" y="1837984"/>
            <a:ext cx="4337813" cy="143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rrepor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engin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per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ill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anager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rrepor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engin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perPrin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rrepor</a:t>
            </a:r>
            <a:r>
              <a:rPr sz="2100" spc="-4" baseline="-2070" dirty="0" smtClean="0">
                <a:latin typeface="Arial"/>
                <a:cs typeface="Arial"/>
              </a:rPr>
              <a:t>ts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w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rVie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3473871"/>
            <a:ext cx="476754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public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nd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3882303"/>
            <a:ext cx="85365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spc="9" dirty="0" smtClean="0">
                <a:latin typeface="Arial"/>
                <a:cs typeface="Arial"/>
              </a:rPr>
              <a:t>k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4292259"/>
            <a:ext cx="2087798" cy="1020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ponen</a:t>
            </a:r>
            <a:r>
              <a:rPr sz="2100" spc="-9" baseline="-2070" dirty="0" smtClean="0">
                <a:latin typeface="Arial"/>
                <a:cs typeface="Arial"/>
              </a:rPr>
              <a:t>t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k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5723625"/>
            <a:ext cx="5120030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nu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ile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2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ile_64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pn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34411" y="731956"/>
            <a:ext cx="31195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Me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0" dirty="0" smtClean="0">
                <a:latin typeface="Arial"/>
                <a:cs typeface="Arial"/>
              </a:rPr>
              <a:t>b</a:t>
            </a:r>
            <a:r>
              <a:rPr sz="1800" b="1" spc="4" dirty="0" smtClean="0">
                <a:latin typeface="Arial"/>
                <a:cs typeface="Arial"/>
              </a:rPr>
              <a:t>u</a:t>
            </a:r>
            <a:r>
              <a:rPr sz="1800" b="1" spc="0" dirty="0" smtClean="0">
                <a:latin typeface="Arial"/>
                <a:cs typeface="Arial"/>
              </a:rPr>
              <a:t>at F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rm</a:t>
            </a:r>
            <a:r>
              <a:rPr sz="1800" b="1" spc="-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Menu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Uta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0" dirty="0" smtClean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1473801"/>
            <a:ext cx="62767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3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ebuah</a:t>
            </a:r>
            <a:r>
              <a:rPr sz="1600" spc="-52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ame</a:t>
            </a:r>
            <a:r>
              <a:rPr sz="1600" spc="-5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roje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rmMenuU</a:t>
            </a:r>
            <a:r>
              <a:rPr sz="1600" spc="1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ama</a:t>
            </a:r>
            <a:r>
              <a:rPr sz="1600" spc="-11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8" y="2175222"/>
            <a:ext cx="7767484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Set</a:t>
            </a:r>
            <a:r>
              <a:rPr sz="1600" spc="4" dirty="0" smtClean="0">
                <a:latin typeface="Arial"/>
                <a:cs typeface="Arial"/>
              </a:rPr>
              <a:t>el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tu,</a:t>
            </a:r>
            <a:r>
              <a:rPr sz="1600" spc="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6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1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buah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panel 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engan</a:t>
            </a:r>
            <a:r>
              <a:rPr sz="1600" spc="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ara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ete</a:t>
            </a:r>
            <a:r>
              <a:rPr sz="1600" spc="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Ne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beans</a:t>
            </a:r>
            <a:r>
              <a:rPr sz="1600" spc="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9" dirty="0" smtClean="0">
                <a:latin typeface="Arial"/>
                <a:cs typeface="Arial"/>
              </a:rPr>
              <a:t>w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Conta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ne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7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48055" y="3215640"/>
            <a:ext cx="5306695" cy="2956560"/>
            <a:chOff x="948055" y="3215640"/>
            <a:chExt cx="2633345" cy="1397635"/>
          </a:xfrm>
        </p:grpSpPr>
        <p:sp>
          <p:nvSpPr>
            <p:cNvPr id="6" name="object 6"/>
            <p:cNvSpPr/>
            <p:nvPr/>
          </p:nvSpPr>
          <p:spPr>
            <a:xfrm>
              <a:off x="948055" y="3215640"/>
              <a:ext cx="2633345" cy="13976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0290" y="399732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6865" y="3761104"/>
              <a:ext cx="657224" cy="364744"/>
            </a:xfrm>
            <a:custGeom>
              <a:avLst/>
              <a:gdLst/>
              <a:ahLst/>
              <a:cxnLst/>
              <a:rect l="l" t="t" r="r" b="b"/>
              <a:pathLst>
                <a:path w="657224" h="364744">
                  <a:moveTo>
                    <a:pt x="657224" y="336169"/>
                  </a:moveTo>
                  <a:lnTo>
                    <a:pt x="328929" y="336169"/>
                  </a:lnTo>
                  <a:lnTo>
                    <a:pt x="56045" y="38820"/>
                  </a:lnTo>
                  <a:lnTo>
                    <a:pt x="49529" y="31877"/>
                  </a:lnTo>
                  <a:lnTo>
                    <a:pt x="0" y="0"/>
                  </a:lnTo>
                  <a:lnTo>
                    <a:pt x="27431" y="91821"/>
                  </a:lnTo>
                  <a:lnTo>
                    <a:pt x="28701" y="51435"/>
                  </a:lnTo>
                  <a:lnTo>
                    <a:pt x="39115" y="41656"/>
                  </a:lnTo>
                  <a:lnTo>
                    <a:pt x="322707" y="364744"/>
                  </a:lnTo>
                  <a:lnTo>
                    <a:pt x="339343" y="340741"/>
                  </a:lnTo>
                  <a:lnTo>
                    <a:pt x="657224" y="336169"/>
                  </a:lnTo>
                  <a:close/>
                </a:path>
                <a:path w="657224" h="364744">
                  <a:moveTo>
                    <a:pt x="35220" y="58381"/>
                  </a:moveTo>
                  <a:lnTo>
                    <a:pt x="322707" y="364744"/>
                  </a:lnTo>
                  <a:lnTo>
                    <a:pt x="39115" y="41656"/>
                  </a:lnTo>
                  <a:lnTo>
                    <a:pt x="28701" y="51435"/>
                  </a:lnTo>
                  <a:lnTo>
                    <a:pt x="27431" y="91821"/>
                  </a:lnTo>
                  <a:lnTo>
                    <a:pt x="35220" y="58381"/>
                  </a:lnTo>
                  <a:close/>
                </a:path>
                <a:path w="657224" h="364744">
                  <a:moveTo>
                    <a:pt x="89915" y="33147"/>
                  </a:moveTo>
                  <a:lnTo>
                    <a:pt x="0" y="0"/>
                  </a:lnTo>
                  <a:lnTo>
                    <a:pt x="49529" y="31877"/>
                  </a:lnTo>
                  <a:lnTo>
                    <a:pt x="56045" y="38820"/>
                  </a:lnTo>
                  <a:lnTo>
                    <a:pt x="89915" y="33147"/>
                  </a:lnTo>
                  <a:close/>
                </a:path>
                <a:path w="657224" h="364744">
                  <a:moveTo>
                    <a:pt x="339343" y="340741"/>
                  </a:moveTo>
                  <a:lnTo>
                    <a:pt x="322707" y="364744"/>
                  </a:lnTo>
                  <a:lnTo>
                    <a:pt x="657224" y="364744"/>
                  </a:lnTo>
                  <a:lnTo>
                    <a:pt x="657224" y="336169"/>
                  </a:lnTo>
                  <a:lnTo>
                    <a:pt x="339343" y="340741"/>
                  </a:lnTo>
                  <a:close/>
                </a:path>
                <a:path w="657224" h="364744">
                  <a:moveTo>
                    <a:pt x="56045" y="38820"/>
                  </a:moveTo>
                  <a:lnTo>
                    <a:pt x="328929" y="336169"/>
                  </a:lnTo>
                  <a:lnTo>
                    <a:pt x="335053" y="336168"/>
                  </a:lnTo>
                  <a:lnTo>
                    <a:pt x="56045" y="388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399732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320290" y="399732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9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726988"/>
            <a:ext cx="7289733" cy="449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179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r_64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ran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opping_6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4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nuLapor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_64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nuAbo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Abo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nuSuppli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Su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plier_16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nuPenjua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njualan_1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nuPe</a:t>
            </a:r>
            <a:r>
              <a:rPr sz="1400" spc="-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beli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belian_16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Pen</a:t>
            </a:r>
            <a:r>
              <a:rPr sz="1400" spc="-1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ualan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rPenjual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belian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rPe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belia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nuLapK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Im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LapKo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en_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nuLapS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pl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apSupplier_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nuLapB</a:t>
            </a:r>
            <a:r>
              <a:rPr sz="1400" spc="-4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apBarang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nuLapP</a:t>
            </a:r>
            <a:r>
              <a:rPr sz="1400" spc="-4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alan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Im</a:t>
            </a:r>
            <a:r>
              <a:rPr sz="1400" spc="0" dirty="0" smtClean="0">
                <a:latin typeface="Arial"/>
                <a:cs typeface="Arial"/>
              </a:rPr>
              <a:t>ageI</a:t>
            </a:r>
            <a:r>
              <a:rPr sz="1400" spc="9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pPe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jualan_1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nuLapP</a:t>
            </a:r>
            <a:r>
              <a:rPr sz="1400" spc="-4" dirty="0" smtClean="0">
                <a:latin typeface="Arial"/>
                <a:cs typeface="Arial"/>
              </a:rPr>
              <a:t>em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elian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Im</a:t>
            </a:r>
            <a:r>
              <a:rPr sz="1400" spc="0" dirty="0" smtClean="0">
                <a:latin typeface="Arial"/>
                <a:cs typeface="Arial"/>
              </a:rPr>
              <a:t>ageI</a:t>
            </a:r>
            <a:r>
              <a:rPr sz="1400" spc="9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LapPe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ian_1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Penjuala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Lap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urPenj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an_16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nuLap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Pe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belian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./g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Lap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urPe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ian_16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431017"/>
            <a:ext cx="6191346" cy="612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nuKonsume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dd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andling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ib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ru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35228" y="72698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1136944"/>
            <a:ext cx="5855685" cy="816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nuKeluarA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798376" indent="-198424">
              <a:lnSpc>
                <a:spcPts val="1610"/>
              </a:lnSpc>
              <a:spcBef>
                <a:spcPts val="23"/>
              </a:spcBef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dd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andling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: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2159929"/>
            <a:ext cx="6133053" cy="816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nuPenjual</a:t>
            </a:r>
            <a:r>
              <a:rPr sz="1400" spc="-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Per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dd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andling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Penjua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an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bl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181009"/>
            <a:ext cx="6475152" cy="1634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nuLapK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1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13373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13373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ilena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c/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lapKo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ja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per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2648" marR="13373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ap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param</a:t>
            </a:r>
            <a:r>
              <a:rPr sz="2100" spc="-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9" baseline="-2070" dirty="0" smtClean="0">
                <a:latin typeface="Arial"/>
                <a:cs typeface="Arial"/>
              </a:rPr>
              <a:t>p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13373">
              <a:lnSpc>
                <a:spcPts val="1610"/>
              </a:lnSpc>
            </a:pP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58902" marR="13373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perPri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 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ak</a:t>
            </a:r>
            <a:r>
              <a:rPr sz="2100" spc="1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ill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ager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ill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epo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358902" marR="13373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perVie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wR</a:t>
            </a:r>
            <a:r>
              <a:rPr sz="2100" spc="0" baseline="-2070" dirty="0" smtClean="0">
                <a:latin typeface="Arial"/>
                <a:cs typeface="Arial"/>
              </a:rPr>
              <a:t>epor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k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13373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 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5022636"/>
            <a:ext cx="151988" cy="40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35176" y="726988"/>
            <a:ext cx="4360336" cy="409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st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1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ain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Queue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unnable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318" y="1341160"/>
            <a:ext cx="4541834" cy="122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run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210819" marR="30667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at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orm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L="212344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mM</a:t>
            </a:r>
            <a:r>
              <a:rPr sz="2100" spc="0" baseline="-2070" dirty="0" smtClean="0">
                <a:latin typeface="Arial"/>
                <a:cs typeface="Arial"/>
              </a:rPr>
              <a:t>enu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344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endedSta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Z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4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TH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344" marR="306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ible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722" y="2568361"/>
            <a:ext cx="24079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2772577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3181009"/>
            <a:ext cx="4501592" cy="28621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riabl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ion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- do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ot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ct val="9582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uBar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uBar</a:t>
            </a:r>
            <a:r>
              <a:rPr sz="1400" spc="4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Panel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jPanel1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algn="just">
              <a:lnSpc>
                <a:spcPts val="1610"/>
              </a:lnSpc>
              <a:spcBef>
                <a:spcPts val="1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Popup</a:t>
            </a:r>
            <a:r>
              <a:rPr sz="1400" spc="-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eparator jSe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ara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Popup</a:t>
            </a:r>
            <a:r>
              <a:rPr sz="1400" spc="-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eparator jSe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ara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Popup</a:t>
            </a:r>
            <a:r>
              <a:rPr sz="1400" spc="-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eparator jSe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ara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58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Baran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ct val="9582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423672">
              <a:lnSpc>
                <a:spcPts val="1610"/>
              </a:lnSpc>
              <a:spcBef>
                <a:spcPts val="100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Kelua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LapBarang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LapKon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apPe</a:t>
            </a:r>
            <a:r>
              <a:rPr sz="1400" spc="-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belian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3652" y="726988"/>
            <a:ext cx="4501592" cy="2657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LapPenju</a:t>
            </a:r>
            <a:r>
              <a:rPr sz="1400" spc="-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algn="just">
              <a:lnSpc>
                <a:spcPts val="1610"/>
              </a:lnSpc>
              <a:spcBef>
                <a:spcPts val="38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Lap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urPe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bel</a:t>
            </a:r>
            <a:r>
              <a:rPr sz="1400" spc="-14" dirty="0" smtClean="0">
                <a:latin typeface="Arial"/>
                <a:cs typeface="Arial"/>
              </a:rPr>
              <a:t>ia</a:t>
            </a:r>
            <a:r>
              <a:rPr sz="1400" spc="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Lap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urPe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juala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LapSup</a:t>
            </a:r>
            <a:r>
              <a:rPr sz="1400" spc="-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lie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58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</a:t>
            </a:r>
            <a:r>
              <a:rPr sz="1400" spc="-14" dirty="0" smtClean="0">
                <a:latin typeface="Arial"/>
                <a:cs typeface="Arial"/>
              </a:rPr>
              <a:t>ap</a:t>
            </a:r>
            <a:r>
              <a:rPr sz="1400" spc="0" dirty="0" smtClean="0">
                <a:latin typeface="Arial"/>
                <a:cs typeface="Arial"/>
              </a:rPr>
              <a:t>oran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610"/>
              </a:lnSpc>
              <a:spcBef>
                <a:spcPts val="1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nu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610"/>
              </a:lnSpc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em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belia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294131">
              <a:lnSpc>
                <a:spcPts val="1610"/>
              </a:lnSpc>
              <a:spcBef>
                <a:spcPts val="35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Penjuala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urPe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belia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urPenjua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Supplie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58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End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ariabl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la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3387003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706628" y="728565"/>
            <a:ext cx="150886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3.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   </a:t>
            </a:r>
            <a:r>
              <a:rPr sz="1600" spc="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367" y="728565"/>
            <a:ext cx="73340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ete,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0643" y="728565"/>
            <a:ext cx="99102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7338" y="728565"/>
            <a:ext cx="174362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   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6832" y="728565"/>
            <a:ext cx="62090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u,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3411" y="728565"/>
            <a:ext cx="5065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0698" y="728565"/>
            <a:ext cx="60854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47651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terda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-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berbagai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han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ari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enu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ar.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48055" y="1771014"/>
            <a:ext cx="4925695" cy="3639186"/>
            <a:chOff x="948055" y="1771014"/>
            <a:chExt cx="2624455" cy="1374775"/>
          </a:xfrm>
        </p:grpSpPr>
        <p:sp>
          <p:nvSpPr>
            <p:cNvPr id="11" name="object 11"/>
            <p:cNvSpPr/>
            <p:nvPr/>
          </p:nvSpPr>
          <p:spPr>
            <a:xfrm>
              <a:off x="948055" y="1771014"/>
              <a:ext cx="2624455" cy="1374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8890" y="28003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464" y="2564129"/>
              <a:ext cx="657225" cy="364744"/>
            </a:xfrm>
            <a:custGeom>
              <a:avLst/>
              <a:gdLst/>
              <a:ahLst/>
              <a:cxnLst/>
              <a:rect l="l" t="t" r="r" b="b"/>
              <a:pathLst>
                <a:path w="657225" h="364744">
                  <a:moveTo>
                    <a:pt x="657225" y="364744"/>
                  </a:moveTo>
                  <a:lnTo>
                    <a:pt x="657225" y="336169"/>
                  </a:lnTo>
                  <a:lnTo>
                    <a:pt x="335054" y="336168"/>
                  </a:lnTo>
                  <a:lnTo>
                    <a:pt x="56045" y="38820"/>
                  </a:lnTo>
                  <a:lnTo>
                    <a:pt x="39116" y="41656"/>
                  </a:lnTo>
                  <a:lnTo>
                    <a:pt x="28702" y="51435"/>
                  </a:lnTo>
                  <a:lnTo>
                    <a:pt x="0" y="0"/>
                  </a:lnTo>
                  <a:lnTo>
                    <a:pt x="27432" y="91821"/>
                  </a:lnTo>
                  <a:lnTo>
                    <a:pt x="35220" y="58381"/>
                  </a:lnTo>
                  <a:lnTo>
                    <a:pt x="322707" y="364744"/>
                  </a:lnTo>
                  <a:lnTo>
                    <a:pt x="328930" y="336169"/>
                  </a:lnTo>
                  <a:lnTo>
                    <a:pt x="339344" y="340741"/>
                  </a:lnTo>
                  <a:lnTo>
                    <a:pt x="657225" y="364744"/>
                  </a:lnTo>
                  <a:close/>
                </a:path>
                <a:path w="657225" h="364744">
                  <a:moveTo>
                    <a:pt x="49530" y="31877"/>
                  </a:moveTo>
                  <a:lnTo>
                    <a:pt x="39116" y="41656"/>
                  </a:lnTo>
                  <a:lnTo>
                    <a:pt x="56045" y="38820"/>
                  </a:lnTo>
                  <a:lnTo>
                    <a:pt x="89916" y="33147"/>
                  </a:lnTo>
                  <a:lnTo>
                    <a:pt x="0" y="0"/>
                  </a:lnTo>
                  <a:lnTo>
                    <a:pt x="28702" y="51435"/>
                  </a:lnTo>
                  <a:lnTo>
                    <a:pt x="39116" y="41656"/>
                  </a:lnTo>
                  <a:lnTo>
                    <a:pt x="49530" y="31877"/>
                  </a:lnTo>
                  <a:close/>
                </a:path>
                <a:path w="657225" h="364744">
                  <a:moveTo>
                    <a:pt x="339344" y="340741"/>
                  </a:moveTo>
                  <a:lnTo>
                    <a:pt x="328930" y="336169"/>
                  </a:lnTo>
                  <a:lnTo>
                    <a:pt x="322707" y="364744"/>
                  </a:lnTo>
                  <a:lnTo>
                    <a:pt x="657225" y="364744"/>
                  </a:lnTo>
                  <a:lnTo>
                    <a:pt x="339344" y="34074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48890" y="28003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548890" y="28003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6628" y="728565"/>
            <a:ext cx="7768603" cy="929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4.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7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1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 </a:t>
            </a:r>
            <a:r>
              <a:rPr sz="1600" spc="119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 </a:t>
            </a:r>
            <a:r>
              <a:rPr sz="1600" spc="1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1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 </a:t>
            </a:r>
            <a:r>
              <a:rPr sz="1600" spc="11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ki</a:t>
            </a:r>
            <a:r>
              <a:rPr sz="1600" spc="0" dirty="0" smtClean="0">
                <a:latin typeface="Arial"/>
                <a:cs typeface="Arial"/>
              </a:rPr>
              <a:t>ta </a:t>
            </a:r>
            <a:r>
              <a:rPr sz="1600" spc="1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buat, </a:t>
            </a:r>
            <a:r>
              <a:rPr sz="1600" spc="10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 </a:t>
            </a:r>
            <a:r>
              <a:rPr sz="1600" spc="1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 </a:t>
            </a:r>
            <a:r>
              <a:rPr sz="1600" spc="10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 </a:t>
            </a:r>
            <a:r>
              <a:rPr sz="1600" spc="1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 </a:t>
            </a:r>
            <a:r>
              <a:rPr sz="1600" spc="1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Add </a:t>
            </a:r>
            <a:r>
              <a:rPr sz="1600" spc="1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  <a:p>
            <a:pPr marL="241300" marR="4568">
              <a:lnSpc>
                <a:spcPct val="143229"/>
              </a:lnSpc>
              <a:spcBef>
                <a:spcPts val="372"/>
              </a:spcBef>
            </a:pP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ak 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3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. </a:t>
            </a:r>
            <a:r>
              <a:rPr sz="1600" spc="112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oub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 </a:t>
            </a:r>
            <a:r>
              <a:rPr sz="1600" spc="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 </a:t>
            </a:r>
            <a:r>
              <a:rPr sz="1600" spc="1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9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 </a:t>
            </a:r>
            <a:r>
              <a:rPr sz="1600" spc="9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 </a:t>
            </a:r>
            <a:r>
              <a:rPr sz="1600" spc="1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ru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ah </a:t>
            </a:r>
            <a:r>
              <a:rPr sz="1600" spc="9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nama </a:t>
            </a:r>
            <a:r>
              <a:rPr sz="1600" spc="9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54" dirty="0" smtClean="0">
                <a:latin typeface="Arial"/>
                <a:cs typeface="Arial"/>
              </a:rPr>
              <a:t>u</a:t>
            </a:r>
            <a:r>
              <a:rPr sz="1600" spc="-4" dirty="0" smtClean="0">
                <a:latin typeface="Arial"/>
                <a:cs typeface="Arial"/>
              </a:rPr>
              <a:t>-</a:t>
            </a:r>
            <a:r>
              <a:rPr sz="1600" spc="0" dirty="0" smtClean="0">
                <a:latin typeface="Arial"/>
                <a:cs typeface="Arial"/>
              </a:rPr>
              <a:t>menu </a:t>
            </a:r>
            <a:r>
              <a:rPr sz="1600" spc="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rsebut men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adi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eperti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ambar</a:t>
            </a:r>
            <a:r>
              <a:rPr sz="1600" spc="-5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wah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054" y="2119629"/>
            <a:ext cx="5459095" cy="4281171"/>
            <a:chOff x="948055" y="2119629"/>
            <a:chExt cx="3881754" cy="3080385"/>
          </a:xfrm>
        </p:grpSpPr>
        <p:sp>
          <p:nvSpPr>
            <p:cNvPr id="4" name="object 4"/>
            <p:cNvSpPr/>
            <p:nvPr/>
          </p:nvSpPr>
          <p:spPr>
            <a:xfrm>
              <a:off x="948055" y="2119629"/>
              <a:ext cx="3881754" cy="30803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3490" y="3589020"/>
              <a:ext cx="457199" cy="342899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899"/>
                  </a:moveTo>
                  <a:lnTo>
                    <a:pt x="457199" y="342899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889" y="3162300"/>
              <a:ext cx="866775" cy="555244"/>
            </a:xfrm>
            <a:custGeom>
              <a:avLst/>
              <a:gdLst/>
              <a:ahLst/>
              <a:cxnLst/>
              <a:rect l="l" t="t" r="r" b="b"/>
              <a:pathLst>
                <a:path w="866775" h="555244">
                  <a:moveTo>
                    <a:pt x="866775" y="0"/>
                  </a:moveTo>
                  <a:lnTo>
                    <a:pt x="819785" y="35560"/>
                  </a:lnTo>
                  <a:lnTo>
                    <a:pt x="830961" y="44576"/>
                  </a:lnTo>
                  <a:lnTo>
                    <a:pt x="813768" y="43044"/>
                  </a:lnTo>
                  <a:lnTo>
                    <a:pt x="431800" y="526669"/>
                  </a:lnTo>
                  <a:lnTo>
                    <a:pt x="0" y="526669"/>
                  </a:lnTo>
                  <a:lnTo>
                    <a:pt x="420624" y="532130"/>
                  </a:lnTo>
                  <a:lnTo>
                    <a:pt x="438658" y="555244"/>
                  </a:lnTo>
                  <a:lnTo>
                    <a:pt x="836121" y="60947"/>
                  </a:lnTo>
                  <a:lnTo>
                    <a:pt x="842137" y="53466"/>
                  </a:lnTo>
                  <a:lnTo>
                    <a:pt x="866775" y="0"/>
                  </a:lnTo>
                  <a:close/>
                </a:path>
                <a:path w="866775" h="555244">
                  <a:moveTo>
                    <a:pt x="0" y="526669"/>
                  </a:moveTo>
                  <a:lnTo>
                    <a:pt x="0" y="555244"/>
                  </a:lnTo>
                  <a:lnTo>
                    <a:pt x="438658" y="555244"/>
                  </a:lnTo>
                  <a:lnTo>
                    <a:pt x="420624" y="532130"/>
                  </a:lnTo>
                  <a:lnTo>
                    <a:pt x="0" y="526669"/>
                  </a:lnTo>
                  <a:close/>
                </a:path>
                <a:path w="866775" h="555244">
                  <a:moveTo>
                    <a:pt x="819785" y="35560"/>
                  </a:moveTo>
                  <a:lnTo>
                    <a:pt x="866775" y="0"/>
                  </a:lnTo>
                  <a:lnTo>
                    <a:pt x="779653" y="40004"/>
                  </a:lnTo>
                  <a:lnTo>
                    <a:pt x="813768" y="43044"/>
                  </a:lnTo>
                  <a:lnTo>
                    <a:pt x="830961" y="44576"/>
                  </a:lnTo>
                  <a:lnTo>
                    <a:pt x="819785" y="35560"/>
                  </a:lnTo>
                  <a:close/>
                </a:path>
                <a:path w="866775" h="555244">
                  <a:moveTo>
                    <a:pt x="842137" y="53466"/>
                  </a:moveTo>
                  <a:lnTo>
                    <a:pt x="836121" y="60947"/>
                  </a:lnTo>
                  <a:lnTo>
                    <a:pt x="846455" y="93725"/>
                  </a:lnTo>
                  <a:lnTo>
                    <a:pt x="866775" y="0"/>
                  </a:lnTo>
                  <a:lnTo>
                    <a:pt x="842137" y="53466"/>
                  </a:lnTo>
                  <a:close/>
                </a:path>
                <a:path w="866775" h="555244">
                  <a:moveTo>
                    <a:pt x="431800" y="526669"/>
                  </a:moveTo>
                  <a:lnTo>
                    <a:pt x="813768" y="43044"/>
                  </a:lnTo>
                  <a:lnTo>
                    <a:pt x="425013" y="526668"/>
                  </a:lnTo>
                  <a:lnTo>
                    <a:pt x="431800" y="5266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3490" y="3589020"/>
              <a:ext cx="457199" cy="342899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899"/>
                  </a:moveTo>
                  <a:lnTo>
                    <a:pt x="457199" y="342899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253490" y="3589020"/>
              <a:ext cx="457199" cy="3428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8"/>
                </a:spcBef>
              </a:pPr>
              <a:endParaRPr sz="500"/>
            </a:p>
            <a:p>
              <a:pPr marL="13360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8054" y="717550"/>
            <a:ext cx="6068695" cy="4845050"/>
            <a:chOff x="948055" y="717550"/>
            <a:chExt cx="3881754" cy="2889885"/>
          </a:xfrm>
        </p:grpSpPr>
        <p:sp>
          <p:nvSpPr>
            <p:cNvPr id="3" name="object 3"/>
            <p:cNvSpPr/>
            <p:nvPr/>
          </p:nvSpPr>
          <p:spPr>
            <a:xfrm>
              <a:off x="948055" y="717550"/>
              <a:ext cx="3881754" cy="28898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2990" y="152018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6390" y="1007745"/>
              <a:ext cx="308483" cy="640968"/>
            </a:xfrm>
            <a:custGeom>
              <a:avLst/>
              <a:gdLst/>
              <a:ahLst/>
              <a:cxnLst/>
              <a:rect l="l" t="t" r="r" b="b"/>
              <a:pathLst>
                <a:path w="308483" h="640968">
                  <a:moveTo>
                    <a:pt x="285749" y="0"/>
                  </a:moveTo>
                  <a:lnTo>
                    <a:pt x="259079" y="52577"/>
                  </a:lnTo>
                  <a:lnTo>
                    <a:pt x="273049" y="55752"/>
                  </a:lnTo>
                  <a:lnTo>
                    <a:pt x="256962" y="61865"/>
                  </a:lnTo>
                  <a:lnTo>
                    <a:pt x="142874" y="612393"/>
                  </a:lnTo>
                  <a:lnTo>
                    <a:pt x="0" y="612393"/>
                  </a:lnTo>
                  <a:lnTo>
                    <a:pt x="128904" y="623569"/>
                  </a:lnTo>
                  <a:lnTo>
                    <a:pt x="154304" y="640968"/>
                  </a:lnTo>
                  <a:lnTo>
                    <a:pt x="284897" y="68237"/>
                  </a:lnTo>
                  <a:lnTo>
                    <a:pt x="287020" y="58927"/>
                  </a:lnTo>
                  <a:lnTo>
                    <a:pt x="285749" y="0"/>
                  </a:lnTo>
                  <a:close/>
                </a:path>
                <a:path w="308483" h="640968">
                  <a:moveTo>
                    <a:pt x="0" y="612393"/>
                  </a:moveTo>
                  <a:lnTo>
                    <a:pt x="0" y="640968"/>
                  </a:lnTo>
                  <a:lnTo>
                    <a:pt x="154304" y="640968"/>
                  </a:lnTo>
                  <a:lnTo>
                    <a:pt x="128904" y="623569"/>
                  </a:lnTo>
                  <a:lnTo>
                    <a:pt x="0" y="612393"/>
                  </a:lnTo>
                  <a:close/>
                </a:path>
                <a:path w="308483" h="640968">
                  <a:moveTo>
                    <a:pt x="259079" y="52577"/>
                  </a:moveTo>
                  <a:lnTo>
                    <a:pt x="285749" y="0"/>
                  </a:lnTo>
                  <a:lnTo>
                    <a:pt x="224916" y="74040"/>
                  </a:lnTo>
                  <a:lnTo>
                    <a:pt x="256962" y="61865"/>
                  </a:lnTo>
                  <a:lnTo>
                    <a:pt x="273049" y="55752"/>
                  </a:lnTo>
                  <a:lnTo>
                    <a:pt x="259079" y="52577"/>
                  </a:lnTo>
                  <a:close/>
                </a:path>
                <a:path w="308483" h="640968">
                  <a:moveTo>
                    <a:pt x="287020" y="58927"/>
                  </a:moveTo>
                  <a:lnTo>
                    <a:pt x="284897" y="68237"/>
                  </a:lnTo>
                  <a:lnTo>
                    <a:pt x="308483" y="93090"/>
                  </a:lnTo>
                  <a:lnTo>
                    <a:pt x="285749" y="0"/>
                  </a:lnTo>
                  <a:lnTo>
                    <a:pt x="287020" y="58927"/>
                  </a:lnTo>
                  <a:close/>
                </a:path>
                <a:path w="308483" h="640968">
                  <a:moveTo>
                    <a:pt x="142874" y="612393"/>
                  </a:moveTo>
                  <a:lnTo>
                    <a:pt x="256962" y="61865"/>
                  </a:lnTo>
                  <a:lnTo>
                    <a:pt x="131452" y="612394"/>
                  </a:lnTo>
                  <a:lnTo>
                    <a:pt x="142874" y="6123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2990" y="152018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062990" y="152018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5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4.2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7767177" cy="1279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5.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Lang</a:t>
            </a:r>
            <a:r>
              <a:rPr sz="1600" spc="4" dirty="0" smtClean="0">
                <a:latin typeface="Arial"/>
                <a:cs typeface="Arial"/>
              </a:rPr>
              <a:t>ka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ri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5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ub</a:t>
            </a:r>
            <a:r>
              <a:rPr sz="1600" spc="-1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nu,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duan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ha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 dirty="0">
              <a:latin typeface="Arial"/>
              <a:cs typeface="Arial"/>
            </a:endParaRPr>
          </a:p>
          <a:p>
            <a:pPr marL="241300" marR="2706" algn="just">
              <a:lnSpc>
                <a:spcPts val="2760"/>
              </a:lnSpc>
              <a:spcBef>
                <a:spcPts val="261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beri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ontoh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3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atu</a:t>
            </a:r>
            <a:r>
              <a:rPr sz="1600" spc="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nu</a:t>
            </a:r>
            <a:r>
              <a:rPr sz="1600" spc="32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e.</a:t>
            </a:r>
            <a:r>
              <a:rPr sz="1600" spc="41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ara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e,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 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dd</a:t>
            </a:r>
            <a:r>
              <a:rPr sz="1600" spc="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om</a:t>
            </a:r>
            <a:r>
              <a:rPr sz="1600" spc="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ete</a:t>
            </a:r>
            <a:r>
              <a:rPr sz="1600" spc="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em.</a:t>
            </a:r>
            <a:r>
              <a:rPr sz="1600" spc="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rename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nama</a:t>
            </a:r>
            <a:r>
              <a:rPr sz="1600" spc="7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-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nama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ub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eperti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di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4" y="2470150"/>
            <a:ext cx="5687695" cy="3930650"/>
            <a:chOff x="948055" y="2470150"/>
            <a:chExt cx="3657600" cy="2743200"/>
          </a:xfrm>
        </p:grpSpPr>
        <p:sp>
          <p:nvSpPr>
            <p:cNvPr id="5" name="object 5"/>
            <p:cNvSpPr/>
            <p:nvPr/>
          </p:nvSpPr>
          <p:spPr>
            <a:xfrm>
              <a:off x="948055" y="2470150"/>
              <a:ext cx="3657600" cy="2743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1590" y="4025900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4989" y="3513454"/>
              <a:ext cx="308483" cy="640969"/>
            </a:xfrm>
            <a:custGeom>
              <a:avLst/>
              <a:gdLst/>
              <a:ahLst/>
              <a:cxnLst/>
              <a:rect l="l" t="t" r="r" b="b"/>
              <a:pathLst>
                <a:path w="308483" h="640969">
                  <a:moveTo>
                    <a:pt x="285750" y="0"/>
                  </a:moveTo>
                  <a:lnTo>
                    <a:pt x="259080" y="52578"/>
                  </a:lnTo>
                  <a:lnTo>
                    <a:pt x="273050" y="55753"/>
                  </a:lnTo>
                  <a:lnTo>
                    <a:pt x="256962" y="61865"/>
                  </a:lnTo>
                  <a:lnTo>
                    <a:pt x="142875" y="612394"/>
                  </a:lnTo>
                  <a:lnTo>
                    <a:pt x="0" y="612394"/>
                  </a:lnTo>
                  <a:lnTo>
                    <a:pt x="128905" y="623570"/>
                  </a:lnTo>
                  <a:lnTo>
                    <a:pt x="154305" y="640969"/>
                  </a:lnTo>
                  <a:lnTo>
                    <a:pt x="284897" y="68237"/>
                  </a:lnTo>
                  <a:lnTo>
                    <a:pt x="287020" y="58928"/>
                  </a:lnTo>
                  <a:lnTo>
                    <a:pt x="285750" y="0"/>
                  </a:lnTo>
                  <a:close/>
                </a:path>
                <a:path w="308483" h="640969">
                  <a:moveTo>
                    <a:pt x="0" y="612394"/>
                  </a:moveTo>
                  <a:lnTo>
                    <a:pt x="0" y="640969"/>
                  </a:lnTo>
                  <a:lnTo>
                    <a:pt x="154305" y="640969"/>
                  </a:lnTo>
                  <a:lnTo>
                    <a:pt x="128905" y="623570"/>
                  </a:lnTo>
                  <a:lnTo>
                    <a:pt x="0" y="612394"/>
                  </a:lnTo>
                  <a:close/>
                </a:path>
                <a:path w="308483" h="640969">
                  <a:moveTo>
                    <a:pt x="259080" y="52578"/>
                  </a:moveTo>
                  <a:lnTo>
                    <a:pt x="285750" y="0"/>
                  </a:lnTo>
                  <a:lnTo>
                    <a:pt x="224917" y="74041"/>
                  </a:lnTo>
                  <a:lnTo>
                    <a:pt x="256962" y="61865"/>
                  </a:lnTo>
                  <a:lnTo>
                    <a:pt x="273050" y="55753"/>
                  </a:lnTo>
                  <a:lnTo>
                    <a:pt x="259080" y="52578"/>
                  </a:lnTo>
                  <a:close/>
                </a:path>
                <a:path w="308483" h="640969">
                  <a:moveTo>
                    <a:pt x="287020" y="58928"/>
                  </a:moveTo>
                  <a:lnTo>
                    <a:pt x="284897" y="68237"/>
                  </a:lnTo>
                  <a:lnTo>
                    <a:pt x="308483" y="93091"/>
                  </a:lnTo>
                  <a:lnTo>
                    <a:pt x="285750" y="0"/>
                  </a:lnTo>
                  <a:lnTo>
                    <a:pt x="287020" y="58928"/>
                  </a:lnTo>
                  <a:close/>
                </a:path>
                <a:path w="308483" h="640969">
                  <a:moveTo>
                    <a:pt x="142875" y="612394"/>
                  </a:moveTo>
                  <a:lnTo>
                    <a:pt x="256962" y="61865"/>
                  </a:lnTo>
                  <a:lnTo>
                    <a:pt x="131452" y="612394"/>
                  </a:lnTo>
                  <a:lnTo>
                    <a:pt x="142875" y="6123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1590" y="4025900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8890" y="41402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2290" y="3627754"/>
              <a:ext cx="308483" cy="640969"/>
            </a:xfrm>
            <a:custGeom>
              <a:avLst/>
              <a:gdLst/>
              <a:ahLst/>
              <a:cxnLst/>
              <a:rect l="l" t="t" r="r" b="b"/>
              <a:pathLst>
                <a:path w="308483" h="640969">
                  <a:moveTo>
                    <a:pt x="285750" y="0"/>
                  </a:moveTo>
                  <a:lnTo>
                    <a:pt x="259080" y="52578"/>
                  </a:lnTo>
                  <a:lnTo>
                    <a:pt x="273050" y="55753"/>
                  </a:lnTo>
                  <a:lnTo>
                    <a:pt x="256962" y="61865"/>
                  </a:lnTo>
                  <a:lnTo>
                    <a:pt x="142875" y="612394"/>
                  </a:lnTo>
                  <a:lnTo>
                    <a:pt x="0" y="612394"/>
                  </a:lnTo>
                  <a:lnTo>
                    <a:pt x="128905" y="623570"/>
                  </a:lnTo>
                  <a:lnTo>
                    <a:pt x="154305" y="640969"/>
                  </a:lnTo>
                  <a:lnTo>
                    <a:pt x="284897" y="68237"/>
                  </a:lnTo>
                  <a:lnTo>
                    <a:pt x="287020" y="58928"/>
                  </a:lnTo>
                  <a:lnTo>
                    <a:pt x="285750" y="0"/>
                  </a:lnTo>
                  <a:close/>
                </a:path>
                <a:path w="308483" h="640969">
                  <a:moveTo>
                    <a:pt x="0" y="612394"/>
                  </a:moveTo>
                  <a:lnTo>
                    <a:pt x="0" y="640969"/>
                  </a:lnTo>
                  <a:lnTo>
                    <a:pt x="154305" y="640969"/>
                  </a:lnTo>
                  <a:lnTo>
                    <a:pt x="128905" y="623570"/>
                  </a:lnTo>
                  <a:lnTo>
                    <a:pt x="0" y="612394"/>
                  </a:lnTo>
                  <a:close/>
                </a:path>
                <a:path w="308483" h="640969">
                  <a:moveTo>
                    <a:pt x="259080" y="52578"/>
                  </a:moveTo>
                  <a:lnTo>
                    <a:pt x="285750" y="0"/>
                  </a:lnTo>
                  <a:lnTo>
                    <a:pt x="224917" y="74041"/>
                  </a:lnTo>
                  <a:lnTo>
                    <a:pt x="256962" y="61865"/>
                  </a:lnTo>
                  <a:lnTo>
                    <a:pt x="273050" y="55753"/>
                  </a:lnTo>
                  <a:lnTo>
                    <a:pt x="259080" y="52578"/>
                  </a:lnTo>
                  <a:close/>
                </a:path>
                <a:path w="308483" h="640969">
                  <a:moveTo>
                    <a:pt x="287020" y="58928"/>
                  </a:moveTo>
                  <a:lnTo>
                    <a:pt x="284897" y="68237"/>
                  </a:lnTo>
                  <a:lnTo>
                    <a:pt x="308483" y="93091"/>
                  </a:lnTo>
                  <a:lnTo>
                    <a:pt x="285750" y="0"/>
                  </a:lnTo>
                  <a:lnTo>
                    <a:pt x="287020" y="58928"/>
                  </a:lnTo>
                  <a:close/>
                </a:path>
                <a:path w="308483" h="640969">
                  <a:moveTo>
                    <a:pt x="142875" y="612394"/>
                  </a:moveTo>
                  <a:lnTo>
                    <a:pt x="256962" y="61865"/>
                  </a:lnTo>
                  <a:lnTo>
                    <a:pt x="131452" y="612394"/>
                  </a:lnTo>
                  <a:lnTo>
                    <a:pt x="142875" y="6123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8890" y="414020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2548890" y="414020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291590" y="4025900"/>
              <a:ext cx="4571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3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8" y="2243802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228" y="2243802"/>
            <a:ext cx="7539800" cy="1278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La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7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 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hal </a:t>
            </a:r>
            <a:r>
              <a:rPr sz="1600" spc="113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 </a:t>
            </a:r>
            <a:r>
              <a:rPr sz="1600" spc="10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ama </a:t>
            </a:r>
            <a:r>
              <a:rPr sz="1600" spc="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9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 </a:t>
            </a:r>
            <a:r>
              <a:rPr sz="1600" spc="10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 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 </a:t>
            </a:r>
            <a:r>
              <a:rPr sz="1600" spc="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ub </a:t>
            </a:r>
            <a:r>
              <a:rPr sz="1600" spc="1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 </a:t>
            </a:r>
            <a:r>
              <a:rPr sz="1600" spc="10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7446">
              <a:lnSpc>
                <a:spcPts val="1839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umen,</a:t>
            </a:r>
            <a:r>
              <a:rPr sz="1600" spc="37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Su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er,</a:t>
            </a:r>
            <a:r>
              <a:rPr sz="1600" spc="39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Barang.</a:t>
            </a:r>
            <a:r>
              <a:rPr sz="1600" spc="402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enu</a:t>
            </a:r>
            <a:r>
              <a:rPr sz="1600" spc="4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8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40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ub</a:t>
            </a:r>
            <a:r>
              <a:rPr sz="1600" spc="43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nu</a:t>
            </a:r>
            <a:r>
              <a:rPr sz="1600" spc="4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 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an, </a:t>
            </a:r>
            <a:endParaRPr sz="1600">
              <a:latin typeface="Arial"/>
              <a:cs typeface="Arial"/>
            </a:endParaRPr>
          </a:p>
          <a:p>
            <a:pPr marL="12700" marR="7446">
              <a:lnSpc>
                <a:spcPts val="1839"/>
              </a:lnSpc>
              <a:spcBef>
                <a:spcPts val="919"/>
              </a:spcBef>
            </a:pP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an, </a:t>
            </a:r>
            <a:r>
              <a:rPr sz="1600" spc="1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ur </a:t>
            </a:r>
            <a:r>
              <a:rPr sz="1600" spc="2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an, </a:t>
            </a:r>
            <a:r>
              <a:rPr sz="1600" spc="19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 </a:t>
            </a:r>
            <a:r>
              <a:rPr sz="1600" spc="2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mbe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an. </a:t>
            </a:r>
            <a:r>
              <a:rPr sz="1600" spc="1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Menu </a:t>
            </a:r>
            <a:r>
              <a:rPr sz="1600" spc="218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apo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19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 </a:t>
            </a:r>
            <a:r>
              <a:rPr sz="1600" spc="2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2700" marR="29795">
              <a:lnSpc>
                <a:spcPct val="95825"/>
              </a:lnSpc>
              <a:spcBef>
                <a:spcPts val="934"/>
              </a:spcBef>
            </a:pPr>
            <a:r>
              <a:rPr sz="1600" spc="0" dirty="0" smtClean="0">
                <a:latin typeface="Arial"/>
                <a:cs typeface="Arial"/>
              </a:rPr>
              <a:t>Sup</a:t>
            </a:r>
            <a:r>
              <a:rPr sz="1600" spc="4" dirty="0" smtClean="0">
                <a:latin typeface="Arial"/>
                <a:cs typeface="Arial"/>
              </a:rPr>
              <a:t>pli</a:t>
            </a:r>
            <a:r>
              <a:rPr sz="1600" spc="0" dirty="0" smtClean="0">
                <a:latin typeface="Arial"/>
                <a:cs typeface="Arial"/>
              </a:rPr>
              <a:t>er,</a:t>
            </a:r>
            <a:r>
              <a:rPr sz="1600" spc="-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</a:t>
            </a:r>
            <a:r>
              <a:rPr sz="1600" spc="9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nj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an,</a:t>
            </a:r>
            <a:r>
              <a:rPr sz="1600" spc="-7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19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an,</a:t>
            </a:r>
            <a:r>
              <a:rPr sz="1600" spc="-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an,</a:t>
            </a:r>
            <a:r>
              <a:rPr sz="1600" spc="-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embe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628" y="3995132"/>
            <a:ext cx="22500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3995132"/>
            <a:ext cx="361081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0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uh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704" y="4694595"/>
            <a:ext cx="4337813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rrepor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engin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per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ill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anager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rrepor</a:t>
            </a:r>
            <a:r>
              <a:rPr sz="2100" spc="-4" baseline="-2070" dirty="0" smtClean="0">
                <a:latin typeface="Arial"/>
                <a:cs typeface="Arial"/>
              </a:rPr>
              <a:t>ts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engin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perPrin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rrepor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w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rVie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438058"/>
            <a:ext cx="4323462" cy="1414146"/>
            <a:chOff x="948055" y="719454"/>
            <a:chExt cx="3775075" cy="1045210"/>
          </a:xfrm>
        </p:grpSpPr>
        <p:sp>
          <p:nvSpPr>
            <p:cNvPr id="8" name="object 8"/>
            <p:cNvSpPr/>
            <p:nvPr/>
          </p:nvSpPr>
          <p:spPr>
            <a:xfrm>
              <a:off x="948055" y="719454"/>
              <a:ext cx="3775075" cy="1045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5990" y="123697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9715" y="1143635"/>
              <a:ext cx="600074" cy="221868"/>
            </a:xfrm>
            <a:custGeom>
              <a:avLst/>
              <a:gdLst/>
              <a:ahLst/>
              <a:cxnLst/>
              <a:rect l="l" t="t" r="r" b="b"/>
              <a:pathLst>
                <a:path w="600074" h="221868">
                  <a:moveTo>
                    <a:pt x="0" y="0"/>
                  </a:moveTo>
                  <a:lnTo>
                    <a:pt x="46100" y="83947"/>
                  </a:lnTo>
                  <a:lnTo>
                    <a:pt x="46694" y="49609"/>
                  </a:lnTo>
                  <a:lnTo>
                    <a:pt x="295909" y="221868"/>
                  </a:lnTo>
                  <a:lnTo>
                    <a:pt x="300354" y="193293"/>
                  </a:lnTo>
                  <a:lnTo>
                    <a:pt x="308483" y="195834"/>
                  </a:lnTo>
                  <a:lnTo>
                    <a:pt x="600074" y="221868"/>
                  </a:lnTo>
                  <a:lnTo>
                    <a:pt x="600074" y="193293"/>
                  </a:lnTo>
                  <a:lnTo>
                    <a:pt x="304808" y="193293"/>
                  </a:lnTo>
                  <a:lnTo>
                    <a:pt x="62993" y="26144"/>
                  </a:lnTo>
                  <a:lnTo>
                    <a:pt x="46990" y="32512"/>
                  </a:lnTo>
                  <a:lnTo>
                    <a:pt x="38862" y="44195"/>
                  </a:lnTo>
                  <a:lnTo>
                    <a:pt x="0" y="0"/>
                  </a:lnTo>
                  <a:close/>
                </a:path>
                <a:path w="600074" h="221868">
                  <a:moveTo>
                    <a:pt x="55118" y="20700"/>
                  </a:moveTo>
                  <a:lnTo>
                    <a:pt x="46990" y="32512"/>
                  </a:lnTo>
                  <a:lnTo>
                    <a:pt x="62993" y="26144"/>
                  </a:lnTo>
                  <a:lnTo>
                    <a:pt x="94868" y="13462"/>
                  </a:lnTo>
                  <a:lnTo>
                    <a:pt x="0" y="0"/>
                  </a:lnTo>
                  <a:lnTo>
                    <a:pt x="38862" y="44195"/>
                  </a:lnTo>
                  <a:lnTo>
                    <a:pt x="46990" y="32512"/>
                  </a:lnTo>
                  <a:lnTo>
                    <a:pt x="55118" y="20700"/>
                  </a:lnTo>
                  <a:close/>
                </a:path>
                <a:path w="600074" h="221868">
                  <a:moveTo>
                    <a:pt x="308483" y="195834"/>
                  </a:moveTo>
                  <a:lnTo>
                    <a:pt x="300354" y="193293"/>
                  </a:lnTo>
                  <a:lnTo>
                    <a:pt x="295909" y="221868"/>
                  </a:lnTo>
                  <a:lnTo>
                    <a:pt x="600074" y="221868"/>
                  </a:lnTo>
                  <a:lnTo>
                    <a:pt x="308483" y="1958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990" y="1236979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205990" y="1236979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604">
                <a:lnSpc>
                  <a:spcPct val="95825"/>
                </a:lnSpc>
                <a:spcBef>
                  <a:spcPts val="490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5.3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8" y="728565"/>
            <a:ext cx="23609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8.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aria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988" y="1428028"/>
            <a:ext cx="85365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spc="9" dirty="0" smtClean="0">
                <a:latin typeface="Arial"/>
                <a:cs typeface="Arial"/>
              </a:rPr>
              <a:t>k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628" y="2088354"/>
            <a:ext cx="667325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9.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beb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rapa</a:t>
            </a:r>
            <a:r>
              <a:rPr sz="1600" spc="-6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21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butuh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nnya.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176" y="2787817"/>
            <a:ext cx="2086274" cy="816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209245" marR="378749">
              <a:lnSpc>
                <a:spcPts val="1610"/>
              </a:lnSpc>
              <a:spcBef>
                <a:spcPts val="23"/>
              </a:spcBef>
            </a:pP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ponen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0" dirty="0" smtClean="0">
                <a:latin typeface="Arial"/>
                <a:cs typeface="Arial"/>
              </a:rPr>
              <a:t>k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2202" y="3604935"/>
            <a:ext cx="1215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28902" y="3604935"/>
            <a:ext cx="1215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0670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10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33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on,</a:t>
            </a:r>
            <a:r>
              <a:rPr sz="1600" spc="9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</a:t>
            </a:r>
            <a:r>
              <a:rPr sz="1600" spc="14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2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1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1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7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1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6833216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Menu</a:t>
            </a:r>
            <a:r>
              <a:rPr sz="1600" spc="2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uk</a:t>
            </a:r>
            <a:r>
              <a:rPr sz="1600" spc="23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2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mend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w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oad</a:t>
            </a:r>
            <a:r>
              <a:rPr sz="1600" spc="17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26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go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2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mage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2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25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2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bagus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rmat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ng.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6284" y="1079085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7289733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ile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ile_64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r_64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ran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opping_6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4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nuLapor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_64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nuAbo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Abo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64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nuSuppli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Su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plier_16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nuPenjua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njualan_1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nuPe</a:t>
            </a:r>
            <a:r>
              <a:rPr sz="1400" spc="-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beli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belian_16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Pen</a:t>
            </a:r>
            <a:r>
              <a:rPr sz="1400" spc="-1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ualan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rPenjual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belian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rPe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belia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nuLapK</a:t>
            </a:r>
            <a:r>
              <a:rPr sz="1400" spc="-4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Im</a:t>
            </a:r>
            <a:r>
              <a:rPr sz="1400" spc="0" dirty="0" smtClean="0">
                <a:latin typeface="Arial"/>
                <a:cs typeface="Arial"/>
              </a:rPr>
              <a:t>ageI</a:t>
            </a:r>
            <a:r>
              <a:rPr sz="1400" spc="9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LapKo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en_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nuLapS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pl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apSupplier_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nuLapB</a:t>
            </a:r>
            <a:r>
              <a:rPr sz="1400" spc="-4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apBarang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nuLapP</a:t>
            </a:r>
            <a:r>
              <a:rPr sz="1400" spc="-4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alan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Im</a:t>
            </a:r>
            <a:r>
              <a:rPr sz="1400" spc="0" dirty="0" smtClean="0">
                <a:latin typeface="Arial"/>
                <a:cs typeface="Arial"/>
              </a:rPr>
              <a:t>ageI</a:t>
            </a:r>
            <a:r>
              <a:rPr sz="1400" spc="9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LapPe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ju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lan_1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nuLapP</a:t>
            </a:r>
            <a:r>
              <a:rPr sz="1400" spc="-4" dirty="0" smtClean="0">
                <a:latin typeface="Arial"/>
                <a:cs typeface="Arial"/>
              </a:rPr>
              <a:t>em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elian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Im</a:t>
            </a:r>
            <a:r>
              <a:rPr sz="1400" spc="0" dirty="0" smtClean="0">
                <a:latin typeface="Arial"/>
                <a:cs typeface="Arial"/>
              </a:rPr>
              <a:t>ageI</a:t>
            </a:r>
            <a:r>
              <a:rPr sz="1400" spc="9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LapPe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ian_1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</TotalTime>
  <Words>1187</Words>
  <Application>Microsoft Office PowerPoint</Application>
  <PresentationFormat>Custom</PresentationFormat>
  <Paragraphs>210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2021-02-26T08:04:21Z</dcterms:modified>
</cp:coreProperties>
</file>