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56700" cy="6858000"/>
  <p:notesSz cx="9156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9175" y="3124200"/>
            <a:ext cx="6180773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9175" y="5003322"/>
            <a:ext cx="6180773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6993" y="1173833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639" y="4181403"/>
            <a:ext cx="3657600" cy="38458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2651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11451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6519" y="5788152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7646" y="4495800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7385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608" y="274640"/>
            <a:ext cx="167872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35" y="274639"/>
            <a:ext cx="6028161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7477972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75" y="2895600"/>
            <a:ext cx="6180773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175" y="5010150"/>
            <a:ext cx="6180773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75626" y="1170168"/>
            <a:ext cx="2286000" cy="381529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89826" y="4178542"/>
            <a:ext cx="3657600" cy="38458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529" y="0"/>
            <a:ext cx="610447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720" y="0"/>
            <a:ext cx="104809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1976" y="0"/>
            <a:ext cx="18212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2905" y="0"/>
            <a:ext cx="23060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4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567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529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9038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828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20893" y="0"/>
            <a:ext cx="76306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10447" y="3429000"/>
            <a:ext cx="1297199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6544" y="4866752"/>
            <a:ext cx="642315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2595" y="5500632"/>
            <a:ext cx="137351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6519" y="5791200"/>
            <a:ext cx="274701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81650" y="4479888"/>
            <a:ext cx="36626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11058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2478" y="4928702"/>
            <a:ext cx="610447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835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6179" y="1600200"/>
            <a:ext cx="366268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273050"/>
            <a:ext cx="755427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835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8047" y="2362200"/>
            <a:ext cx="366268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835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9433" y="1569720"/>
            <a:ext cx="36626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80915" y="3200083"/>
            <a:ext cx="6309360" cy="45783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1741" y="274320"/>
            <a:ext cx="152916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5223" y="274320"/>
            <a:ext cx="564663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9167" y="3200083"/>
            <a:ext cx="6309360" cy="45783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80773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95" y="264795"/>
            <a:ext cx="1526117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57078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2008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75171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835" y="274638"/>
            <a:ext cx="747797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835" y="1600200"/>
            <a:ext cx="7477972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601458" y="1081585"/>
            <a:ext cx="2011680" cy="38458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2/26/2021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002117" y="3736986"/>
            <a:ext cx="3200400" cy="36626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3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0408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51477" y="0"/>
            <a:ext cx="305223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2778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67776" y="5715000"/>
            <a:ext cx="54940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306" y="5734050"/>
            <a:ext cx="610447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150" y="1752600"/>
            <a:ext cx="652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PEMROGRAMAN BERORIENTASI OBYEK 2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6950" y="5029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3191" y="5496855"/>
            <a:ext cx="471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IBNU UTOMO WAHYU MULYONO,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9750" y="3242426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Praktikum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ke-13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0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919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6812" y="1428241"/>
            <a:ext cx="1932432" cy="350520"/>
          </a:xfrm>
          <a:custGeom>
            <a:avLst/>
            <a:gdLst/>
            <a:ahLst/>
            <a:cxnLst/>
            <a:rect l="l" t="t" r="r" b="b"/>
            <a:pathLst>
              <a:path w="1932432" h="350520">
                <a:moveTo>
                  <a:pt x="1932432" y="126"/>
                </a:moveTo>
                <a:lnTo>
                  <a:pt x="0" y="126"/>
                </a:lnTo>
                <a:lnTo>
                  <a:pt x="0" y="350520"/>
                </a:lnTo>
                <a:lnTo>
                  <a:pt x="1932432" y="350520"/>
                </a:lnTo>
                <a:lnTo>
                  <a:pt x="193243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21203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8442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86735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007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1378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35603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541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457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50943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42366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1203" y="142366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0071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3887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178180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21203" y="178180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0071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3887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2138806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21203" y="2138806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70071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83887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495423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21203" y="2495423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0071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83887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0976" y="285203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21203" y="285203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70071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83887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0976" y="3208654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18154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21203" y="3208654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67022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70071" y="3208654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80839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83887" y="3208654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91633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8055" y="3559809"/>
            <a:ext cx="5032375" cy="1068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6628" y="728565"/>
            <a:ext cx="55795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9.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DRet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rP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6628" y="5108033"/>
            <a:ext cx="33778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4132" y="5108033"/>
            <a:ext cx="532256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Dari</a:t>
            </a:r>
            <a:r>
              <a:rPr sz="1600" spc="10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tabel</a:t>
            </a:r>
            <a:r>
              <a:rPr sz="1600" spc="10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atas</a:t>
            </a:r>
            <a:r>
              <a:rPr sz="1600" spc="9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sil</a:t>
            </a:r>
            <a:r>
              <a:rPr sz="1600" spc="0" dirty="0" smtClean="0">
                <a:latin typeface="Arial"/>
                <a:cs typeface="Arial"/>
              </a:rPr>
              <a:t>ah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7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de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10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form</a:t>
            </a:r>
            <a:r>
              <a:rPr sz="1600" spc="1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an,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4067" y="5108033"/>
            <a:ext cx="197266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an,</a:t>
            </a:r>
            <a:r>
              <a:rPr sz="1600" spc="6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228" y="5458502"/>
            <a:ext cx="276468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pemb</a:t>
            </a:r>
            <a:r>
              <a:rPr sz="1600" spc="4" dirty="0" smtClean="0">
                <a:latin typeface="Arial"/>
                <a:cs typeface="Arial"/>
              </a:rPr>
              <a:t>eli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63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er</a:t>
            </a:r>
            <a:r>
              <a:rPr sz="1600" spc="9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-5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od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ng</a:t>
            </a:r>
            <a:r>
              <a:rPr sz="1600" spc="1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207022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404" marR="771935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18154" y="1428368"/>
            <a:ext cx="848867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7022" y="1428368"/>
            <a:ext cx="81381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0839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207022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154" y="1778762"/>
            <a:ext cx="848867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7022" y="1778762"/>
            <a:ext cx="81381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0839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207022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8154" y="2138806"/>
            <a:ext cx="848867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022" y="2138806"/>
            <a:ext cx="81381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0839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20702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</a:t>
            </a:r>
            <a:r>
              <a:rPr sz="2400" spc="14" baseline="-1811" dirty="0" smtClean="0">
                <a:latin typeface="Arial"/>
                <a:cs typeface="Arial"/>
              </a:rPr>
              <a:t>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154" y="2495423"/>
            <a:ext cx="848867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7022" y="2495423"/>
            <a:ext cx="81381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839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20702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ReturBe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154" y="2852039"/>
            <a:ext cx="848867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7022" y="2852039"/>
            <a:ext cx="81381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80839" y="2852039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345" y="2663279"/>
            <a:ext cx="3575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" pitchFamily="34" charset="0"/>
                <a:cs typeface="Arial" pitchFamily="34" charset="0"/>
              </a:rPr>
              <a:t>~ SELESAI ~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48055" y="2164079"/>
            <a:ext cx="464820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4163" y="731956"/>
            <a:ext cx="75787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Lati</a:t>
            </a:r>
            <a:r>
              <a:rPr sz="1800" b="1" spc="4" dirty="0" smtClean="0">
                <a:latin typeface="Arial"/>
                <a:cs typeface="Arial"/>
              </a:rPr>
              <a:t>h</a:t>
            </a:r>
            <a:r>
              <a:rPr sz="1800" b="1" spc="0" dirty="0" smtClean="0">
                <a:latin typeface="Arial"/>
                <a:cs typeface="Arial"/>
              </a:rPr>
              <a:t>an</a:t>
            </a:r>
            <a:r>
              <a:rPr sz="1800" b="1" spc="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Me</a:t>
            </a:r>
            <a:r>
              <a:rPr sz="1800" b="1" spc="-9" dirty="0" smtClean="0">
                <a:latin typeface="Arial"/>
                <a:cs typeface="Arial"/>
              </a:rPr>
              <a:t>m</a:t>
            </a:r>
            <a:r>
              <a:rPr sz="1800" b="1" spc="-4" dirty="0" smtClean="0">
                <a:latin typeface="Arial"/>
                <a:cs typeface="Arial"/>
              </a:rPr>
              <a:t>b</a:t>
            </a:r>
            <a:r>
              <a:rPr sz="1800" b="1" spc="0" dirty="0" smtClean="0">
                <a:latin typeface="Arial"/>
                <a:cs typeface="Arial"/>
              </a:rPr>
              <a:t>uat </a:t>
            </a:r>
            <a:r>
              <a:rPr sz="1800" b="1" spc="4" dirty="0" smtClean="0">
                <a:latin typeface="Arial"/>
                <a:cs typeface="Arial"/>
              </a:rPr>
              <a:t>F</a:t>
            </a:r>
            <a:r>
              <a:rPr sz="1800" b="1" spc="0" dirty="0" smtClean="0">
                <a:latin typeface="Arial"/>
                <a:cs typeface="Arial"/>
              </a:rPr>
              <a:t>orm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P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mbelian,</a:t>
            </a:r>
            <a:r>
              <a:rPr sz="1800" b="1" spc="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R</a:t>
            </a:r>
            <a:r>
              <a:rPr sz="1800" b="1" spc="-9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tur</a:t>
            </a:r>
            <a:r>
              <a:rPr sz="1800" b="1" spc="-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P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n</a:t>
            </a:r>
            <a:r>
              <a:rPr sz="1800" b="1" spc="4" dirty="0" smtClean="0">
                <a:latin typeface="Arial"/>
                <a:cs typeface="Arial"/>
              </a:rPr>
              <a:t>j</a:t>
            </a:r>
            <a:r>
              <a:rPr sz="1800" b="1" spc="0" dirty="0" smtClean="0">
                <a:latin typeface="Arial"/>
                <a:cs typeface="Arial"/>
              </a:rPr>
              <a:t>ualan,</a:t>
            </a:r>
            <a:r>
              <a:rPr sz="1800" b="1" spc="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Retur P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mbelian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6628" y="1473801"/>
            <a:ext cx="291473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1.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pemb</a:t>
            </a:r>
            <a:r>
              <a:rPr sz="1600" spc="4" dirty="0" smtClean="0">
                <a:latin typeface="Arial"/>
                <a:cs typeface="Arial"/>
              </a:rPr>
              <a:t>eli</a:t>
            </a:r>
            <a:r>
              <a:rPr sz="1600" spc="0" dirty="0" smtClean="0">
                <a:latin typeface="Arial"/>
                <a:cs typeface="Arial"/>
              </a:rPr>
              <a:t>an.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2370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812" y="1428241"/>
            <a:ext cx="1435608" cy="350520"/>
          </a:xfrm>
          <a:custGeom>
            <a:avLst/>
            <a:gdLst/>
            <a:ahLst/>
            <a:cxnLst/>
            <a:rect l="l" t="t" r="r" b="b"/>
            <a:pathLst>
              <a:path w="1435608" h="350520">
                <a:moveTo>
                  <a:pt x="1435608" y="126"/>
                </a:moveTo>
                <a:lnTo>
                  <a:pt x="0" y="126"/>
                </a:lnTo>
                <a:lnTo>
                  <a:pt x="0" y="350520"/>
                </a:lnTo>
                <a:lnTo>
                  <a:pt x="1435608" y="350520"/>
                </a:lnTo>
                <a:lnTo>
                  <a:pt x="14356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23998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161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9530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7324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1695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8779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858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2749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4119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0976" y="1423669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3998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73247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87063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781809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23998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3247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7063" y="178180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2138806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3998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73247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87063" y="2138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495423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3998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73247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87063" y="249542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852039"/>
            <a:ext cx="1566926" cy="0"/>
          </a:xfrm>
          <a:custGeom>
            <a:avLst/>
            <a:gdLst/>
            <a:ahLst/>
            <a:cxnLst/>
            <a:rect l="l" t="t" r="r" b="b"/>
            <a:pathLst>
              <a:path w="1566926">
                <a:moveTo>
                  <a:pt x="0" y="0"/>
                </a:moveTo>
                <a:lnTo>
                  <a:pt x="156692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20950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23998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70199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73247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84014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87063" y="285203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94555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055" y="3203575"/>
            <a:ext cx="5032375" cy="96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28" y="728565"/>
            <a:ext cx="493854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2.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embe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7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3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1573021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992" marR="523142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0950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0199" y="1428368"/>
            <a:ext cx="813815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4014" y="1428368"/>
            <a:ext cx="5105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1573021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0950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0199" y="1778762"/>
            <a:ext cx="813815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4014" y="1778762"/>
            <a:ext cx="5105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1573021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Sup</a:t>
            </a:r>
            <a:r>
              <a:rPr sz="2400" spc="4" baseline="-1811" dirty="0" smtClean="0">
                <a:latin typeface="Arial"/>
                <a:cs typeface="Arial"/>
              </a:rPr>
              <a:t>pli</a:t>
            </a:r>
            <a:r>
              <a:rPr sz="2400" spc="0" baseline="-1811" dirty="0" smtClean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0950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0199" y="2138806"/>
            <a:ext cx="813815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014" y="2138806"/>
            <a:ext cx="5105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1573021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</a:t>
            </a:r>
            <a:r>
              <a:rPr sz="2400" spc="4" baseline="-1811" dirty="0" smtClean="0">
                <a:latin typeface="Arial"/>
                <a:cs typeface="Arial"/>
              </a:rPr>
              <a:t>P</a:t>
            </a:r>
            <a:r>
              <a:rPr sz="2400" spc="0" baseline="-1811" dirty="0" smtClean="0">
                <a:latin typeface="Arial"/>
                <a:cs typeface="Arial"/>
              </a:rPr>
              <a:t>embe</a:t>
            </a:r>
            <a:r>
              <a:rPr sz="2400" spc="9" baseline="-1811" dirty="0" smtClean="0">
                <a:latin typeface="Arial"/>
                <a:cs typeface="Arial"/>
              </a:rPr>
              <a:t>l</a:t>
            </a:r>
            <a:r>
              <a:rPr sz="2400" spc="4" baseline="-1811" dirty="0" smtClean="0">
                <a:latin typeface="Arial"/>
                <a:cs typeface="Arial"/>
              </a:rPr>
              <a:t>i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950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0199" y="2495423"/>
            <a:ext cx="813815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84014" y="2495423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5146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6812" y="1428241"/>
            <a:ext cx="1548383" cy="350520"/>
          </a:xfrm>
          <a:custGeom>
            <a:avLst/>
            <a:gdLst/>
            <a:ahLst/>
            <a:cxnLst/>
            <a:rect l="l" t="t" r="r" b="b"/>
            <a:pathLst>
              <a:path w="1548383" h="350520">
                <a:moveTo>
                  <a:pt x="1548383" y="126"/>
                </a:moveTo>
                <a:lnTo>
                  <a:pt x="0" y="126"/>
                </a:lnTo>
                <a:lnTo>
                  <a:pt x="0" y="350520"/>
                </a:lnTo>
                <a:lnTo>
                  <a:pt x="1548383" y="350520"/>
                </a:lnTo>
                <a:lnTo>
                  <a:pt x="1548383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6774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1439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2306" y="1428241"/>
            <a:ext cx="712012" cy="350520"/>
          </a:xfrm>
          <a:custGeom>
            <a:avLst/>
            <a:gdLst/>
            <a:ahLst/>
            <a:cxnLst/>
            <a:rect l="l" t="t" r="r" b="b"/>
            <a:pathLst>
              <a:path w="712012" h="350520">
                <a:moveTo>
                  <a:pt x="712012" y="126"/>
                </a:moveTo>
                <a:lnTo>
                  <a:pt x="0" y="126"/>
                </a:lnTo>
                <a:lnTo>
                  <a:pt x="0" y="350520"/>
                </a:lnTo>
                <a:lnTo>
                  <a:pt x="712012" y="350520"/>
                </a:lnTo>
                <a:lnTo>
                  <a:pt x="71201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754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973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1554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0136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4027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66895" y="1428241"/>
            <a:ext cx="373379" cy="350520"/>
          </a:xfrm>
          <a:custGeom>
            <a:avLst/>
            <a:gdLst/>
            <a:ahLst/>
            <a:cxnLst/>
            <a:rect l="l" t="t" r="r" b="b"/>
            <a:pathLst>
              <a:path w="373379" h="350520">
                <a:moveTo>
                  <a:pt x="373379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379" y="350520"/>
                </a:lnTo>
                <a:lnTo>
                  <a:pt x="3733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423669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36774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6023" y="142366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01363" y="142366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781809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36774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6023" y="178180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1363" y="178180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138806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36774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6023" y="2138806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1363" y="2138806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2495423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36774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6023" y="2495423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1363" y="2495423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852039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36774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86023" y="2852039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01363" y="2852039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08654"/>
            <a:ext cx="1679702" cy="0"/>
          </a:xfrm>
          <a:custGeom>
            <a:avLst/>
            <a:gdLst/>
            <a:ahLst/>
            <a:cxnLst/>
            <a:rect l="l" t="t" r="r" b="b"/>
            <a:pathLst>
              <a:path w="1679702">
                <a:moveTo>
                  <a:pt x="0" y="0"/>
                </a:moveTo>
                <a:lnTo>
                  <a:pt x="167970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33726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36774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82975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86023" y="3208654"/>
            <a:ext cx="809244" cy="0"/>
          </a:xfrm>
          <a:custGeom>
            <a:avLst/>
            <a:gdLst/>
            <a:ahLst/>
            <a:cxnLst/>
            <a:rect l="l" t="t" r="r" b="b"/>
            <a:pathLst>
              <a:path w="809244">
                <a:moveTo>
                  <a:pt x="0" y="0"/>
                </a:moveTo>
                <a:lnTo>
                  <a:pt x="809244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98314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01363" y="3208654"/>
            <a:ext cx="504443" cy="0"/>
          </a:xfrm>
          <a:custGeom>
            <a:avLst/>
            <a:gdLst/>
            <a:ahLst/>
            <a:cxnLst/>
            <a:rect l="l" t="t" r="r" b="b"/>
            <a:pathLst>
              <a:path w="504443">
                <a:moveTo>
                  <a:pt x="0" y="0"/>
                </a:moveTo>
                <a:lnTo>
                  <a:pt x="5044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08855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8055" y="3561715"/>
            <a:ext cx="5032375" cy="1118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628" y="728565"/>
            <a:ext cx="508474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3.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8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1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168579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7380" marR="579531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3726" y="1428368"/>
            <a:ext cx="84924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1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2975" y="1428368"/>
            <a:ext cx="815339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8314" y="1428368"/>
            <a:ext cx="5105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168579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3726" y="1778762"/>
            <a:ext cx="84924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2975" y="1778762"/>
            <a:ext cx="815339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8314" y="1778762"/>
            <a:ext cx="5105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168579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3726" y="2138806"/>
            <a:ext cx="84924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2975" y="2138806"/>
            <a:ext cx="815339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8314" y="2138806"/>
            <a:ext cx="5105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168579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Bara</a:t>
            </a:r>
            <a:r>
              <a:rPr sz="2400" spc="14" baseline="-1811" dirty="0" smtClean="0">
                <a:latin typeface="Arial"/>
                <a:cs typeface="Arial"/>
              </a:rPr>
              <a:t>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726" y="2495423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2975" y="2495423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8314" y="2495423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168579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Be</a:t>
            </a:r>
            <a:r>
              <a:rPr sz="2400" spc="9" baseline="-1811" dirty="0" smtClean="0">
                <a:latin typeface="Arial"/>
                <a:cs typeface="Arial"/>
              </a:rPr>
              <a:t>l</a:t>
            </a:r>
            <a:r>
              <a:rPr sz="2400" spc="4" baseline="-1811" dirty="0" smtClean="0">
                <a:latin typeface="Arial"/>
                <a:cs typeface="Arial"/>
              </a:rPr>
              <a:t>i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726" y="2852039"/>
            <a:ext cx="84924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2975" y="2852039"/>
            <a:ext cx="815339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98314" y="2852039"/>
            <a:ext cx="5105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9455" y="1418589"/>
            <a:ext cx="5280660" cy="383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343444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4.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Pen</a:t>
            </a:r>
            <a:r>
              <a:rPr sz="1600" spc="9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806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812" y="1428241"/>
            <a:ext cx="1876044" cy="350520"/>
          </a:xfrm>
          <a:custGeom>
            <a:avLst/>
            <a:gdLst/>
            <a:ahLst/>
            <a:cxnLst/>
            <a:rect l="l" t="t" r="r" b="b"/>
            <a:pathLst>
              <a:path w="1876044" h="350520">
                <a:moveTo>
                  <a:pt x="1876044" y="126"/>
                </a:moveTo>
                <a:lnTo>
                  <a:pt x="0" y="126"/>
                </a:lnTo>
                <a:lnTo>
                  <a:pt x="0" y="350520"/>
                </a:lnTo>
                <a:lnTo>
                  <a:pt x="1876044" y="350520"/>
                </a:lnTo>
                <a:lnTo>
                  <a:pt x="187604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443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2054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0347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520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739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9215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902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818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94555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0976" y="142366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4434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3683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29023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78180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4434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3683" y="178180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9023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2138806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4434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3683" y="2138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9023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495423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4434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3683" y="249542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9023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85203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1386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4434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634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3683" y="285203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25975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29023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36769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055" y="3203575"/>
            <a:ext cx="5032375" cy="113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28" y="728565"/>
            <a:ext cx="537917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5.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14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0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5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ri</a:t>
            </a:r>
            <a:r>
              <a:rPr sz="1600" spc="4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201345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972" marR="742598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386" y="1428368"/>
            <a:ext cx="84924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83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634" y="1428368"/>
            <a:ext cx="8153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5975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201345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386" y="1778762"/>
            <a:ext cx="84924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634" y="1778762"/>
            <a:ext cx="8153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5975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201345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Pen</a:t>
            </a:r>
            <a:r>
              <a:rPr sz="2400" spc="9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ua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386" y="2138806"/>
            <a:ext cx="84924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634" y="2138806"/>
            <a:ext cx="8153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5975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201345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TglReturP</a:t>
            </a:r>
            <a:r>
              <a:rPr sz="2400" spc="1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n</a:t>
            </a: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ua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386" y="2495423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634" y="2495423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25975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2806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6812" y="1428241"/>
            <a:ext cx="1876044" cy="350520"/>
          </a:xfrm>
          <a:custGeom>
            <a:avLst/>
            <a:gdLst/>
            <a:ahLst/>
            <a:cxnLst/>
            <a:rect l="l" t="t" r="r" b="b"/>
            <a:pathLst>
              <a:path w="1876044" h="350520">
                <a:moveTo>
                  <a:pt x="1876044" y="126"/>
                </a:moveTo>
                <a:lnTo>
                  <a:pt x="0" y="126"/>
                </a:lnTo>
                <a:lnTo>
                  <a:pt x="0" y="350520"/>
                </a:lnTo>
                <a:lnTo>
                  <a:pt x="1876044" y="350520"/>
                </a:lnTo>
                <a:lnTo>
                  <a:pt x="187604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443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2054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30347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5207" y="1428241"/>
            <a:ext cx="64008" cy="350520"/>
          </a:xfrm>
          <a:custGeom>
            <a:avLst/>
            <a:gdLst/>
            <a:ahLst/>
            <a:cxnLst/>
            <a:rect l="l" t="t" r="r" b="b"/>
            <a:pathLst>
              <a:path w="64008" h="350520">
                <a:moveTo>
                  <a:pt x="0" y="350520"/>
                </a:moveTo>
                <a:lnTo>
                  <a:pt x="64008" y="350520"/>
                </a:lnTo>
                <a:lnTo>
                  <a:pt x="64008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57395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9215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902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8189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4555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42366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64434" y="142366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3683" y="142366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29023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178180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4434" y="178180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3683" y="178180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29023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138806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4434" y="2138806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3683" y="2138806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9023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976" y="2495423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64434" y="2495423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3683" y="2495423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29023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0976" y="2852039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64434" y="2852039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3683" y="2852039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29023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7928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976" y="3208654"/>
            <a:ext cx="2007362" cy="0"/>
          </a:xfrm>
          <a:custGeom>
            <a:avLst/>
            <a:gdLst/>
            <a:ahLst/>
            <a:cxnLst/>
            <a:rect l="l" t="t" r="r" b="b"/>
            <a:pathLst>
              <a:path w="2007362">
                <a:moveTo>
                  <a:pt x="0" y="0"/>
                </a:moveTo>
                <a:lnTo>
                  <a:pt x="200736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61386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4434" y="3208654"/>
            <a:ext cx="843076" cy="0"/>
          </a:xfrm>
          <a:custGeom>
            <a:avLst/>
            <a:gdLst/>
            <a:ahLst/>
            <a:cxnLst/>
            <a:rect l="l" t="t" r="r" b="b"/>
            <a:pathLst>
              <a:path w="843076">
                <a:moveTo>
                  <a:pt x="0" y="0"/>
                </a:moveTo>
                <a:lnTo>
                  <a:pt x="843076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0634" y="1420622"/>
            <a:ext cx="0" cy="1791080"/>
          </a:xfrm>
          <a:custGeom>
            <a:avLst/>
            <a:gdLst/>
            <a:ahLst/>
            <a:cxnLst/>
            <a:rect l="l" t="t" r="r" b="b"/>
            <a:pathLst>
              <a:path h="1791080">
                <a:moveTo>
                  <a:pt x="0" y="0"/>
                </a:moveTo>
                <a:lnTo>
                  <a:pt x="0" y="179108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13683" y="3208654"/>
            <a:ext cx="809243" cy="0"/>
          </a:xfrm>
          <a:custGeom>
            <a:avLst/>
            <a:gdLst/>
            <a:ahLst/>
            <a:cxnLst/>
            <a:rect l="l" t="t" r="r" b="b"/>
            <a:pathLst>
              <a:path w="809243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25975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29023" y="3208654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36769" y="1420621"/>
            <a:ext cx="0" cy="1791081"/>
          </a:xfrm>
          <a:custGeom>
            <a:avLst/>
            <a:gdLst/>
            <a:ahLst/>
            <a:cxnLst/>
            <a:rect l="l" t="t" r="r" b="b"/>
            <a:pathLst>
              <a:path h="1791081">
                <a:moveTo>
                  <a:pt x="0" y="0"/>
                </a:moveTo>
                <a:lnTo>
                  <a:pt x="0" y="1791081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8055" y="3559810"/>
            <a:ext cx="5032375" cy="988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628" y="728565"/>
            <a:ext cx="552297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6.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DRet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rP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0" dirty="0" smtClean="0">
                <a:latin typeface="Arial"/>
                <a:cs typeface="Arial"/>
              </a:rPr>
              <a:t>ua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7928" y="1428368"/>
            <a:ext cx="201345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1972" marR="742598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1386" y="1428368"/>
            <a:ext cx="849248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83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0634" y="1428368"/>
            <a:ext cx="815340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5975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79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778762"/>
            <a:ext cx="201345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en</a:t>
            </a:r>
            <a:r>
              <a:rPr sz="1600" spc="4" dirty="0" smtClean="0">
                <a:latin typeface="Arial"/>
                <a:cs typeface="Arial"/>
              </a:rPr>
              <a:t>j</a:t>
            </a:r>
            <a:r>
              <a:rPr sz="1600" spc="9" dirty="0" smtClean="0">
                <a:latin typeface="Arial"/>
                <a:cs typeface="Arial"/>
              </a:rPr>
              <a:t>u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386" y="1778762"/>
            <a:ext cx="849248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0634" y="1778762"/>
            <a:ext cx="815340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5975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47928" y="2138806"/>
            <a:ext cx="201345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Barang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386" y="2138806"/>
            <a:ext cx="849248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Var</a:t>
            </a:r>
            <a:r>
              <a:rPr sz="2400" spc="4" baseline="-1811" dirty="0" smtClean="0">
                <a:latin typeface="Arial"/>
                <a:cs typeface="Arial"/>
              </a:rPr>
              <a:t>c</a:t>
            </a:r>
            <a:r>
              <a:rPr sz="2400" spc="0" baseline="-1811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634" y="2138806"/>
            <a:ext cx="815340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5975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947928" y="2495423"/>
            <a:ext cx="201345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HargaJu</a:t>
            </a:r>
            <a:r>
              <a:rPr sz="2400" spc="4" baseline="-1811" dirty="0" smtClean="0">
                <a:latin typeface="Arial"/>
                <a:cs typeface="Arial"/>
              </a:rPr>
              <a:t>al</a:t>
            </a:r>
            <a:r>
              <a:rPr sz="2400" spc="0" baseline="-1811" dirty="0" smtClean="0">
                <a:latin typeface="Arial"/>
                <a:cs typeface="Arial"/>
              </a:rPr>
              <a:t>Bar</a:t>
            </a:r>
            <a:r>
              <a:rPr sz="2400" spc="9" baseline="-1811" dirty="0" smtClean="0">
                <a:latin typeface="Arial"/>
                <a:cs typeface="Arial"/>
              </a:rPr>
              <a:t>an</a:t>
            </a:r>
            <a:r>
              <a:rPr sz="2400" spc="0" baseline="-1811" dirty="0" smtClean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386" y="2495423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634" y="2495423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5975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852039"/>
            <a:ext cx="201345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J</a:t>
            </a:r>
            <a:r>
              <a:rPr sz="2400" spc="0" baseline="-1811" dirty="0" smtClean="0">
                <a:latin typeface="Arial"/>
                <a:cs typeface="Arial"/>
              </a:rPr>
              <a:t>m</a:t>
            </a:r>
            <a:r>
              <a:rPr sz="2400" spc="4" baseline="-1811" dirty="0" smtClean="0">
                <a:latin typeface="Arial"/>
                <a:cs typeface="Arial"/>
              </a:rPr>
              <a:t>l</a:t>
            </a:r>
            <a:r>
              <a:rPr sz="2400" spc="0" baseline="-1811" dirty="0" smtClean="0">
                <a:latin typeface="Arial"/>
                <a:cs typeface="Arial"/>
              </a:rPr>
              <a:t>ReturJu</a:t>
            </a:r>
            <a:r>
              <a:rPr sz="2400" spc="4" baseline="-1811" dirty="0" smtClean="0">
                <a:latin typeface="Arial"/>
                <a:cs typeface="Arial"/>
              </a:rPr>
              <a:t>al</a:t>
            </a:r>
            <a:r>
              <a:rPr sz="2400" spc="0" baseline="-1811" dirty="0" smtClean="0">
                <a:latin typeface="Arial"/>
                <a:cs typeface="Arial"/>
              </a:rPr>
              <a:t>Ba</a:t>
            </a:r>
            <a:r>
              <a:rPr sz="2400" spc="9" baseline="-1811" dirty="0" smtClean="0">
                <a:latin typeface="Arial"/>
                <a:cs typeface="Arial"/>
              </a:rPr>
              <a:t>r</a:t>
            </a:r>
            <a:r>
              <a:rPr sz="2400" spc="0" baseline="-1811" dirty="0" smtClean="0">
                <a:latin typeface="Arial"/>
                <a:cs typeface="Arial"/>
              </a:rPr>
              <a:t>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386" y="2852039"/>
            <a:ext cx="84924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961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634" y="2852039"/>
            <a:ext cx="815340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25975" y="2852039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9455" y="1418590"/>
            <a:ext cx="5268595" cy="4022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6628" y="728565"/>
            <a:ext cx="34905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7.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</a:t>
            </a:r>
            <a:r>
              <a:rPr sz="1600" spc="4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i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antar</a:t>
            </a:r>
            <a:r>
              <a:rPr sz="1600" spc="-3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tab</a:t>
            </a:r>
            <a:r>
              <a:rPr sz="1600" spc="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-3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Pe</a:t>
            </a:r>
            <a:r>
              <a:rPr sz="1600" spc="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9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52500" y="1428241"/>
            <a:ext cx="64312" cy="350520"/>
          </a:xfrm>
          <a:custGeom>
            <a:avLst/>
            <a:gdLst/>
            <a:ahLst/>
            <a:cxnLst/>
            <a:rect l="l" t="t" r="r" b="b"/>
            <a:pathLst>
              <a:path w="64312" h="350520">
                <a:moveTo>
                  <a:pt x="0" y="350520"/>
                </a:moveTo>
                <a:lnTo>
                  <a:pt x="64312" y="350520"/>
                </a:lnTo>
                <a:lnTo>
                  <a:pt x="6431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49194" y="1428241"/>
            <a:ext cx="65836" cy="350520"/>
          </a:xfrm>
          <a:custGeom>
            <a:avLst/>
            <a:gdLst/>
            <a:ahLst/>
            <a:cxnLst/>
            <a:rect l="l" t="t" r="r" b="b"/>
            <a:pathLst>
              <a:path w="65836" h="350520">
                <a:moveTo>
                  <a:pt x="0" y="350520"/>
                </a:moveTo>
                <a:lnTo>
                  <a:pt x="65836" y="350520"/>
                </a:lnTo>
                <a:lnTo>
                  <a:pt x="65836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812" y="1428241"/>
            <a:ext cx="1932432" cy="350520"/>
          </a:xfrm>
          <a:custGeom>
            <a:avLst/>
            <a:gdLst/>
            <a:ahLst/>
            <a:cxnLst/>
            <a:rect l="l" t="t" r="r" b="b"/>
            <a:pathLst>
              <a:path w="1932432" h="350520">
                <a:moveTo>
                  <a:pt x="1932432" y="126"/>
                </a:moveTo>
                <a:lnTo>
                  <a:pt x="0" y="126"/>
                </a:lnTo>
                <a:lnTo>
                  <a:pt x="0" y="350520"/>
                </a:lnTo>
                <a:lnTo>
                  <a:pt x="1932432" y="350520"/>
                </a:lnTo>
                <a:lnTo>
                  <a:pt x="1932432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21203" y="1428241"/>
            <a:ext cx="65531" cy="350520"/>
          </a:xfrm>
          <a:custGeom>
            <a:avLst/>
            <a:gdLst/>
            <a:ahLst/>
            <a:cxnLst/>
            <a:rect l="l" t="t" r="r" b="b"/>
            <a:pathLst>
              <a:path w="65531" h="350520">
                <a:moveTo>
                  <a:pt x="0" y="350520"/>
                </a:moveTo>
                <a:lnTo>
                  <a:pt x="65531" y="350520"/>
                </a:lnTo>
                <a:lnTo>
                  <a:pt x="65531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8442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6735" y="1428241"/>
            <a:ext cx="711708" cy="350520"/>
          </a:xfrm>
          <a:custGeom>
            <a:avLst/>
            <a:gdLst/>
            <a:ahLst/>
            <a:cxnLst/>
            <a:rect l="l" t="t" r="r" b="b"/>
            <a:pathLst>
              <a:path w="711708" h="350520">
                <a:moveTo>
                  <a:pt x="711708" y="126"/>
                </a:moveTo>
                <a:lnTo>
                  <a:pt x="0" y="126"/>
                </a:lnTo>
                <a:lnTo>
                  <a:pt x="0" y="350520"/>
                </a:lnTo>
                <a:lnTo>
                  <a:pt x="711708" y="350520"/>
                </a:lnTo>
                <a:lnTo>
                  <a:pt x="711708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7007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3783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5603" y="1428241"/>
            <a:ext cx="678179" cy="350520"/>
          </a:xfrm>
          <a:custGeom>
            <a:avLst/>
            <a:gdLst/>
            <a:ahLst/>
            <a:cxnLst/>
            <a:rect l="l" t="t" r="r" b="b"/>
            <a:pathLst>
              <a:path w="678179" h="350520">
                <a:moveTo>
                  <a:pt x="678179" y="126"/>
                </a:moveTo>
                <a:lnTo>
                  <a:pt x="0" y="126"/>
                </a:lnTo>
                <a:lnTo>
                  <a:pt x="0" y="350520"/>
                </a:lnTo>
                <a:lnTo>
                  <a:pt x="678179" y="350520"/>
                </a:lnTo>
                <a:lnTo>
                  <a:pt x="678179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5411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4577" y="1428241"/>
            <a:ext cx="65532" cy="350520"/>
          </a:xfrm>
          <a:custGeom>
            <a:avLst/>
            <a:gdLst/>
            <a:ahLst/>
            <a:cxnLst/>
            <a:rect l="l" t="t" r="r" b="b"/>
            <a:pathLst>
              <a:path w="65532" h="350520">
                <a:moveTo>
                  <a:pt x="0" y="350520"/>
                </a:moveTo>
                <a:lnTo>
                  <a:pt x="65532" y="350520"/>
                </a:lnTo>
                <a:lnTo>
                  <a:pt x="6553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0943" y="1428241"/>
            <a:ext cx="373684" cy="350520"/>
          </a:xfrm>
          <a:custGeom>
            <a:avLst/>
            <a:gdLst/>
            <a:ahLst/>
            <a:cxnLst/>
            <a:rect l="l" t="t" r="r" b="b"/>
            <a:pathLst>
              <a:path w="373684" h="350520">
                <a:moveTo>
                  <a:pt x="373684" y="126"/>
                </a:moveTo>
                <a:lnTo>
                  <a:pt x="0" y="126"/>
                </a:lnTo>
                <a:lnTo>
                  <a:pt x="0" y="350520"/>
                </a:lnTo>
                <a:lnTo>
                  <a:pt x="373684" y="350520"/>
                </a:lnTo>
                <a:lnTo>
                  <a:pt x="373684" y="1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0976" y="142366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21203" y="142366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70071" y="142366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3887" y="142366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6" y="178180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21203" y="178180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0071" y="178180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3887" y="178180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976" y="2138806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1203" y="2138806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70071" y="2138806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3887" y="2138806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0976" y="2495423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21203" y="2495423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0071" y="2495423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83887" y="2495423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7928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976" y="2852039"/>
            <a:ext cx="2064131" cy="0"/>
          </a:xfrm>
          <a:custGeom>
            <a:avLst/>
            <a:gdLst/>
            <a:ahLst/>
            <a:cxnLst/>
            <a:rect l="l" t="t" r="r" b="b"/>
            <a:pathLst>
              <a:path w="2064131">
                <a:moveTo>
                  <a:pt x="0" y="0"/>
                </a:moveTo>
                <a:lnTo>
                  <a:pt x="2064131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18154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1203" y="2852039"/>
            <a:ext cx="842772" cy="0"/>
          </a:xfrm>
          <a:custGeom>
            <a:avLst/>
            <a:gdLst/>
            <a:ahLst/>
            <a:cxnLst/>
            <a:rect l="l" t="t" r="r" b="b"/>
            <a:pathLst>
              <a:path w="842772">
                <a:moveTo>
                  <a:pt x="0" y="0"/>
                </a:moveTo>
                <a:lnTo>
                  <a:pt x="842772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7022" y="1420622"/>
            <a:ext cx="0" cy="1434464"/>
          </a:xfrm>
          <a:custGeom>
            <a:avLst/>
            <a:gdLst/>
            <a:ahLst/>
            <a:cxnLst/>
            <a:rect l="l" t="t" r="r" b="b"/>
            <a:pathLst>
              <a:path h="1434464">
                <a:moveTo>
                  <a:pt x="0" y="0"/>
                </a:moveTo>
                <a:lnTo>
                  <a:pt x="0" y="1434464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70071" y="2852039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20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80839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83887" y="2852039"/>
            <a:ext cx="504748" cy="0"/>
          </a:xfrm>
          <a:custGeom>
            <a:avLst/>
            <a:gdLst/>
            <a:ahLst/>
            <a:cxnLst/>
            <a:rect l="l" t="t" r="r" b="b"/>
            <a:pathLst>
              <a:path w="504748">
                <a:moveTo>
                  <a:pt x="0" y="0"/>
                </a:moveTo>
                <a:lnTo>
                  <a:pt x="504748" y="0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91633" y="1420621"/>
            <a:ext cx="0" cy="1434465"/>
          </a:xfrm>
          <a:custGeom>
            <a:avLst/>
            <a:gdLst/>
            <a:ahLst/>
            <a:cxnLst/>
            <a:rect l="l" t="t" r="r" b="b"/>
            <a:pathLst>
              <a:path h="1434465">
                <a:moveTo>
                  <a:pt x="0" y="0"/>
                </a:moveTo>
                <a:lnTo>
                  <a:pt x="0" y="1434465"/>
                </a:lnTo>
              </a:path>
            </a:pathLst>
          </a:custGeom>
          <a:ln w="73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055" y="3203575"/>
            <a:ext cx="5032375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28" y="728565"/>
            <a:ext cx="543318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0" dirty="0" smtClean="0">
                <a:latin typeface="Arial"/>
                <a:cs typeface="Arial"/>
              </a:rPr>
              <a:t>8.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Ran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angan</a:t>
            </a:r>
            <a:r>
              <a:rPr sz="1600" spc="-8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ta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el</a:t>
            </a:r>
            <a:r>
              <a:rPr sz="1600" spc="-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untuk</a:t>
            </a:r>
            <a:r>
              <a:rPr sz="1600" spc="-3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ReturP</a:t>
            </a:r>
            <a:r>
              <a:rPr sz="1600" spc="14" dirty="0" smtClean="0">
                <a:latin typeface="Arial"/>
                <a:cs typeface="Arial"/>
              </a:rPr>
              <a:t>em</a:t>
            </a:r>
            <a:r>
              <a:rPr sz="1600" spc="0" dirty="0" smtClean="0">
                <a:latin typeface="Arial"/>
                <a:cs typeface="Arial"/>
              </a:rPr>
              <a:t>be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1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</a:t>
            </a:r>
            <a:r>
              <a:rPr sz="1600" spc="0" dirty="0" smtClean="0">
                <a:latin typeface="Arial"/>
                <a:cs typeface="Arial"/>
              </a:rPr>
              <a:t>ebagai</a:t>
            </a:r>
            <a:r>
              <a:rPr sz="1600" spc="-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beri</a:t>
            </a:r>
            <a:r>
              <a:rPr sz="1600" spc="9" dirty="0" smtClean="0">
                <a:latin typeface="Arial"/>
                <a:cs typeface="Arial"/>
              </a:rPr>
              <a:t>k</a:t>
            </a:r>
            <a:r>
              <a:rPr sz="1600" spc="0" dirty="0" smtClean="0">
                <a:latin typeface="Arial"/>
                <a:cs typeface="Arial"/>
              </a:rPr>
              <a:t>ut</a:t>
            </a:r>
            <a:r>
              <a:rPr sz="1600" spc="-4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928" y="1428368"/>
            <a:ext cx="207022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9404" marR="771935" algn="ctr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154" y="1428368"/>
            <a:ext cx="848867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452">
              <a:lnSpc>
                <a:spcPts val="1800"/>
              </a:lnSpc>
              <a:spcBef>
                <a:spcPts val="90"/>
              </a:spcBef>
            </a:pPr>
            <a:r>
              <a:rPr sz="1600" b="1" spc="19" dirty="0" smtClean="0">
                <a:latin typeface="Arial"/>
                <a:cs typeface="Arial"/>
              </a:rPr>
              <a:t>T</a:t>
            </a:r>
            <a:r>
              <a:rPr sz="1600" b="1" spc="-25" dirty="0" smtClean="0">
                <a:latin typeface="Arial"/>
                <a:cs typeface="Arial"/>
              </a:rPr>
              <a:t>y</a:t>
            </a:r>
            <a:r>
              <a:rPr sz="1600" b="1" spc="0" dirty="0" smtClean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7022" y="1428368"/>
            <a:ext cx="813816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Le</a:t>
            </a:r>
            <a:r>
              <a:rPr sz="1600" b="1" spc="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0839" y="1428368"/>
            <a:ext cx="510794" cy="350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ts val="1800"/>
              </a:lnSpc>
              <a:spcBef>
                <a:spcPts val="90"/>
              </a:spcBef>
            </a:pPr>
            <a:r>
              <a:rPr sz="1600" b="1" spc="0" dirty="0" smtClean="0">
                <a:latin typeface="Arial"/>
                <a:cs typeface="Arial"/>
              </a:rPr>
              <a:t>K</a:t>
            </a:r>
            <a:r>
              <a:rPr sz="1600" b="1" spc="19" dirty="0" smtClean="0">
                <a:latin typeface="Arial"/>
                <a:cs typeface="Arial"/>
              </a:rPr>
              <a:t>e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928" y="1778762"/>
            <a:ext cx="207022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Kod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Retur</a:t>
            </a:r>
            <a:r>
              <a:rPr sz="1600" spc="9" dirty="0" smtClean="0">
                <a:latin typeface="Arial"/>
                <a:cs typeface="Arial"/>
              </a:rPr>
              <a:t>P</a:t>
            </a:r>
            <a:r>
              <a:rPr sz="1600" spc="0" dirty="0" smtClean="0">
                <a:latin typeface="Arial"/>
                <a:cs typeface="Arial"/>
              </a:rPr>
              <a:t>em</a:t>
            </a:r>
            <a:r>
              <a:rPr sz="1600" spc="14" dirty="0" smtClean="0">
                <a:latin typeface="Arial"/>
                <a:cs typeface="Arial"/>
              </a:rPr>
              <a:t>b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li</a:t>
            </a:r>
            <a:r>
              <a:rPr sz="1600" spc="0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8154" y="1778762"/>
            <a:ext cx="848867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Var</a:t>
            </a:r>
            <a:r>
              <a:rPr sz="1600" spc="4" dirty="0" smtClean="0">
                <a:latin typeface="Arial"/>
                <a:cs typeface="Arial"/>
              </a:rPr>
              <a:t>c</a:t>
            </a:r>
            <a:r>
              <a:rPr sz="1600" spc="0" dirty="0" smtClean="0">
                <a:latin typeface="Arial"/>
                <a:cs typeface="Arial"/>
              </a:rPr>
              <a:t>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022" y="1778762"/>
            <a:ext cx="813816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0839" y="1778762"/>
            <a:ext cx="510794" cy="360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103">
              <a:lnSpc>
                <a:spcPct val="95825"/>
              </a:lnSpc>
              <a:spcBef>
                <a:spcPts val="10"/>
              </a:spcBef>
            </a:pPr>
            <a:r>
              <a:rPr sz="1600" spc="0" dirty="0" smtClean="0"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928" y="2138806"/>
            <a:ext cx="207022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Kod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0" baseline="-1811" dirty="0" smtClean="0">
                <a:latin typeface="Arial"/>
                <a:cs typeface="Arial"/>
              </a:rPr>
              <a:t>Pe</a:t>
            </a:r>
            <a:r>
              <a:rPr sz="2400" spc="4" baseline="-1811" dirty="0" smtClean="0">
                <a:latin typeface="Arial"/>
                <a:cs typeface="Arial"/>
              </a:rPr>
              <a:t>m</a:t>
            </a:r>
            <a:r>
              <a:rPr sz="2400" spc="0" baseline="-1811" dirty="0" smtClean="0">
                <a:latin typeface="Arial"/>
                <a:cs typeface="Arial"/>
              </a:rPr>
              <a:t>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154" y="2138806"/>
            <a:ext cx="848867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4" baseline="-1811" dirty="0" smtClean="0">
                <a:latin typeface="Arial"/>
                <a:cs typeface="Arial"/>
              </a:rPr>
              <a:t>V</a:t>
            </a:r>
            <a:r>
              <a:rPr sz="2400" spc="0" baseline="-1811" dirty="0" smtClean="0">
                <a:latin typeface="Arial"/>
                <a:cs typeface="Arial"/>
              </a:rPr>
              <a:t>archar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7022" y="2138806"/>
            <a:ext cx="813816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839" y="2138806"/>
            <a:ext cx="510794" cy="356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47928" y="2495423"/>
            <a:ext cx="207022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884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TglReturP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14" baseline="-1811" dirty="0" smtClean="0">
                <a:latin typeface="Arial"/>
                <a:cs typeface="Arial"/>
              </a:rPr>
              <a:t>m</a:t>
            </a:r>
            <a:r>
              <a:rPr sz="2400" spc="0" baseline="-1811" dirty="0" smtClean="0">
                <a:latin typeface="Arial"/>
                <a:cs typeface="Arial"/>
              </a:rPr>
              <a:t>be</a:t>
            </a:r>
            <a:r>
              <a:rPr sz="2400" spc="4" baseline="-1811" dirty="0" smtClean="0">
                <a:latin typeface="Arial"/>
                <a:cs typeface="Arial"/>
              </a:rPr>
              <a:t>li</a:t>
            </a:r>
            <a:r>
              <a:rPr sz="2400" spc="0" baseline="-1811" dirty="0" smtClean="0"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154" y="2495423"/>
            <a:ext cx="848867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580">
              <a:lnSpc>
                <a:spcPts val="1825"/>
              </a:lnSpc>
              <a:spcBef>
                <a:spcPts val="91"/>
              </a:spcBef>
            </a:pPr>
            <a:r>
              <a:rPr sz="2400" spc="0" baseline="-1811" dirty="0" smtClean="0">
                <a:latin typeface="Arial"/>
                <a:cs typeface="Arial"/>
              </a:rPr>
              <a:t>Date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7022" y="2495423"/>
            <a:ext cx="813816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80839" y="2495423"/>
            <a:ext cx="510794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</TotalTime>
  <Words>210</Words>
  <Application>Microsoft Office PowerPoint</Application>
  <PresentationFormat>Custom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2021-02-26T08:32:11Z</dcterms:modified>
</cp:coreProperties>
</file>