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-744" y="-19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4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6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8797-9536-4C69-A7BC-3DBC2FCFAEA8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5573-DF02-4C16-B492-923588ABD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8977" y="1149529"/>
            <a:ext cx="13321553" cy="74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32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SVAIO</dc:creator>
  <cp:lastModifiedBy>SVAIO</cp:lastModifiedBy>
  <cp:revision>5</cp:revision>
  <dcterms:created xsi:type="dcterms:W3CDTF">2022-01-12T16:42:35Z</dcterms:created>
  <dcterms:modified xsi:type="dcterms:W3CDTF">2022-01-13T05:24:54Z</dcterms:modified>
</cp:coreProperties>
</file>