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09b4ebcf9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09b4ebcf9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09b4ebcf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09b4ebcf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09b4ebcf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09b4ebcf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09b4ebcf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09b4ebcf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09b4ebcf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09b4ebcf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09b4ebcf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09b4ebcf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09b4ebcf9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09b4ebcf9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09b4ebcf9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09b4ebcf9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09b4ebcf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09b4ebcf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75" y="406225"/>
            <a:ext cx="4870826" cy="28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06525"/>
            <a:ext cx="8412977" cy="8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0201" y="457200"/>
            <a:ext cx="3841399" cy="3649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799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700" y="951425"/>
            <a:ext cx="8707899" cy="5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400" y="951425"/>
            <a:ext cx="4812033" cy="59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825" y="1548675"/>
            <a:ext cx="2622858" cy="329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3408" y="1548675"/>
            <a:ext cx="2732801" cy="329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технологии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975" y="1017800"/>
            <a:ext cx="4105867" cy="382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работы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363" y="1017800"/>
            <a:ext cx="7383270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type="title"/>
          </p:nvPr>
        </p:nvSpPr>
        <p:spPr>
          <a:xfrm>
            <a:off x="4440050" y="2647950"/>
            <a:ext cx="4168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80"/>
              <a:t>Разбиение стерео сигнала</a:t>
            </a:r>
            <a:endParaRPr sz="2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обработки данных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873000" y="1229875"/>
            <a:ext cx="395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800">
                <a:solidFill>
                  <a:schemeClr val="dk1"/>
                </a:solidFill>
              </a:rPr>
              <a:t>Разделение массива данных аудиосигнала на минимально доступные временные участки.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95">
              <a:solidFill>
                <a:schemeClr val="dk1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200"/>
            <a:ext cx="4267202" cy="286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25" y="2386951"/>
            <a:ext cx="3982350" cy="20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type="title"/>
          </p:nvPr>
        </p:nvSpPr>
        <p:spPr>
          <a:xfrm>
            <a:off x="161450" y="160500"/>
            <a:ext cx="4276200" cy="15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/>
              <a:t>Вычисление пиковых значений</a:t>
            </a:r>
            <a:endParaRPr sz="3580"/>
          </a:p>
        </p:txBody>
      </p:sp>
      <p:sp>
        <p:nvSpPr>
          <p:cNvPr id="123" name="Google Shape;123;p18"/>
          <p:cNvSpPr/>
          <p:nvPr/>
        </p:nvSpPr>
        <p:spPr>
          <a:xfrm>
            <a:off x="1701525" y="2571750"/>
            <a:ext cx="296400" cy="488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3320513" y="2647950"/>
            <a:ext cx="296400" cy="488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62775" y="2753775"/>
            <a:ext cx="296400" cy="488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с граничным значением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Сравнение с соседними значениями массива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Вычисление момента первого и последнего пика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Подсчет количества пиков за минуту времени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игрового прототипа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29875"/>
            <a:ext cx="42603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Разработка меню приложения: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возможность графической настройки приложения;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масштабируемость интерфейса;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возможность выбора аудиофайла;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создание меню помощи с управлением.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29875"/>
            <a:ext cx="4419600" cy="2410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4572000" y="1048075"/>
            <a:ext cx="38919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Был реализован игровой прототип, использующий музыкальный ритм в качестве частоты появления активных платформ.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Скорость музыкальной композиции задает сложность игрового процесса.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311700" y="353475"/>
            <a:ext cx="6283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Разработка игрового прототипа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4205" l="2978" r="0" t="0"/>
          <a:stretch/>
        </p:blipFill>
        <p:spPr>
          <a:xfrm>
            <a:off x="421575" y="1048075"/>
            <a:ext cx="3575125" cy="3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ctrTitle"/>
          </p:nvPr>
        </p:nvSpPr>
        <p:spPr>
          <a:xfrm>
            <a:off x="598100" y="282875"/>
            <a:ext cx="8222100" cy="12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и возможность улучшения</a:t>
            </a:r>
            <a:endParaRPr/>
          </a:p>
        </p:txBody>
      </p:sp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598100" y="1485612"/>
            <a:ext cx="8222100" cy="17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Преимущества: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малое количество конкурентов на рынке;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независимость блока алгоритмов;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поддержка нескольких устройств ввода;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– возможность модернизации.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58275" y="3164800"/>
            <a:ext cx="7984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Возможные улучшения</a:t>
            </a:r>
            <a:r>
              <a:rPr lang="ru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– улучшение точности алгоритмов;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– расширение поддерживаемых форматов;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– портирование проекта на мобильные устройства;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</a:rPr>
              <a:t>– улучшение пользовательского интерфейса.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