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9" autoAdjust="0"/>
    <p:restoredTop sz="91394" autoAdjust="0"/>
  </p:normalViewPr>
  <p:slideViewPr>
    <p:cSldViewPr snapToGrid="0">
      <p:cViewPr>
        <p:scale>
          <a:sx n="50" d="100"/>
          <a:sy n="50" d="100"/>
        </p:scale>
        <p:origin x="-1886" y="-2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4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buSzTx/>
              <a:buNone/>
              <a:defRPr sz="2304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Миска салата с жареным рисом, варёными яйцами и палочками для еды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Тарелка с рублеными котлетами из лосося, салатом и хумусом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81000" marR="0" indent="-381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35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16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397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778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159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540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921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302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Гуринович Андрей Викторович…"/>
          <p:cNvSpPr txBox="1">
            <a:spLocks noGrp="1"/>
          </p:cNvSpPr>
          <p:nvPr>
            <p:ph type="body" idx="21"/>
          </p:nvPr>
        </p:nvSpPr>
        <p:spPr>
          <a:xfrm>
            <a:off x="698500" y="8056708"/>
            <a:ext cx="11607801" cy="1061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smtClean="0"/>
              <a:t>Бирюков Андрей Дмитриевич</a:t>
            </a:r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smtClean="0"/>
              <a:t>Богдан Евгений Валерьевич</a:t>
            </a:r>
            <a:endParaRPr lang="ru-RU" dirty="0"/>
          </a:p>
        </p:txBody>
      </p:sp>
      <p:sp>
        <p:nvSpPr>
          <p:cNvPr id="152" name="Программное средство для просмотра и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6667673" cy="3302001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Ритм игра на </a:t>
            </a:r>
            <a:r>
              <a:rPr lang="en-US" dirty="0" smtClean="0"/>
              <a:t>Unreal Engine 4, </a:t>
            </a:r>
            <a:r>
              <a:rPr lang="ru-RU" dirty="0" smtClean="0"/>
              <a:t>построенная на алгоритмах обработки цифровой спектрограммы</a:t>
            </a:r>
            <a:endParaRPr lang="ru-RU" dirty="0"/>
          </a:p>
        </p:txBody>
      </p:sp>
      <p:sp>
        <p:nvSpPr>
          <p:cNvPr id="153" name="bsuirSchedule"/>
          <p:cNvSpPr txBox="1">
            <a:spLocks noGrp="1"/>
          </p:cNvSpPr>
          <p:nvPr>
            <p:ph type="subTitle" sz="quarter" idx="1"/>
          </p:nvPr>
        </p:nvSpPr>
        <p:spPr>
          <a:xfrm>
            <a:off x="698499" y="5105400"/>
            <a:ext cx="6667674" cy="14563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аивное приложение для iOS и iPadOS;…"/>
          <p:cNvSpPr txBox="1">
            <a:spLocks noGrp="1"/>
          </p:cNvSpPr>
          <p:nvPr>
            <p:ph type="body" sz="quarter" idx="1"/>
          </p:nvPr>
        </p:nvSpPr>
        <p:spPr>
          <a:xfrm>
            <a:off x="698500" y="1721800"/>
            <a:ext cx="11607801" cy="3109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ритм игру </a:t>
            </a:r>
            <a:r>
              <a:rPr lang="ru-RU" dirty="0"/>
              <a:t>на </a:t>
            </a:r>
            <a:r>
              <a:rPr lang="en-US" dirty="0"/>
              <a:t>Unreal Engine 4, </a:t>
            </a:r>
            <a:r>
              <a:rPr lang="ru-RU" dirty="0" smtClean="0"/>
              <a:t>построенну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алгоритмах обработки цифровой спектрограммы, </a:t>
            </a:r>
            <a:r>
              <a:rPr lang="ru-RU" dirty="0" smtClean="0"/>
              <a:t>которая </a:t>
            </a:r>
            <a:r>
              <a:rPr lang="ru-RU" dirty="0"/>
              <a:t>будет</a:t>
            </a:r>
            <a:r>
              <a:rPr lang="en-US" dirty="0"/>
              <a:t>:</a:t>
            </a:r>
          </a:p>
          <a:p>
            <a:r>
              <a:rPr lang="ru-RU" dirty="0"/>
              <a:t>Нативным приложением для </a:t>
            </a:r>
            <a:r>
              <a:rPr lang="en-US" dirty="0" smtClean="0"/>
              <a:t>Windows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Иметь удобный и адаптивный графический пользовательский интерфейс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Иметь </a:t>
            </a:r>
            <a:r>
              <a:rPr lang="ru-RU" dirty="0"/>
              <a:t>интуитивное для пользователя </a:t>
            </a:r>
            <a:r>
              <a:rPr lang="ru-RU" dirty="0" smtClean="0"/>
              <a:t>управление;</a:t>
            </a:r>
            <a:endParaRPr lang="ru-RU" dirty="0"/>
          </a:p>
          <a:p>
            <a:r>
              <a:rPr lang="ru-RU" dirty="0"/>
              <a:t>Иметь возможность добавлять </a:t>
            </a:r>
            <a:r>
              <a:rPr lang="ru-RU" dirty="0" smtClean="0"/>
              <a:t>собственные аудиофайлы поддерживаемого формата.</a:t>
            </a:r>
            <a:endParaRPr lang="ru-RU" dirty="0"/>
          </a:p>
        </p:txBody>
      </p:sp>
      <p:sp>
        <p:nvSpPr>
          <p:cNvPr id="157" name="Цели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 dirty="0"/>
              <a:t>Цель</a:t>
            </a:r>
          </a:p>
        </p:txBody>
      </p:sp>
      <p:sp>
        <p:nvSpPr>
          <p:cNvPr id="158" name="1. Цели и задач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1. Цель и задачи</a:t>
            </a:r>
          </a:p>
        </p:txBody>
      </p:sp>
      <p:sp>
        <p:nvSpPr>
          <p:cNvPr id="159" name="Задачи"/>
          <p:cNvSpPr txBox="1"/>
          <p:nvPr/>
        </p:nvSpPr>
        <p:spPr>
          <a:xfrm>
            <a:off x="698499" y="483131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Задачи</a:t>
            </a:r>
          </a:p>
        </p:txBody>
      </p:sp>
      <p:sp>
        <p:nvSpPr>
          <p:cNvPr id="160" name="Создание реляционной модели данных;…"/>
          <p:cNvSpPr txBox="1"/>
          <p:nvPr/>
        </p:nvSpPr>
        <p:spPr>
          <a:xfrm>
            <a:off x="698499" y="5494123"/>
            <a:ext cx="12276645" cy="37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открытия аудиофайлов и чтения 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Разработка алгоритмов для преобразования данных в подходящий для </a:t>
            </a:r>
            <a:r>
              <a:rPr lang="ru-RU" dirty="0" smtClean="0"/>
              <a:t>анализа вид</a:t>
            </a:r>
            <a:r>
              <a:rPr lang="ru-RU" dirty="0"/>
              <a:t>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алгоритмов анализа преобразованных аудиоданных;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Интеграция результатов анализа аудиоданных непосредственно в игровую логику;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базовых игровых механик;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Разработка пользовательского интерфейса;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sz="2100" dirty="0">
                <a:solidFill>
                  <a:srgbClr val="000000"/>
                </a:solidFill>
                <a:sym typeface="Arial"/>
              </a:rPr>
              <a:t>Разработка интуитивного для пользователя </a:t>
            </a:r>
            <a:r>
              <a:rPr lang="ru-RU" sz="2100" dirty="0" smtClean="0">
                <a:solidFill>
                  <a:srgbClr val="000000"/>
                </a:solidFill>
                <a:sym typeface="Arial"/>
              </a:rPr>
              <a:t>управления.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Используемые технологи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2. Используемые технологии</a:t>
            </a:r>
          </a:p>
        </p:txBody>
      </p:sp>
      <p:pic>
        <p:nvPicPr>
          <p:cNvPr id="1028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36690" r="359" b="36690"/>
          <a:stretch/>
        </p:blipFill>
        <p:spPr bwMode="auto">
          <a:xfrm>
            <a:off x="2686050" y="1188720"/>
            <a:ext cx="4166768" cy="18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y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9" y="4976901"/>
            <a:ext cx="1958734" cy="186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isual Studio Logo 20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31060" b="31109"/>
          <a:stretch/>
        </p:blipFill>
        <p:spPr bwMode="auto">
          <a:xfrm>
            <a:off x="2683498" y="3276969"/>
            <a:ext cx="4646155" cy="12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31643" r="61560" b="31643"/>
          <a:stretch/>
        </p:blipFill>
        <p:spPr bwMode="auto">
          <a:xfrm>
            <a:off x="704848" y="1188721"/>
            <a:ext cx="1830063" cy="18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 r="20067"/>
          <a:stretch/>
        </p:blipFill>
        <p:spPr bwMode="auto">
          <a:xfrm>
            <a:off x="839197" y="3189106"/>
            <a:ext cx="1561363" cy="1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1520" y="5281428"/>
            <a:ext cx="10094015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0" b="0" i="0" u="none" strike="noStrike" cap="none" spc="25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C</a:t>
            </a:r>
            <a:r>
              <a:rPr kumimoji="0" lang="en-US" sz="7500" b="0" i="0" u="none" strike="noStrike" cap="none" spc="25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cs typeface="Times New Roman" pitchFamily="18" charset="0"/>
                <a:sym typeface="Helvetica Neue"/>
              </a:rPr>
              <a:t>++</a:t>
            </a:r>
            <a:r>
              <a:rPr kumimoji="0" lang="en-US" sz="7500" b="0" i="0" u="none" strike="noStrike" cap="none" spc="25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 </a:t>
            </a:r>
            <a:r>
              <a:rPr kumimoji="0" lang="en-US" sz="7500" b="0" i="0" u="none" strike="noStrike" cap="none" spc="250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Programming</a:t>
            </a:r>
            <a:endParaRPr kumimoji="0" lang="ru-RU" sz="7500" b="0" i="0" u="none" strike="noStrike" cap="none" spc="250" normalizeH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aettenschweiler" pitchFamily="34" charset="0"/>
              <a:cs typeface="Times New Roman" pitchFamily="18" charset="0"/>
              <a:sym typeface="Helvetica Neue"/>
            </a:endParaRPr>
          </a:p>
        </p:txBody>
      </p:sp>
      <p:pic>
        <p:nvPicPr>
          <p:cNvPr id="1026" name="Picture 2" descr="C:\Users\barab\Pictures\Диплом\FL_Studio_Fon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7" b="35786"/>
          <a:stretch/>
        </p:blipFill>
        <p:spPr bwMode="auto">
          <a:xfrm>
            <a:off x="2789492" y="7495418"/>
            <a:ext cx="4643602" cy="124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rab\Pictures\Диплом\FL_Studi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5" y="7162897"/>
            <a:ext cx="1913556" cy="19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Хранение данных в постоянном хранилище CoreData;…"/>
          <p:cNvSpPr txBox="1">
            <a:spLocks noGrp="1"/>
          </p:cNvSpPr>
          <p:nvPr>
            <p:ph type="body" sz="quarter" idx="1"/>
          </p:nvPr>
        </p:nvSpPr>
        <p:spPr>
          <a:xfrm>
            <a:off x="698498" y="1721801"/>
            <a:ext cx="7969251" cy="21629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Работа с аудиофайлами формата </a:t>
            </a:r>
            <a:r>
              <a:rPr lang="en-US" dirty="0" smtClean="0"/>
              <a:t>WAV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Разбиение музыкальных </a:t>
            </a:r>
            <a:r>
              <a:rPr lang="ru-RU" dirty="0" err="1" smtClean="0"/>
              <a:t>сэмплов</a:t>
            </a:r>
            <a:r>
              <a:rPr lang="ru-RU" dirty="0" smtClean="0"/>
              <a:t> из амплитудно-временных в амплитудно-частотные отрезки посредством преобразования Фурье.</a:t>
            </a:r>
            <a:endParaRPr lang="ru-RU" dirty="0"/>
          </a:p>
        </p:txBody>
      </p:sp>
      <p:sp>
        <p:nvSpPr>
          <p:cNvPr id="168" name="Технические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/>
              <a:t>Технические</a:t>
            </a:r>
          </a:p>
        </p:txBody>
      </p:sp>
      <p:sp>
        <p:nvSpPr>
          <p:cNvPr id="169" name="Основные особенности разработк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3. Основные особенности проекта</a:t>
            </a:r>
          </a:p>
        </p:txBody>
      </p:sp>
      <p:sp>
        <p:nvSpPr>
          <p:cNvPr id="170" name="Функциональные"/>
          <p:cNvSpPr txBox="1"/>
          <p:nvPr/>
        </p:nvSpPr>
        <p:spPr>
          <a:xfrm>
            <a:off x="698498" y="3521152"/>
            <a:ext cx="11607802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/>
              <a:t>Функциональные</a:t>
            </a:r>
          </a:p>
        </p:txBody>
      </p:sp>
      <p:sp>
        <p:nvSpPr>
          <p:cNvPr id="171" name="Возможность добавлять задания и отслеживать сроки их выполнения;…"/>
          <p:cNvSpPr txBox="1"/>
          <p:nvPr/>
        </p:nvSpPr>
        <p:spPr>
          <a:xfrm>
            <a:off x="698499" y="4183963"/>
            <a:ext cx="7950201" cy="527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добавлять </a:t>
            </a:r>
            <a:r>
              <a:rPr lang="ru-RU" dirty="0" smtClean="0"/>
              <a:t>собственные аудиофайлы;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использовать собственные аудиофайлы во время игры;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Возможность </a:t>
            </a:r>
            <a:r>
              <a:rPr lang="ru-RU" dirty="0" smtClean="0"/>
              <a:t>выбирать направление движения игрового персонажа;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Возможность ставить игру на паузу в любой момент.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Щткрытый исходный код;…"/>
          <p:cNvSpPr txBox="1">
            <a:spLocks noGrp="1"/>
          </p:cNvSpPr>
          <p:nvPr>
            <p:ph type="body" sz="half" idx="1"/>
          </p:nvPr>
        </p:nvSpPr>
        <p:spPr>
          <a:xfrm>
            <a:off x="613832" y="2821712"/>
            <a:ext cx="12242778" cy="39833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Открытый исходный код;</a:t>
            </a:r>
          </a:p>
          <a:p>
            <a:r>
              <a:rPr lang="ru-RU" dirty="0"/>
              <a:t>Возможность добавлять </a:t>
            </a:r>
            <a:r>
              <a:rPr lang="ru-RU" dirty="0" smtClean="0"/>
              <a:t>собственные музыкальные композиции;</a:t>
            </a:r>
            <a:endParaRPr lang="ru-RU" dirty="0"/>
          </a:p>
          <a:p>
            <a:r>
              <a:rPr lang="ru-RU" dirty="0"/>
              <a:t>Возможность </a:t>
            </a:r>
            <a:r>
              <a:rPr lang="ru-RU" dirty="0" smtClean="0"/>
              <a:t>к лёгкому расширению продукта в дальнейшем;</a:t>
            </a:r>
          </a:p>
          <a:p>
            <a:r>
              <a:rPr lang="ru-RU" dirty="0" smtClean="0"/>
              <a:t>Структура проекта позволяет выставить отдельные элементы проекта на </a:t>
            </a:r>
            <a:r>
              <a:rPr lang="ru-RU" dirty="0" err="1" smtClean="0"/>
              <a:t>маркетплейс</a:t>
            </a:r>
            <a:r>
              <a:rPr lang="ru-RU" dirty="0" smtClean="0"/>
              <a:t> </a:t>
            </a:r>
            <a:r>
              <a:rPr lang="en-US" dirty="0" smtClean="0"/>
              <a:t>Epic Games, </a:t>
            </a:r>
            <a:r>
              <a:rPr lang="ru-RU" dirty="0" smtClean="0"/>
              <a:t>для последующей продажи этих элементов другим пользователям.</a:t>
            </a:r>
            <a:endParaRPr lang="ru-RU" dirty="0"/>
          </a:p>
        </p:txBody>
      </p:sp>
      <p:sp>
        <p:nvSpPr>
          <p:cNvPr id="206" name="Преимущества"/>
          <p:cNvSpPr txBox="1">
            <a:spLocks noGrp="1"/>
          </p:cNvSpPr>
          <p:nvPr>
            <p:ph type="body" idx="21"/>
          </p:nvPr>
        </p:nvSpPr>
        <p:spPr>
          <a:xfrm>
            <a:off x="613832" y="2305544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/>
              <a:t>Преимущества</a:t>
            </a:r>
          </a:p>
        </p:txBody>
      </p:sp>
      <p:sp>
        <p:nvSpPr>
          <p:cNvPr id="207" name="9. Выводы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4. </a:t>
            </a:r>
            <a:r>
              <a:rPr lang="ru-RU" dirty="0"/>
              <a:t>Выводы</a:t>
            </a:r>
          </a:p>
        </p:txBody>
      </p:sp>
      <p:sp>
        <p:nvSpPr>
          <p:cNvPr id="208" name="Недостатки"/>
          <p:cNvSpPr txBox="1"/>
          <p:nvPr/>
        </p:nvSpPr>
        <p:spPr>
          <a:xfrm>
            <a:off x="613832" y="663248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Недостатки</a:t>
            </a:r>
          </a:p>
        </p:txBody>
      </p:sp>
      <p:sp>
        <p:nvSpPr>
          <p:cNvPr id="209" name="Отсутствие виджетов;…"/>
          <p:cNvSpPr txBox="1"/>
          <p:nvPr/>
        </p:nvSpPr>
        <p:spPr>
          <a:xfrm>
            <a:off x="613832" y="712810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Выпуск приложения только для одной операционной системы;</a:t>
            </a:r>
            <a:endParaRPr lang="ru-RU" dirty="0"/>
          </a:p>
        </p:txBody>
      </p:sp>
      <p:sp>
        <p:nvSpPr>
          <p:cNvPr id="210" name="Дипломный проект полностью завершён и подготовлен для выхода на рынок. Дальнейшему развитию приложения может поспособствовать открытый исходный код, который доступен на web-сервисе GitHub, где другие пользователи могут сообщать об ошибках, предлагать и р"/>
          <p:cNvSpPr txBox="1"/>
          <p:nvPr/>
        </p:nvSpPr>
        <p:spPr>
          <a:xfrm>
            <a:off x="613832" y="784054"/>
            <a:ext cx="11607802" cy="169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Дипломный проект </a:t>
            </a:r>
            <a:r>
              <a:rPr lang="ru-RU" dirty="0" smtClean="0"/>
              <a:t>представляет из себя полностью готовый концепт проект. Для релиза данного проекта не хватает моделей объектов, графики, эффектов, а так же добавления магазина для последующей монетизации проекта.</a:t>
            </a:r>
            <a:endParaRPr lang="ru-RU" dirty="0"/>
          </a:p>
        </p:txBody>
      </p:sp>
      <p:sp>
        <p:nvSpPr>
          <p:cNvPr id="3" name="Недостатки">
            <a:extLst>
              <a:ext uri="{FF2B5EF4-FFF2-40B4-BE49-F238E27FC236}">
                <a16:creationId xmlns="" xmlns:a16="http://schemas.microsoft.com/office/drawing/2014/main" id="{0A372D5F-F70E-7506-B020-86E694362529}"/>
              </a:ext>
            </a:extLst>
          </p:cNvPr>
          <p:cNvSpPr txBox="1"/>
          <p:nvPr/>
        </p:nvSpPr>
        <p:spPr>
          <a:xfrm>
            <a:off x="579965" y="775789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Перспективные идеи для улучшения</a:t>
            </a:r>
          </a:p>
        </p:txBody>
      </p:sp>
      <p:sp>
        <p:nvSpPr>
          <p:cNvPr id="4" name="Отсутствие виджетов;…">
            <a:extLst>
              <a:ext uri="{FF2B5EF4-FFF2-40B4-BE49-F238E27FC236}">
                <a16:creationId xmlns="" xmlns:a16="http://schemas.microsoft.com/office/drawing/2014/main" id="{2F8F5178-DDB2-ECC2-8A32-FF6F540AAF0B}"/>
              </a:ext>
            </a:extLst>
          </p:cNvPr>
          <p:cNvSpPr txBox="1"/>
          <p:nvPr/>
        </p:nvSpPr>
        <p:spPr>
          <a:xfrm>
            <a:off x="579965" y="825351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Выход игры на мобильный платформах;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Развитие собственной библиотеки треков для вовлечения новых игроков.</a:t>
            </a:r>
            <a:endParaRPr lang="ru-RU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289</Words>
  <Application>Microsoft Office PowerPoint</Application>
  <PresentationFormat>Произвольный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21_BasicWhite</vt:lpstr>
      <vt:lpstr>Ритм игра на Unreal Engine 4, построенная на алгоритмах обработки цифровой спектрограммы</vt:lpstr>
      <vt:lpstr>1. Цель и задачи</vt:lpstr>
      <vt:lpstr>2. Используемые технологии</vt:lpstr>
      <vt:lpstr>3. Основные особенности проекта</vt:lpstr>
      <vt:lpstr>4.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просмотра и  Обработки информации о расписании занятий</dc:title>
  <dc:creator>AlferGS</dc:creator>
  <cp:lastModifiedBy>Андрей Бир</cp:lastModifiedBy>
  <cp:revision>34</cp:revision>
  <dcterms:modified xsi:type="dcterms:W3CDTF">2024-05-20T18:04:06Z</dcterms:modified>
</cp:coreProperties>
</file>