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sldIdLst>
    <p:sldId id="256" r:id="rId2"/>
    <p:sldId id="258" r:id="rId3"/>
    <p:sldId id="261" r:id="rId4"/>
    <p:sldId id="270" r:id="rId5"/>
    <p:sldId id="271" r:id="rId6"/>
    <p:sldId id="272" r:id="rId7"/>
    <p:sldId id="259" r:id="rId8"/>
    <p:sldId id="262" r:id="rId9"/>
    <p:sldId id="269" r:id="rId10"/>
    <p:sldId id="263" r:id="rId11"/>
    <p:sldId id="264" r:id="rId12"/>
    <p:sldId id="265" r:id="rId13"/>
    <p:sldId id="266" r:id="rId14"/>
    <p:sldId id="267" r:id="rId15"/>
    <p:sldId id="273" r:id="rId16"/>
    <p:sldId id="274" r:id="rId17"/>
    <p:sldId id="275" r:id="rId18"/>
    <p:sldId id="27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18858-0E0D-275B-96DB-58E16CCC8301}" v="122" dt="2024-06-24T11:47:55.123"/>
    <p1510:client id="{6CAA54A0-8E21-4A01-DF5D-6054F248434F}" v="290" dt="2024-06-23T12:40:19.479"/>
    <p1510:client id="{E7C58DDA-9FB1-367A-A507-F8DB60A68051}" v="257" dt="2024-06-23T13:50:42.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imewa@outlook.com" userId="76271ac8bfd1506e" providerId="Windows Live" clId="Web-{6CAA54A0-8E21-4A01-DF5D-6054F248434F}"/>
    <pc:docChg chg="addSld delSld modSld addMainMaster delMainMaster">
      <pc:chgData name="kerimewa@outlook.com" userId="76271ac8bfd1506e" providerId="Windows Live" clId="Web-{6CAA54A0-8E21-4A01-DF5D-6054F248434F}" dt="2024-06-23T12:40:19.479" v="295" actId="20577"/>
      <pc:docMkLst>
        <pc:docMk/>
      </pc:docMkLst>
      <pc:sldChg chg="addSp delSp modSp del mod setBg modClrScheme chgLayout">
        <pc:chgData name="kerimewa@outlook.com" userId="76271ac8bfd1506e" providerId="Windows Live" clId="Web-{6CAA54A0-8E21-4A01-DF5D-6054F248434F}" dt="2024-06-23T11:42:10.619" v="27"/>
        <pc:sldMkLst>
          <pc:docMk/>
          <pc:sldMk cId="109857222" sldId="256"/>
        </pc:sldMkLst>
        <pc:spChg chg="mod">
          <ac:chgData name="kerimewa@outlook.com" userId="76271ac8bfd1506e" providerId="Windows Live" clId="Web-{6CAA54A0-8E21-4A01-DF5D-6054F248434F}" dt="2024-06-23T11:41:48.571" v="26"/>
          <ac:spMkLst>
            <pc:docMk/>
            <pc:sldMk cId="109857222" sldId="256"/>
            <ac:spMk id="2" creationId="{00000000-0000-0000-0000-000000000000}"/>
          </ac:spMkLst>
        </pc:spChg>
        <pc:spChg chg="mod">
          <ac:chgData name="kerimewa@outlook.com" userId="76271ac8bfd1506e" providerId="Windows Live" clId="Web-{6CAA54A0-8E21-4A01-DF5D-6054F248434F}" dt="2024-06-23T11:41:48.571" v="26"/>
          <ac:spMkLst>
            <pc:docMk/>
            <pc:sldMk cId="109857222" sldId="256"/>
            <ac:spMk id="3" creationId="{00000000-0000-0000-0000-000000000000}"/>
          </ac:spMkLst>
        </pc:spChg>
        <pc:spChg chg="add del">
          <ac:chgData name="kerimewa@outlook.com" userId="76271ac8bfd1506e" providerId="Windows Live" clId="Web-{6CAA54A0-8E21-4A01-DF5D-6054F248434F}" dt="2024-06-23T11:38:42.014" v="1"/>
          <ac:spMkLst>
            <pc:docMk/>
            <pc:sldMk cId="109857222" sldId="256"/>
            <ac:spMk id="9" creationId="{BA6285CA-6AFA-4F27-AFB5-1B32CDE09B1A}"/>
          </ac:spMkLst>
        </pc:spChg>
        <pc:spChg chg="add del">
          <ac:chgData name="kerimewa@outlook.com" userId="76271ac8bfd1506e" providerId="Windows Live" clId="Web-{6CAA54A0-8E21-4A01-DF5D-6054F248434F}" dt="2024-06-23T11:38:42.014" v="1"/>
          <ac:spMkLst>
            <pc:docMk/>
            <pc:sldMk cId="109857222" sldId="256"/>
            <ac:spMk id="11" creationId="{AF152BFE-7BA8-4007-AD9C-F4DC95E437EE}"/>
          </ac:spMkLst>
        </pc:spChg>
        <pc:spChg chg="add del">
          <ac:chgData name="kerimewa@outlook.com" userId="76271ac8bfd1506e" providerId="Windows Live" clId="Web-{6CAA54A0-8E21-4A01-DF5D-6054F248434F}" dt="2024-06-23T11:38:42.014" v="1"/>
          <ac:spMkLst>
            <pc:docMk/>
            <pc:sldMk cId="109857222" sldId="256"/>
            <ac:spMk id="13" creationId="{26796024-DF17-4BB3-BF28-01E168A3C548}"/>
          </ac:spMkLst>
        </pc:spChg>
        <pc:spChg chg="add del">
          <ac:chgData name="kerimewa@outlook.com" userId="76271ac8bfd1506e" providerId="Windows Live" clId="Web-{6CAA54A0-8E21-4A01-DF5D-6054F248434F}" dt="2024-06-23T11:38:42.014" v="1"/>
          <ac:spMkLst>
            <pc:docMk/>
            <pc:sldMk cId="109857222" sldId="256"/>
            <ac:spMk id="15" creationId="{7BCC6446-8462-4A63-9B6F-8F57EC40F648}"/>
          </ac:spMkLst>
        </pc:spChg>
        <pc:spChg chg="add del">
          <ac:chgData name="kerimewa@outlook.com" userId="76271ac8bfd1506e" providerId="Windows Live" clId="Web-{6CAA54A0-8E21-4A01-DF5D-6054F248434F}" dt="2024-06-23T11:41:48.571" v="26"/>
          <ac:spMkLst>
            <pc:docMk/>
            <pc:sldMk cId="109857222" sldId="256"/>
            <ac:spMk id="48" creationId="{F6375C73-EB3C-45C0-A30D-E4C719F84C78}"/>
          </ac:spMkLst>
        </pc:spChg>
        <pc:spChg chg="add del">
          <ac:chgData name="kerimewa@outlook.com" userId="76271ac8bfd1506e" providerId="Windows Live" clId="Web-{6CAA54A0-8E21-4A01-DF5D-6054F248434F}" dt="2024-06-23T11:41:48.571" v="26"/>
          <ac:spMkLst>
            <pc:docMk/>
            <pc:sldMk cId="109857222" sldId="256"/>
            <ac:spMk id="50" creationId="{C9BD4167-80BB-41C6-8923-8BB7C287B3D3}"/>
          </ac:spMkLst>
        </pc:spChg>
        <pc:spChg chg="add">
          <ac:chgData name="kerimewa@outlook.com" userId="76271ac8bfd1506e" providerId="Windows Live" clId="Web-{6CAA54A0-8E21-4A01-DF5D-6054F248434F}" dt="2024-06-23T11:41:48.571" v="26"/>
          <ac:spMkLst>
            <pc:docMk/>
            <pc:sldMk cId="109857222" sldId="256"/>
            <ac:spMk id="55" creationId="{8EF32ACB-37F7-4E27-BDBC-67A94864F506}"/>
          </ac:spMkLst>
        </pc:spChg>
        <pc:spChg chg="add">
          <ac:chgData name="kerimewa@outlook.com" userId="76271ac8bfd1506e" providerId="Windows Live" clId="Web-{6CAA54A0-8E21-4A01-DF5D-6054F248434F}" dt="2024-06-23T11:41:48.571" v="26"/>
          <ac:spMkLst>
            <pc:docMk/>
            <pc:sldMk cId="109857222" sldId="256"/>
            <ac:spMk id="57" creationId="{DEAF34AB-AE16-45B5-ABC1-801F062234F5}"/>
          </ac:spMkLst>
        </pc:spChg>
        <pc:spChg chg="add">
          <ac:chgData name="kerimewa@outlook.com" userId="76271ac8bfd1506e" providerId="Windows Live" clId="Web-{6CAA54A0-8E21-4A01-DF5D-6054F248434F}" dt="2024-06-23T11:41:48.571" v="26"/>
          <ac:spMkLst>
            <pc:docMk/>
            <pc:sldMk cId="109857222" sldId="256"/>
            <ac:spMk id="59" creationId="{640449D5-DE6C-45AB-811E-29321C591CD6}"/>
          </ac:spMkLst>
        </pc:spChg>
        <pc:grpChg chg="add del">
          <ac:chgData name="kerimewa@outlook.com" userId="76271ac8bfd1506e" providerId="Windows Live" clId="Web-{6CAA54A0-8E21-4A01-DF5D-6054F248434F}" dt="2024-06-23T11:38:42.014" v="1"/>
          <ac:grpSpMkLst>
            <pc:docMk/>
            <pc:sldMk cId="109857222" sldId="256"/>
            <ac:grpSpMk id="17" creationId="{8118ECEF-CA6A-4CB6-BCA5-59B2DB40C4AB}"/>
          </ac:grpSpMkLst>
        </pc:grpChg>
        <pc:grpChg chg="add">
          <ac:chgData name="kerimewa@outlook.com" userId="76271ac8bfd1506e" providerId="Windows Live" clId="Web-{6CAA54A0-8E21-4A01-DF5D-6054F248434F}" dt="2024-06-23T11:41:48.571" v="26"/>
          <ac:grpSpMkLst>
            <pc:docMk/>
            <pc:sldMk cId="109857222" sldId="256"/>
            <ac:grpSpMk id="61" creationId="{222480C3-21A7-43F5-9070-D4ACB7435A94}"/>
          </ac:grpSpMkLst>
        </pc:grpChg>
        <pc:picChg chg="add del">
          <ac:chgData name="kerimewa@outlook.com" userId="76271ac8bfd1506e" providerId="Windows Live" clId="Web-{6CAA54A0-8E21-4A01-DF5D-6054F248434F}" dt="2024-06-23T11:38:42.014" v="1"/>
          <ac:picMkLst>
            <pc:docMk/>
            <pc:sldMk cId="109857222" sldId="256"/>
            <ac:picMk id="4" creationId="{B5E59D4B-A7DE-841A-90B6-5A231CDC1CEF}"/>
          </ac:picMkLst>
        </pc:picChg>
        <pc:picChg chg="add mod">
          <ac:chgData name="kerimewa@outlook.com" userId="76271ac8bfd1506e" providerId="Windows Live" clId="Web-{6CAA54A0-8E21-4A01-DF5D-6054F248434F}" dt="2024-06-23T11:41:48.571" v="26"/>
          <ac:picMkLst>
            <pc:docMk/>
            <pc:sldMk cId="109857222" sldId="256"/>
            <ac:picMk id="49" creationId="{59C90AD7-475F-65D2-7D85-0C1F7718447B}"/>
          </ac:picMkLst>
        </pc:picChg>
      </pc:sldChg>
      <pc:sldChg chg="addSp delSp modSp new mod setBg modClrScheme chgLayout">
        <pc:chgData name="kerimewa@outlook.com" userId="76271ac8bfd1506e" providerId="Windows Live" clId="Web-{6CAA54A0-8E21-4A01-DF5D-6054F248434F}" dt="2024-06-23T11:57:03.875" v="99" actId="1076"/>
        <pc:sldMkLst>
          <pc:docMk/>
          <pc:sldMk cId="3879232213" sldId="256"/>
        </pc:sldMkLst>
        <pc:spChg chg="mod ord">
          <ac:chgData name="kerimewa@outlook.com" userId="76271ac8bfd1506e" providerId="Windows Live" clId="Web-{6CAA54A0-8E21-4A01-DF5D-6054F248434F}" dt="2024-06-23T11:50:31.588" v="83"/>
          <ac:spMkLst>
            <pc:docMk/>
            <pc:sldMk cId="3879232213" sldId="256"/>
            <ac:spMk id="2" creationId="{5B9EB537-37B6-4D96-0AF7-2B58B7DEBBD3}"/>
          </ac:spMkLst>
        </pc:spChg>
        <pc:spChg chg="del mod">
          <ac:chgData name="kerimewa@outlook.com" userId="76271ac8bfd1506e" providerId="Windows Live" clId="Web-{6CAA54A0-8E21-4A01-DF5D-6054F248434F}" dt="2024-06-23T11:47:26.343" v="65"/>
          <ac:spMkLst>
            <pc:docMk/>
            <pc:sldMk cId="3879232213" sldId="256"/>
            <ac:spMk id="3" creationId="{C6F9E32C-88B4-D450-746B-0E704D8F74DB}"/>
          </ac:spMkLst>
        </pc:spChg>
        <pc:spChg chg="add del mod">
          <ac:chgData name="kerimewa@outlook.com" userId="76271ac8bfd1506e" providerId="Windows Live" clId="Web-{6CAA54A0-8E21-4A01-DF5D-6054F248434F}" dt="2024-06-23T11:51:58.717" v="92"/>
          <ac:spMkLst>
            <pc:docMk/>
            <pc:sldMk cId="3879232213" sldId="256"/>
            <ac:spMk id="6" creationId="{CD6EAE52-BF01-4542-F3CF-077302B8F407}"/>
          </ac:spMkLst>
        </pc:spChg>
        <pc:spChg chg="add del">
          <ac:chgData name="kerimewa@outlook.com" userId="76271ac8bfd1506e" providerId="Windows Live" clId="Web-{6CAA54A0-8E21-4A01-DF5D-6054F248434F}" dt="2024-06-23T11:43:48.847" v="33"/>
          <ac:spMkLst>
            <pc:docMk/>
            <pc:sldMk cId="3879232213" sldId="256"/>
            <ac:spMk id="9" creationId="{33E93247-6229-44AB-A550-739E971E690B}"/>
          </ac:spMkLst>
        </pc:spChg>
        <pc:spChg chg="add del">
          <ac:chgData name="kerimewa@outlook.com" userId="76271ac8bfd1506e" providerId="Windows Live" clId="Web-{6CAA54A0-8E21-4A01-DF5D-6054F248434F}" dt="2024-06-23T11:46:39.778" v="50"/>
          <ac:spMkLst>
            <pc:docMk/>
            <pc:sldMk cId="3879232213" sldId="256"/>
            <ac:spMk id="18" creationId="{EFA9B6C6-A247-48A8-9A1C-1E36FA9456B5}"/>
          </ac:spMkLst>
        </pc:spChg>
        <pc:spChg chg="add del">
          <ac:chgData name="kerimewa@outlook.com" userId="76271ac8bfd1506e" providerId="Windows Live" clId="Web-{6CAA54A0-8E21-4A01-DF5D-6054F248434F}" dt="2024-06-23T11:46:39.778" v="50"/>
          <ac:spMkLst>
            <pc:docMk/>
            <pc:sldMk cId="3879232213" sldId="256"/>
            <ac:spMk id="20" creationId="{C5CB530E-515E-412C-9DF1-5F8FFBD6F383}"/>
          </ac:spMkLst>
        </pc:spChg>
        <pc:spChg chg="add del">
          <ac:chgData name="kerimewa@outlook.com" userId="76271ac8bfd1506e" providerId="Windows Live" clId="Web-{6CAA54A0-8E21-4A01-DF5D-6054F248434F}" dt="2024-06-23T11:46:39.778" v="50"/>
          <ac:spMkLst>
            <pc:docMk/>
            <pc:sldMk cId="3879232213" sldId="256"/>
            <ac:spMk id="22" creationId="{712D4376-A578-4FF1-94FC-245E7A6A489F}"/>
          </ac:spMkLst>
        </pc:spChg>
        <pc:spChg chg="add del">
          <ac:chgData name="kerimewa@outlook.com" userId="76271ac8bfd1506e" providerId="Windows Live" clId="Web-{6CAA54A0-8E21-4A01-DF5D-6054F248434F}" dt="2024-06-23T11:46:39.778" v="50"/>
          <ac:spMkLst>
            <pc:docMk/>
            <pc:sldMk cId="3879232213" sldId="256"/>
            <ac:spMk id="24" creationId="{AEA7509D-F04F-40CB-A0B3-EEF16499CC9F}"/>
          </ac:spMkLst>
        </pc:spChg>
        <pc:spChg chg="add del">
          <ac:chgData name="kerimewa@outlook.com" userId="76271ac8bfd1506e" providerId="Windows Live" clId="Web-{6CAA54A0-8E21-4A01-DF5D-6054F248434F}" dt="2024-06-23T11:47:45.703" v="66"/>
          <ac:spMkLst>
            <pc:docMk/>
            <pc:sldMk cId="3879232213" sldId="256"/>
            <ac:spMk id="31" creationId="{31880664-C766-36C9-4246-D76A957DB7AF}"/>
          </ac:spMkLst>
        </pc:spChg>
        <pc:spChg chg="add del">
          <ac:chgData name="kerimewa@outlook.com" userId="76271ac8bfd1506e" providerId="Windows Live" clId="Web-{6CAA54A0-8E21-4A01-DF5D-6054F248434F}" dt="2024-06-23T11:50:31.588" v="83"/>
          <ac:spMkLst>
            <pc:docMk/>
            <pc:sldMk cId="3879232213" sldId="256"/>
            <ac:spMk id="36" creationId="{362D44EE-C852-4460-B8B5-C4F2BC20510C}"/>
          </ac:spMkLst>
        </pc:spChg>
        <pc:spChg chg="add del">
          <ac:chgData name="kerimewa@outlook.com" userId="76271ac8bfd1506e" providerId="Windows Live" clId="Web-{6CAA54A0-8E21-4A01-DF5D-6054F248434F}" dt="2024-06-23T11:50:31.588" v="83"/>
          <ac:spMkLst>
            <pc:docMk/>
            <pc:sldMk cId="3879232213" sldId="256"/>
            <ac:spMk id="38" creationId="{658970D8-8D1D-4B5C-894B-E871CC86543D}"/>
          </ac:spMkLst>
        </pc:spChg>
        <pc:spChg chg="add del">
          <ac:chgData name="kerimewa@outlook.com" userId="76271ac8bfd1506e" providerId="Windows Live" clId="Web-{6CAA54A0-8E21-4A01-DF5D-6054F248434F}" dt="2024-06-23T11:50:31.588" v="83"/>
          <ac:spMkLst>
            <pc:docMk/>
            <pc:sldMk cId="3879232213" sldId="256"/>
            <ac:spMk id="40" creationId="{F227E5B6-9132-43CA-B503-37A18562ADF2}"/>
          </ac:spMkLst>
        </pc:spChg>
        <pc:spChg chg="add del">
          <ac:chgData name="kerimewa@outlook.com" userId="76271ac8bfd1506e" providerId="Windows Live" clId="Web-{6CAA54A0-8E21-4A01-DF5D-6054F248434F}" dt="2024-06-23T11:50:31.588" v="83"/>
          <ac:spMkLst>
            <pc:docMk/>
            <pc:sldMk cId="3879232213" sldId="256"/>
            <ac:spMk id="42" creationId="{03C2051E-A88D-48E5-BACF-AAED17892722}"/>
          </ac:spMkLst>
        </pc:spChg>
        <pc:spChg chg="add del">
          <ac:chgData name="kerimewa@outlook.com" userId="76271ac8bfd1506e" providerId="Windows Live" clId="Web-{6CAA54A0-8E21-4A01-DF5D-6054F248434F}" dt="2024-06-23T11:50:31.588" v="83"/>
          <ac:spMkLst>
            <pc:docMk/>
            <pc:sldMk cId="3879232213" sldId="256"/>
            <ac:spMk id="44" creationId="{7821A508-2985-4905-874A-527429BAABFA}"/>
          </ac:spMkLst>
        </pc:spChg>
        <pc:spChg chg="add del">
          <ac:chgData name="kerimewa@outlook.com" userId="76271ac8bfd1506e" providerId="Windows Live" clId="Web-{6CAA54A0-8E21-4A01-DF5D-6054F248434F}" dt="2024-06-23T11:50:31.588" v="83"/>
          <ac:spMkLst>
            <pc:docMk/>
            <pc:sldMk cId="3879232213" sldId="256"/>
            <ac:spMk id="46" creationId="{D2929CB1-0E3C-4B2D-ADC5-0154FB33BA44}"/>
          </ac:spMkLst>
        </pc:spChg>
        <pc:spChg chg="add del">
          <ac:chgData name="kerimewa@outlook.com" userId="76271ac8bfd1506e" providerId="Windows Live" clId="Web-{6CAA54A0-8E21-4A01-DF5D-6054F248434F}" dt="2024-06-23T11:50:31.588" v="83"/>
          <ac:spMkLst>
            <pc:docMk/>
            <pc:sldMk cId="3879232213" sldId="256"/>
            <ac:spMk id="48" creationId="{5F2F0C84-BE8C-4DC2-A6D3-30349A801D5C}"/>
          </ac:spMkLst>
        </pc:spChg>
        <pc:spChg chg="add del">
          <ac:chgData name="kerimewa@outlook.com" userId="76271ac8bfd1506e" providerId="Windows Live" clId="Web-{6CAA54A0-8E21-4A01-DF5D-6054F248434F}" dt="2024-06-23T11:48:54.301" v="73"/>
          <ac:spMkLst>
            <pc:docMk/>
            <pc:sldMk cId="3879232213" sldId="256"/>
            <ac:spMk id="53" creationId="{265517E6-731F-4E8F-9FC3-57499CC1D260}"/>
          </ac:spMkLst>
        </pc:spChg>
        <pc:spChg chg="add del">
          <ac:chgData name="kerimewa@outlook.com" userId="76271ac8bfd1506e" providerId="Windows Live" clId="Web-{6CAA54A0-8E21-4A01-DF5D-6054F248434F}" dt="2024-06-23T11:48:54.301" v="73"/>
          <ac:spMkLst>
            <pc:docMk/>
            <pc:sldMk cId="3879232213" sldId="256"/>
            <ac:spMk id="55" creationId="{6024FDB6-ADEE-441F-BE33-7FBD2998E76F}"/>
          </ac:spMkLst>
        </pc:spChg>
        <pc:spChg chg="add del">
          <ac:chgData name="kerimewa@outlook.com" userId="76271ac8bfd1506e" providerId="Windows Live" clId="Web-{6CAA54A0-8E21-4A01-DF5D-6054F248434F}" dt="2024-06-23T11:48:54.301" v="73"/>
          <ac:spMkLst>
            <pc:docMk/>
            <pc:sldMk cId="3879232213" sldId="256"/>
            <ac:spMk id="57" creationId="{18E928D9-3091-4385-B979-265D55AD02CE}"/>
          </ac:spMkLst>
        </pc:spChg>
        <pc:spChg chg="add del">
          <ac:chgData name="kerimewa@outlook.com" userId="76271ac8bfd1506e" providerId="Windows Live" clId="Web-{6CAA54A0-8E21-4A01-DF5D-6054F248434F}" dt="2024-06-23T11:48:54.301" v="73"/>
          <ac:spMkLst>
            <pc:docMk/>
            <pc:sldMk cId="3879232213" sldId="256"/>
            <ac:spMk id="59" creationId="{7D602432-D774-4CF5-94E8-7D52D01059D2}"/>
          </ac:spMkLst>
        </pc:spChg>
        <pc:spChg chg="add del">
          <ac:chgData name="kerimewa@outlook.com" userId="76271ac8bfd1506e" providerId="Windows Live" clId="Web-{6CAA54A0-8E21-4A01-DF5D-6054F248434F}" dt="2024-06-23T11:50:31.588" v="83"/>
          <ac:spMkLst>
            <pc:docMk/>
            <pc:sldMk cId="3879232213" sldId="256"/>
            <ac:spMk id="61" creationId="{B9E248E0-55F8-4E45-A07F-B49E0EEA97ED}"/>
          </ac:spMkLst>
        </pc:spChg>
        <pc:spChg chg="add del">
          <ac:chgData name="kerimewa@outlook.com" userId="76271ac8bfd1506e" providerId="Windows Live" clId="Web-{6CAA54A0-8E21-4A01-DF5D-6054F248434F}" dt="2024-06-23T11:50:31.588" v="83"/>
          <ac:spMkLst>
            <pc:docMk/>
            <pc:sldMk cId="3879232213" sldId="256"/>
            <ac:spMk id="62" creationId="{311F016A-A753-449B-9EA6-322199B7119E}"/>
          </ac:spMkLst>
        </pc:spChg>
        <pc:spChg chg="add del">
          <ac:chgData name="kerimewa@outlook.com" userId="76271ac8bfd1506e" providerId="Windows Live" clId="Web-{6CAA54A0-8E21-4A01-DF5D-6054F248434F}" dt="2024-06-23T11:50:08.383" v="81"/>
          <ac:spMkLst>
            <pc:docMk/>
            <pc:sldMk cId="3879232213" sldId="256"/>
            <ac:spMk id="67" creationId="{DD453324-C6A3-43E4-B553-D28495028D01}"/>
          </ac:spMkLst>
        </pc:spChg>
        <pc:spChg chg="add del">
          <ac:chgData name="kerimewa@outlook.com" userId="76271ac8bfd1506e" providerId="Windows Live" clId="Web-{6CAA54A0-8E21-4A01-DF5D-6054F248434F}" dt="2024-06-23T11:50:08.383" v="81"/>
          <ac:spMkLst>
            <pc:docMk/>
            <pc:sldMk cId="3879232213" sldId="256"/>
            <ac:spMk id="69" creationId="{E2635EE6-D269-46B5-8431-4D0F084D44A9}"/>
          </ac:spMkLst>
        </pc:spChg>
        <pc:spChg chg="add del">
          <ac:chgData name="kerimewa@outlook.com" userId="76271ac8bfd1506e" providerId="Windows Live" clId="Web-{6CAA54A0-8E21-4A01-DF5D-6054F248434F}" dt="2024-06-23T11:50:08.383" v="81"/>
          <ac:spMkLst>
            <pc:docMk/>
            <pc:sldMk cId="3879232213" sldId="256"/>
            <ac:spMk id="71" creationId="{18E928D9-3091-4385-B979-265D55AD02CE}"/>
          </ac:spMkLst>
        </pc:spChg>
        <pc:spChg chg="add del">
          <ac:chgData name="kerimewa@outlook.com" userId="76271ac8bfd1506e" providerId="Windows Live" clId="Web-{6CAA54A0-8E21-4A01-DF5D-6054F248434F}" dt="2024-06-23T11:50:08.383" v="81"/>
          <ac:spMkLst>
            <pc:docMk/>
            <pc:sldMk cId="3879232213" sldId="256"/>
            <ac:spMk id="73" creationId="{7D602432-D774-4CF5-94E8-7D52D01059D2}"/>
          </ac:spMkLst>
        </pc:spChg>
        <pc:picChg chg="add del mod ord">
          <ac:chgData name="kerimewa@outlook.com" userId="76271ac8bfd1506e" providerId="Windows Live" clId="Web-{6CAA54A0-8E21-4A01-DF5D-6054F248434F}" dt="2024-06-23T11:52:09.999" v="93" actId="1076"/>
          <ac:picMkLst>
            <pc:docMk/>
            <pc:sldMk cId="3879232213" sldId="256"/>
            <ac:picMk id="4" creationId="{B91B693F-1D26-3A9E-3998-7D0E17C9FC5C}"/>
          </ac:picMkLst>
        </pc:picChg>
        <pc:picChg chg="add mod ord">
          <ac:chgData name="kerimewa@outlook.com" userId="76271ac8bfd1506e" providerId="Windows Live" clId="Web-{6CAA54A0-8E21-4A01-DF5D-6054F248434F}" dt="2024-06-23T11:57:03.875" v="99" actId="1076"/>
          <ac:picMkLst>
            <pc:docMk/>
            <pc:sldMk cId="3879232213" sldId="256"/>
            <ac:picMk id="5" creationId="{577A24A1-6E38-A39B-51B9-B1FC50A6E250}"/>
          </ac:picMkLst>
        </pc:picChg>
        <pc:cxnChg chg="add del">
          <ac:chgData name="kerimewa@outlook.com" userId="76271ac8bfd1506e" providerId="Windows Live" clId="Web-{6CAA54A0-8E21-4A01-DF5D-6054F248434F}" dt="2024-06-23T11:43:48.847" v="33"/>
          <ac:cxnSpMkLst>
            <pc:docMk/>
            <pc:sldMk cId="3879232213" sldId="256"/>
            <ac:cxnSpMk id="11" creationId="{EE2E603F-4A95-4FE8-BB06-211DFD75DBEF}"/>
          </ac:cxnSpMkLst>
        </pc:cxnChg>
        <pc:cxnChg chg="add del">
          <ac:chgData name="kerimewa@outlook.com" userId="76271ac8bfd1506e" providerId="Windows Live" clId="Web-{6CAA54A0-8E21-4A01-DF5D-6054F248434F}" dt="2024-06-23T11:43:48.847" v="33"/>
          <ac:cxnSpMkLst>
            <pc:docMk/>
            <pc:sldMk cId="3879232213" sldId="256"/>
            <ac:cxnSpMk id="13" creationId="{D7CC41EB-2D81-4303-9171-6401B388BA35}"/>
          </ac:cxnSpMkLst>
        </pc:cxnChg>
        <pc:cxnChg chg="add del">
          <ac:chgData name="kerimewa@outlook.com" userId="76271ac8bfd1506e" providerId="Windows Live" clId="Web-{6CAA54A0-8E21-4A01-DF5D-6054F248434F}" dt="2024-06-23T11:46:39.778" v="50"/>
          <ac:cxnSpMkLst>
            <pc:docMk/>
            <pc:sldMk cId="3879232213" sldId="256"/>
            <ac:cxnSpMk id="26" creationId="{56020367-4FD5-4596-8E10-C5F095CD8DBF}"/>
          </ac:cxnSpMkLst>
        </pc:cxnChg>
      </pc:sldChg>
      <pc:sldChg chg="addSp delSp modSp new del mod setBg">
        <pc:chgData name="kerimewa@outlook.com" userId="76271ac8bfd1506e" providerId="Windows Live" clId="Web-{6CAA54A0-8E21-4A01-DF5D-6054F248434F}" dt="2024-06-23T11:57:49.971" v="105"/>
        <pc:sldMkLst>
          <pc:docMk/>
          <pc:sldMk cId="1062650597" sldId="257"/>
        </pc:sldMkLst>
        <pc:spChg chg="mod">
          <ac:chgData name="kerimewa@outlook.com" userId="76271ac8bfd1506e" providerId="Windows Live" clId="Web-{6CAA54A0-8E21-4A01-DF5D-6054F248434F}" dt="2024-06-23T11:57:49.971" v="105"/>
          <ac:spMkLst>
            <pc:docMk/>
            <pc:sldMk cId="1062650597" sldId="257"/>
            <ac:spMk id="2" creationId="{8DE921CA-9E47-2DCF-2EB2-D0351F79D27D}"/>
          </ac:spMkLst>
        </pc:spChg>
        <pc:spChg chg="add del mod">
          <ac:chgData name="kerimewa@outlook.com" userId="76271ac8bfd1506e" providerId="Windows Live" clId="Web-{6CAA54A0-8E21-4A01-DF5D-6054F248434F}" dt="2024-06-23T11:57:49.971" v="105"/>
          <ac:spMkLst>
            <pc:docMk/>
            <pc:sldMk cId="1062650597" sldId="257"/>
            <ac:spMk id="3" creationId="{E4555CDC-AE48-64ED-A61B-1CD894D59811}"/>
          </ac:spMkLst>
        </pc:spChg>
        <pc:spChg chg="add del">
          <ac:chgData name="kerimewa@outlook.com" userId="76271ac8bfd1506e" providerId="Windows Live" clId="Web-{6CAA54A0-8E21-4A01-DF5D-6054F248434F}" dt="2024-06-23T11:57:20.860" v="103"/>
          <ac:spMkLst>
            <pc:docMk/>
            <pc:sldMk cId="1062650597" sldId="257"/>
            <ac:spMk id="8" creationId="{F837543A-6020-4505-A233-C9DB4BF74011}"/>
          </ac:spMkLst>
        </pc:spChg>
        <pc:spChg chg="add del">
          <ac:chgData name="kerimewa@outlook.com" userId="76271ac8bfd1506e" providerId="Windows Live" clId="Web-{6CAA54A0-8E21-4A01-DF5D-6054F248434F}" dt="2024-06-23T11:57:49.971" v="105"/>
          <ac:spMkLst>
            <pc:docMk/>
            <pc:sldMk cId="1062650597" sldId="257"/>
            <ac:spMk id="10" creationId="{35B16301-FB18-48BA-A6DD-C37CAF6F9A18}"/>
          </ac:spMkLst>
        </pc:spChg>
        <pc:spChg chg="add del">
          <ac:chgData name="kerimewa@outlook.com" userId="76271ac8bfd1506e" providerId="Windows Live" clId="Web-{6CAA54A0-8E21-4A01-DF5D-6054F248434F}" dt="2024-06-23T11:57:49.971" v="105"/>
          <ac:spMkLst>
            <pc:docMk/>
            <pc:sldMk cId="1062650597" sldId="257"/>
            <ac:spMk id="12" creationId="{C3C0D90E-074A-4F52-9B11-B52BEF4BCBE5}"/>
          </ac:spMkLst>
        </pc:spChg>
        <pc:spChg chg="add del">
          <ac:chgData name="kerimewa@outlook.com" userId="76271ac8bfd1506e" providerId="Windows Live" clId="Web-{6CAA54A0-8E21-4A01-DF5D-6054F248434F}" dt="2024-06-23T11:57:16.719" v="101"/>
          <ac:spMkLst>
            <pc:docMk/>
            <pc:sldMk cId="1062650597" sldId="257"/>
            <ac:spMk id="14" creationId="{CABBD4C1-E6F8-46F6-8152-A8A97490BF4D}"/>
          </ac:spMkLst>
        </pc:spChg>
        <pc:spChg chg="add del">
          <ac:chgData name="kerimewa@outlook.com" userId="76271ac8bfd1506e" providerId="Windows Live" clId="Web-{6CAA54A0-8E21-4A01-DF5D-6054F248434F}" dt="2024-06-23T11:57:49.971" v="105"/>
          <ac:spMkLst>
            <pc:docMk/>
            <pc:sldMk cId="1062650597" sldId="257"/>
            <ac:spMk id="16" creationId="{83BA5EF5-1FE9-4BF9-83BB-269BCDDF6156}"/>
          </ac:spMkLst>
        </pc:spChg>
        <pc:spChg chg="add del">
          <ac:chgData name="kerimewa@outlook.com" userId="76271ac8bfd1506e" providerId="Windows Live" clId="Web-{6CAA54A0-8E21-4A01-DF5D-6054F248434F}" dt="2024-06-23T11:57:49.971" v="105"/>
          <ac:spMkLst>
            <pc:docMk/>
            <pc:sldMk cId="1062650597" sldId="257"/>
            <ac:spMk id="20" creationId="{88853921-7BC9-4BDE-ACAB-133C683C82D6}"/>
          </ac:spMkLst>
        </pc:spChg>
        <pc:spChg chg="add del">
          <ac:chgData name="kerimewa@outlook.com" userId="76271ac8bfd1506e" providerId="Windows Live" clId="Web-{6CAA54A0-8E21-4A01-DF5D-6054F248434F}" dt="2024-06-23T11:57:20.860" v="102"/>
          <ac:spMkLst>
            <pc:docMk/>
            <pc:sldMk cId="1062650597" sldId="257"/>
            <ac:spMk id="22" creationId="{09192968-3AE7-4470-A61C-97294BB92731}"/>
          </ac:spMkLst>
        </pc:spChg>
        <pc:spChg chg="add del">
          <ac:chgData name="kerimewa@outlook.com" userId="76271ac8bfd1506e" providerId="Windows Live" clId="Web-{6CAA54A0-8E21-4A01-DF5D-6054F248434F}" dt="2024-06-23T11:57:24.173" v="104"/>
          <ac:spMkLst>
            <pc:docMk/>
            <pc:sldMk cId="1062650597" sldId="257"/>
            <ac:spMk id="24" creationId="{3AB72E55-43E4-4356-BFE8-E2102CB0B505}"/>
          </ac:spMkLst>
        </pc:spChg>
        <pc:spChg chg="add">
          <ac:chgData name="kerimewa@outlook.com" userId="76271ac8bfd1506e" providerId="Windows Live" clId="Web-{6CAA54A0-8E21-4A01-DF5D-6054F248434F}" dt="2024-06-23T11:57:49.971" v="105"/>
          <ac:spMkLst>
            <pc:docMk/>
            <pc:sldMk cId="1062650597" sldId="257"/>
            <ac:spMk id="25" creationId="{1BB867FF-FC45-48F7-8104-F89BE54909F1}"/>
          </ac:spMkLst>
        </pc:spChg>
        <pc:spChg chg="add">
          <ac:chgData name="kerimewa@outlook.com" userId="76271ac8bfd1506e" providerId="Windows Live" clId="Web-{6CAA54A0-8E21-4A01-DF5D-6054F248434F}" dt="2024-06-23T11:57:49.971" v="105"/>
          <ac:spMkLst>
            <pc:docMk/>
            <pc:sldMk cId="1062650597" sldId="257"/>
            <ac:spMk id="27" creationId="{8BB56887-D0D5-4F0C-9E19-7247EB83C8B7}"/>
          </ac:spMkLst>
        </pc:spChg>
        <pc:spChg chg="add">
          <ac:chgData name="kerimewa@outlook.com" userId="76271ac8bfd1506e" providerId="Windows Live" clId="Web-{6CAA54A0-8E21-4A01-DF5D-6054F248434F}" dt="2024-06-23T11:57:49.971" v="105"/>
          <ac:spMkLst>
            <pc:docMk/>
            <pc:sldMk cId="1062650597" sldId="257"/>
            <ac:spMk id="29" creationId="{081E4A58-353D-44AE-B2FC-2A74E2E400F7}"/>
          </ac:spMkLst>
        </pc:spChg>
        <pc:graphicFrameChg chg="add del mod ord modGraphic">
          <ac:chgData name="kerimewa@outlook.com" userId="76271ac8bfd1506e" providerId="Windows Live" clId="Web-{6CAA54A0-8E21-4A01-DF5D-6054F248434F}" dt="2024-06-23T11:54:12.647" v="97"/>
          <ac:graphicFrameMkLst>
            <pc:docMk/>
            <pc:sldMk cId="1062650597" sldId="257"/>
            <ac:graphicFrameMk id="4" creationId="{4C2B5FA4-0933-1F55-E630-03113D85B900}"/>
          </ac:graphicFrameMkLst>
        </pc:graphicFrameChg>
        <pc:cxnChg chg="add del">
          <ac:chgData name="kerimewa@outlook.com" userId="76271ac8bfd1506e" providerId="Windows Live" clId="Web-{6CAA54A0-8E21-4A01-DF5D-6054F248434F}" dt="2024-06-23T11:57:49.971" v="105"/>
          <ac:cxnSpMkLst>
            <pc:docMk/>
            <pc:sldMk cId="1062650597" sldId="257"/>
            <ac:cxnSpMk id="18" creationId="{4B3BCACB-5880-460B-9606-8C433A9AF99D}"/>
          </ac:cxnSpMkLst>
        </pc:cxnChg>
      </pc:sldChg>
      <pc:sldChg chg="addSp delSp modSp new mod setBg">
        <pc:chgData name="kerimewa@outlook.com" userId="76271ac8bfd1506e" providerId="Windows Live" clId="Web-{6CAA54A0-8E21-4A01-DF5D-6054F248434F}" dt="2024-06-23T12:03:05.803" v="154"/>
        <pc:sldMkLst>
          <pc:docMk/>
          <pc:sldMk cId="2512372293" sldId="258"/>
        </pc:sldMkLst>
        <pc:spChg chg="mod">
          <ac:chgData name="kerimewa@outlook.com" userId="76271ac8bfd1506e" providerId="Windows Live" clId="Web-{6CAA54A0-8E21-4A01-DF5D-6054F248434F}" dt="2024-06-23T12:03:05.803" v="154"/>
          <ac:spMkLst>
            <pc:docMk/>
            <pc:sldMk cId="2512372293" sldId="258"/>
            <ac:spMk id="2" creationId="{35EE1641-6E12-CBCB-0FB4-AA34A09D4B36}"/>
          </ac:spMkLst>
        </pc:spChg>
        <pc:spChg chg="mod">
          <ac:chgData name="kerimewa@outlook.com" userId="76271ac8bfd1506e" providerId="Windows Live" clId="Web-{6CAA54A0-8E21-4A01-DF5D-6054F248434F}" dt="2024-06-23T12:03:05.803" v="154"/>
          <ac:spMkLst>
            <pc:docMk/>
            <pc:sldMk cId="2512372293" sldId="258"/>
            <ac:spMk id="3" creationId="{0BC82FC9-AC66-A0AB-A6FA-AC3A755D0EEB}"/>
          </ac:spMkLst>
        </pc:spChg>
        <pc:spChg chg="add del">
          <ac:chgData name="kerimewa@outlook.com" userId="76271ac8bfd1506e" providerId="Windows Live" clId="Web-{6CAA54A0-8E21-4A01-DF5D-6054F248434F}" dt="2024-06-23T12:03:05.803" v="154"/>
          <ac:spMkLst>
            <pc:docMk/>
            <pc:sldMk cId="2512372293" sldId="258"/>
            <ac:spMk id="8" creationId="{1BB867FF-FC45-48F7-8104-F89BE54909F1}"/>
          </ac:spMkLst>
        </pc:spChg>
        <pc:spChg chg="add del">
          <ac:chgData name="kerimewa@outlook.com" userId="76271ac8bfd1506e" providerId="Windows Live" clId="Web-{6CAA54A0-8E21-4A01-DF5D-6054F248434F}" dt="2024-06-23T12:03:05.803" v="154"/>
          <ac:spMkLst>
            <pc:docMk/>
            <pc:sldMk cId="2512372293" sldId="258"/>
            <ac:spMk id="10" creationId="{8BB56887-D0D5-4F0C-9E19-7247EB83C8B7}"/>
          </ac:spMkLst>
        </pc:spChg>
        <pc:spChg chg="add del">
          <ac:chgData name="kerimewa@outlook.com" userId="76271ac8bfd1506e" providerId="Windows Live" clId="Web-{6CAA54A0-8E21-4A01-DF5D-6054F248434F}" dt="2024-06-23T12:03:05.803" v="154"/>
          <ac:spMkLst>
            <pc:docMk/>
            <pc:sldMk cId="2512372293" sldId="258"/>
            <ac:spMk id="12" creationId="{081E4A58-353D-44AE-B2FC-2A74E2E400F7}"/>
          </ac:spMkLst>
        </pc:spChg>
        <pc:spChg chg="add">
          <ac:chgData name="kerimewa@outlook.com" userId="76271ac8bfd1506e" providerId="Windows Live" clId="Web-{6CAA54A0-8E21-4A01-DF5D-6054F248434F}" dt="2024-06-23T12:03:05.803" v="154"/>
          <ac:spMkLst>
            <pc:docMk/>
            <pc:sldMk cId="2512372293" sldId="258"/>
            <ac:spMk id="18" creationId="{460B0EFB-53ED-4F35-B05D-F658EA021C65}"/>
          </ac:spMkLst>
        </pc:spChg>
        <pc:spChg chg="add">
          <ac:chgData name="kerimewa@outlook.com" userId="76271ac8bfd1506e" providerId="Windows Live" clId="Web-{6CAA54A0-8E21-4A01-DF5D-6054F248434F}" dt="2024-06-23T12:03:05.803" v="154"/>
          <ac:spMkLst>
            <pc:docMk/>
            <pc:sldMk cId="2512372293" sldId="258"/>
            <ac:spMk id="20" creationId="{835EF3DD-7D43-4A27-8967-A92FD8CC9365}"/>
          </ac:spMkLst>
        </pc:spChg>
        <pc:picChg chg="add">
          <ac:chgData name="kerimewa@outlook.com" userId="76271ac8bfd1506e" providerId="Windows Live" clId="Web-{6CAA54A0-8E21-4A01-DF5D-6054F248434F}" dt="2024-06-23T12:03:05.803" v="154"/>
          <ac:picMkLst>
            <pc:docMk/>
            <pc:sldMk cId="2512372293" sldId="258"/>
            <ac:picMk id="14" creationId="{A7AB0BE9-5B54-AE22-0666-E6A064348466}"/>
          </ac:picMkLst>
        </pc:picChg>
      </pc:sldChg>
      <pc:sldChg chg="addSp delSp modSp new mod setBg">
        <pc:chgData name="kerimewa@outlook.com" userId="76271ac8bfd1506e" providerId="Windows Live" clId="Web-{6CAA54A0-8E21-4A01-DF5D-6054F248434F}" dt="2024-06-23T12:21:58.792" v="258" actId="20577"/>
        <pc:sldMkLst>
          <pc:docMk/>
          <pc:sldMk cId="907056861" sldId="259"/>
        </pc:sldMkLst>
        <pc:spChg chg="mod">
          <ac:chgData name="kerimewa@outlook.com" userId="76271ac8bfd1506e" providerId="Windows Live" clId="Web-{6CAA54A0-8E21-4A01-DF5D-6054F248434F}" dt="2024-06-23T12:14:39.752" v="212" actId="20577"/>
          <ac:spMkLst>
            <pc:docMk/>
            <pc:sldMk cId="907056861" sldId="259"/>
            <ac:spMk id="2" creationId="{89BB700D-01B3-7740-173F-6BB18C243B59}"/>
          </ac:spMkLst>
        </pc:spChg>
        <pc:spChg chg="mod">
          <ac:chgData name="kerimewa@outlook.com" userId="76271ac8bfd1506e" providerId="Windows Live" clId="Web-{6CAA54A0-8E21-4A01-DF5D-6054F248434F}" dt="2024-06-23T12:21:58.792" v="258" actId="20577"/>
          <ac:spMkLst>
            <pc:docMk/>
            <pc:sldMk cId="907056861" sldId="259"/>
            <ac:spMk id="3" creationId="{6313E62D-F4A3-6514-A1AB-F862821DE6E9}"/>
          </ac:spMkLst>
        </pc:spChg>
        <pc:spChg chg="add del">
          <ac:chgData name="kerimewa@outlook.com" userId="76271ac8bfd1506e" providerId="Windows Live" clId="Web-{6CAA54A0-8E21-4A01-DF5D-6054F248434F}" dt="2024-06-23T12:05:48.375" v="169"/>
          <ac:spMkLst>
            <pc:docMk/>
            <pc:sldMk cId="907056861" sldId="259"/>
            <ac:spMk id="8" creationId="{F837543A-6020-4505-A233-C9DB4BF74011}"/>
          </ac:spMkLst>
        </pc:spChg>
        <pc:spChg chg="add del">
          <ac:chgData name="kerimewa@outlook.com" userId="76271ac8bfd1506e" providerId="Windows Live" clId="Web-{6CAA54A0-8E21-4A01-DF5D-6054F248434F}" dt="2024-06-23T12:05:48.375" v="169"/>
          <ac:spMkLst>
            <pc:docMk/>
            <pc:sldMk cId="907056861" sldId="259"/>
            <ac:spMk id="10" creationId="{35B16301-FB18-48BA-A6DD-C37CAF6F9A18}"/>
          </ac:spMkLst>
        </pc:spChg>
        <pc:spChg chg="add del">
          <ac:chgData name="kerimewa@outlook.com" userId="76271ac8bfd1506e" providerId="Windows Live" clId="Web-{6CAA54A0-8E21-4A01-DF5D-6054F248434F}" dt="2024-06-23T12:05:48.375" v="169"/>
          <ac:spMkLst>
            <pc:docMk/>
            <pc:sldMk cId="907056861" sldId="259"/>
            <ac:spMk id="12" creationId="{C3C0D90E-074A-4F52-9B11-B52BEF4BCBE5}"/>
          </ac:spMkLst>
        </pc:spChg>
        <pc:spChg chg="add del">
          <ac:chgData name="kerimewa@outlook.com" userId="76271ac8bfd1506e" providerId="Windows Live" clId="Web-{6CAA54A0-8E21-4A01-DF5D-6054F248434F}" dt="2024-06-23T12:05:48.375" v="169"/>
          <ac:spMkLst>
            <pc:docMk/>
            <pc:sldMk cId="907056861" sldId="259"/>
            <ac:spMk id="14" creationId="{CABBD4C1-E6F8-46F6-8152-A8A97490BF4D}"/>
          </ac:spMkLst>
        </pc:spChg>
        <pc:spChg chg="add del">
          <ac:chgData name="kerimewa@outlook.com" userId="76271ac8bfd1506e" providerId="Windows Live" clId="Web-{6CAA54A0-8E21-4A01-DF5D-6054F248434F}" dt="2024-06-23T12:05:48.375" v="169"/>
          <ac:spMkLst>
            <pc:docMk/>
            <pc:sldMk cId="907056861" sldId="259"/>
            <ac:spMk id="16" creationId="{83BA5EF5-1FE9-4BF9-83BB-269BCDDF6156}"/>
          </ac:spMkLst>
        </pc:spChg>
        <pc:spChg chg="add del">
          <ac:chgData name="kerimewa@outlook.com" userId="76271ac8bfd1506e" providerId="Windows Live" clId="Web-{6CAA54A0-8E21-4A01-DF5D-6054F248434F}" dt="2024-06-23T12:05:48.375" v="169"/>
          <ac:spMkLst>
            <pc:docMk/>
            <pc:sldMk cId="907056861" sldId="259"/>
            <ac:spMk id="20" creationId="{88853921-7BC9-4BDE-ACAB-133C683C82D6}"/>
          </ac:spMkLst>
        </pc:spChg>
        <pc:spChg chg="add del">
          <ac:chgData name="kerimewa@outlook.com" userId="76271ac8bfd1506e" providerId="Windows Live" clId="Web-{6CAA54A0-8E21-4A01-DF5D-6054F248434F}" dt="2024-06-23T12:05:48.375" v="169"/>
          <ac:spMkLst>
            <pc:docMk/>
            <pc:sldMk cId="907056861" sldId="259"/>
            <ac:spMk id="22" creationId="{09192968-3AE7-4470-A61C-97294BB92731}"/>
          </ac:spMkLst>
        </pc:spChg>
        <pc:spChg chg="add del">
          <ac:chgData name="kerimewa@outlook.com" userId="76271ac8bfd1506e" providerId="Windows Live" clId="Web-{6CAA54A0-8E21-4A01-DF5D-6054F248434F}" dt="2024-06-23T12:05:48.375" v="169"/>
          <ac:spMkLst>
            <pc:docMk/>
            <pc:sldMk cId="907056861" sldId="259"/>
            <ac:spMk id="24" creationId="{3AB72E55-43E4-4356-BFE8-E2102CB0B505}"/>
          </ac:spMkLst>
        </pc:spChg>
        <pc:spChg chg="add del">
          <ac:chgData name="kerimewa@outlook.com" userId="76271ac8bfd1506e" providerId="Windows Live" clId="Web-{6CAA54A0-8E21-4A01-DF5D-6054F248434F}" dt="2024-06-23T12:06:37.815" v="170"/>
          <ac:spMkLst>
            <pc:docMk/>
            <pc:sldMk cId="907056861" sldId="259"/>
            <ac:spMk id="29" creationId="{1BB867FF-FC45-48F7-8104-F89BE54909F1}"/>
          </ac:spMkLst>
        </pc:spChg>
        <pc:spChg chg="add del">
          <ac:chgData name="kerimewa@outlook.com" userId="76271ac8bfd1506e" providerId="Windows Live" clId="Web-{6CAA54A0-8E21-4A01-DF5D-6054F248434F}" dt="2024-06-23T12:06:37.815" v="170"/>
          <ac:spMkLst>
            <pc:docMk/>
            <pc:sldMk cId="907056861" sldId="259"/>
            <ac:spMk id="31" creationId="{8BB56887-D0D5-4F0C-9E19-7247EB83C8B7}"/>
          </ac:spMkLst>
        </pc:spChg>
        <pc:spChg chg="add del">
          <ac:chgData name="kerimewa@outlook.com" userId="76271ac8bfd1506e" providerId="Windows Live" clId="Web-{6CAA54A0-8E21-4A01-DF5D-6054F248434F}" dt="2024-06-23T12:06:37.815" v="170"/>
          <ac:spMkLst>
            <pc:docMk/>
            <pc:sldMk cId="907056861" sldId="259"/>
            <ac:spMk id="33" creationId="{081E4A58-353D-44AE-B2FC-2A74E2E400F7}"/>
          </ac:spMkLst>
        </pc:spChg>
        <pc:spChg chg="add del">
          <ac:chgData name="kerimewa@outlook.com" userId="76271ac8bfd1506e" providerId="Windows Live" clId="Web-{6CAA54A0-8E21-4A01-DF5D-6054F248434F}" dt="2024-06-23T12:08:02.370" v="173"/>
          <ac:spMkLst>
            <pc:docMk/>
            <pc:sldMk cId="907056861" sldId="259"/>
            <ac:spMk id="39" creationId="{CB6E2F43-29E9-49D9-91FC-E5FEFAAA70DE}"/>
          </ac:spMkLst>
        </pc:spChg>
        <pc:spChg chg="add del">
          <ac:chgData name="kerimewa@outlook.com" userId="76271ac8bfd1506e" providerId="Windows Live" clId="Web-{6CAA54A0-8E21-4A01-DF5D-6054F248434F}" dt="2024-06-23T12:08:02.370" v="173"/>
          <ac:spMkLst>
            <pc:docMk/>
            <pc:sldMk cId="907056861" sldId="259"/>
            <ac:spMk id="41" creationId="{8E63CC27-1C86-4653-8866-79C24C5C51FB}"/>
          </ac:spMkLst>
        </pc:spChg>
        <pc:spChg chg="add del">
          <ac:chgData name="kerimewa@outlook.com" userId="76271ac8bfd1506e" providerId="Windows Live" clId="Web-{6CAA54A0-8E21-4A01-DF5D-6054F248434F}" dt="2024-06-23T12:08:02.370" v="173"/>
          <ac:spMkLst>
            <pc:docMk/>
            <pc:sldMk cId="907056861" sldId="259"/>
            <ac:spMk id="43" creationId="{3BA62E19-CD42-4C09-B825-844B4943D49D}"/>
          </ac:spMkLst>
        </pc:spChg>
        <pc:spChg chg="add del">
          <ac:chgData name="kerimewa@outlook.com" userId="76271ac8bfd1506e" providerId="Windows Live" clId="Web-{6CAA54A0-8E21-4A01-DF5D-6054F248434F}" dt="2024-06-23T12:08:56.827" v="181"/>
          <ac:spMkLst>
            <pc:docMk/>
            <pc:sldMk cId="907056861" sldId="259"/>
            <ac:spMk id="48" creationId="{F837543A-6020-4505-A233-C9DB4BF74011}"/>
          </ac:spMkLst>
        </pc:spChg>
        <pc:spChg chg="add">
          <ac:chgData name="kerimewa@outlook.com" userId="76271ac8bfd1506e" providerId="Windows Live" clId="Web-{6CAA54A0-8E21-4A01-DF5D-6054F248434F}" dt="2024-06-23T12:08:02.370" v="173"/>
          <ac:spMkLst>
            <pc:docMk/>
            <pc:sldMk cId="907056861" sldId="259"/>
            <ac:spMk id="50" creationId="{35B16301-FB18-48BA-A6DD-C37CAF6F9A18}"/>
          </ac:spMkLst>
        </pc:spChg>
        <pc:spChg chg="add del">
          <ac:chgData name="kerimewa@outlook.com" userId="76271ac8bfd1506e" providerId="Windows Live" clId="Web-{6CAA54A0-8E21-4A01-DF5D-6054F248434F}" dt="2024-06-23T12:08:47.092" v="178"/>
          <ac:spMkLst>
            <pc:docMk/>
            <pc:sldMk cId="907056861" sldId="259"/>
            <ac:spMk id="52" creationId="{C3C0D90E-074A-4F52-9B11-B52BEF4BCBE5}"/>
          </ac:spMkLst>
        </pc:spChg>
        <pc:spChg chg="add">
          <ac:chgData name="kerimewa@outlook.com" userId="76271ac8bfd1506e" providerId="Windows Live" clId="Web-{6CAA54A0-8E21-4A01-DF5D-6054F248434F}" dt="2024-06-23T12:08:02.370" v="173"/>
          <ac:spMkLst>
            <pc:docMk/>
            <pc:sldMk cId="907056861" sldId="259"/>
            <ac:spMk id="54" creationId="{CABBD4C1-E6F8-46F6-8152-A8A97490BF4D}"/>
          </ac:spMkLst>
        </pc:spChg>
        <pc:spChg chg="add">
          <ac:chgData name="kerimewa@outlook.com" userId="76271ac8bfd1506e" providerId="Windows Live" clId="Web-{6CAA54A0-8E21-4A01-DF5D-6054F248434F}" dt="2024-06-23T12:08:02.370" v="173"/>
          <ac:spMkLst>
            <pc:docMk/>
            <pc:sldMk cId="907056861" sldId="259"/>
            <ac:spMk id="56" creationId="{83BA5EF5-1FE9-4BF9-83BB-269BCDDF6156}"/>
          </ac:spMkLst>
        </pc:spChg>
        <pc:spChg chg="add">
          <ac:chgData name="kerimewa@outlook.com" userId="76271ac8bfd1506e" providerId="Windows Live" clId="Web-{6CAA54A0-8E21-4A01-DF5D-6054F248434F}" dt="2024-06-23T12:08:02.370" v="173"/>
          <ac:spMkLst>
            <pc:docMk/>
            <pc:sldMk cId="907056861" sldId="259"/>
            <ac:spMk id="60" creationId="{88853921-7BC9-4BDE-ACAB-133C683C82D6}"/>
          </ac:spMkLst>
        </pc:spChg>
        <pc:spChg chg="add del">
          <ac:chgData name="kerimewa@outlook.com" userId="76271ac8bfd1506e" providerId="Windows Live" clId="Web-{6CAA54A0-8E21-4A01-DF5D-6054F248434F}" dt="2024-06-23T12:08:56.827" v="180"/>
          <ac:spMkLst>
            <pc:docMk/>
            <pc:sldMk cId="907056861" sldId="259"/>
            <ac:spMk id="62" creationId="{09192968-3AE7-4470-A61C-97294BB92731}"/>
          </ac:spMkLst>
        </pc:spChg>
        <pc:spChg chg="add del">
          <ac:chgData name="kerimewa@outlook.com" userId="76271ac8bfd1506e" providerId="Windows Live" clId="Web-{6CAA54A0-8E21-4A01-DF5D-6054F248434F}" dt="2024-06-23T12:08:56.827" v="179"/>
          <ac:spMkLst>
            <pc:docMk/>
            <pc:sldMk cId="907056861" sldId="259"/>
            <ac:spMk id="64" creationId="{3AB72E55-43E4-4356-BFE8-E2102CB0B505}"/>
          </ac:spMkLst>
        </pc:spChg>
        <pc:picChg chg="add del mod">
          <ac:chgData name="kerimewa@outlook.com" userId="76271ac8bfd1506e" providerId="Windows Live" clId="Web-{6CAA54A0-8E21-4A01-DF5D-6054F248434F}" dt="2024-06-23T12:07:51.382" v="172"/>
          <ac:picMkLst>
            <pc:docMk/>
            <pc:sldMk cId="907056861" sldId="259"/>
            <ac:picMk id="35" creationId="{AE73462C-74E0-2F11-B3D7-95ED8F593EBF}"/>
          </ac:picMkLst>
        </pc:picChg>
        <pc:cxnChg chg="add del">
          <ac:chgData name="kerimewa@outlook.com" userId="76271ac8bfd1506e" providerId="Windows Live" clId="Web-{6CAA54A0-8E21-4A01-DF5D-6054F248434F}" dt="2024-06-23T12:05:48.375" v="169"/>
          <ac:cxnSpMkLst>
            <pc:docMk/>
            <pc:sldMk cId="907056861" sldId="259"/>
            <ac:cxnSpMk id="18" creationId="{4B3BCACB-5880-460B-9606-8C433A9AF99D}"/>
          </ac:cxnSpMkLst>
        </pc:cxnChg>
        <pc:cxnChg chg="add">
          <ac:chgData name="kerimewa@outlook.com" userId="76271ac8bfd1506e" providerId="Windows Live" clId="Web-{6CAA54A0-8E21-4A01-DF5D-6054F248434F}" dt="2024-06-23T12:08:02.370" v="173"/>
          <ac:cxnSpMkLst>
            <pc:docMk/>
            <pc:sldMk cId="907056861" sldId="259"/>
            <ac:cxnSpMk id="58" creationId="{4B3BCACB-5880-460B-9606-8C433A9AF99D}"/>
          </ac:cxnSpMkLst>
        </pc:cxnChg>
      </pc:sldChg>
      <pc:sldChg chg="delSp new del mod setBg">
        <pc:chgData name="kerimewa@outlook.com" userId="76271ac8bfd1506e" providerId="Windows Live" clId="Web-{6CAA54A0-8E21-4A01-DF5D-6054F248434F}" dt="2024-06-23T12:27:59.703" v="262"/>
        <pc:sldMkLst>
          <pc:docMk/>
          <pc:sldMk cId="3209770191" sldId="260"/>
        </pc:sldMkLst>
        <pc:spChg chg="del">
          <ac:chgData name="kerimewa@outlook.com" userId="76271ac8bfd1506e" providerId="Windows Live" clId="Web-{6CAA54A0-8E21-4A01-DF5D-6054F248434F}" dt="2024-06-23T12:25:18.491" v="260"/>
          <ac:spMkLst>
            <pc:docMk/>
            <pc:sldMk cId="3209770191" sldId="260"/>
            <ac:spMk id="2" creationId="{E84ED4F7-7C11-BCD1-4C44-53C32A4FFE8E}"/>
          </ac:spMkLst>
        </pc:spChg>
        <pc:spChg chg="del">
          <ac:chgData name="kerimewa@outlook.com" userId="76271ac8bfd1506e" providerId="Windows Live" clId="Web-{6CAA54A0-8E21-4A01-DF5D-6054F248434F}" dt="2024-06-23T12:25:07.912" v="259"/>
          <ac:spMkLst>
            <pc:docMk/>
            <pc:sldMk cId="3209770191" sldId="260"/>
            <ac:spMk id="3" creationId="{264C7E97-A423-8864-E5F0-3173AD048B22}"/>
          </ac:spMkLst>
        </pc:spChg>
      </pc:sldChg>
      <pc:sldChg chg="modSp new">
        <pc:chgData name="kerimewa@outlook.com" userId="76271ac8bfd1506e" providerId="Windows Live" clId="Web-{6CAA54A0-8E21-4A01-DF5D-6054F248434F}" dt="2024-06-23T12:18:49.485" v="225" actId="20577"/>
        <pc:sldMkLst>
          <pc:docMk/>
          <pc:sldMk cId="3082497860" sldId="261"/>
        </pc:sldMkLst>
        <pc:spChg chg="mod">
          <ac:chgData name="kerimewa@outlook.com" userId="76271ac8bfd1506e" providerId="Windows Live" clId="Web-{6CAA54A0-8E21-4A01-DF5D-6054F248434F}" dt="2024-06-23T12:14:29.752" v="205" actId="20577"/>
          <ac:spMkLst>
            <pc:docMk/>
            <pc:sldMk cId="3082497860" sldId="261"/>
            <ac:spMk id="2" creationId="{FDBEB73D-7301-6425-FE30-CBB8FB998F59}"/>
          </ac:spMkLst>
        </pc:spChg>
        <pc:spChg chg="mod">
          <ac:chgData name="kerimewa@outlook.com" userId="76271ac8bfd1506e" providerId="Windows Live" clId="Web-{6CAA54A0-8E21-4A01-DF5D-6054F248434F}" dt="2024-06-23T12:18:49.485" v="225" actId="20577"/>
          <ac:spMkLst>
            <pc:docMk/>
            <pc:sldMk cId="3082497860" sldId="261"/>
            <ac:spMk id="3" creationId="{B4E38B9C-D629-E07C-2AAA-D37605F3CD57}"/>
          </ac:spMkLst>
        </pc:spChg>
      </pc:sldChg>
      <pc:sldChg chg="addSp delSp modSp new">
        <pc:chgData name="kerimewa@outlook.com" userId="76271ac8bfd1506e" providerId="Windows Live" clId="Web-{6CAA54A0-8E21-4A01-DF5D-6054F248434F}" dt="2024-06-23T12:28:57.956" v="268" actId="1076"/>
        <pc:sldMkLst>
          <pc:docMk/>
          <pc:sldMk cId="1086111581" sldId="262"/>
        </pc:sldMkLst>
        <pc:spChg chg="del">
          <ac:chgData name="kerimewa@outlook.com" userId="76271ac8bfd1506e" providerId="Windows Live" clId="Web-{6CAA54A0-8E21-4A01-DF5D-6054F248434F}" dt="2024-06-23T12:28:41.440" v="266"/>
          <ac:spMkLst>
            <pc:docMk/>
            <pc:sldMk cId="1086111581" sldId="262"/>
            <ac:spMk id="2" creationId="{2FEB9A81-34FA-A1C4-29FB-BA3B5DCFB789}"/>
          </ac:spMkLst>
        </pc:spChg>
        <pc:spChg chg="del">
          <ac:chgData name="kerimewa@outlook.com" userId="76271ac8bfd1506e" providerId="Windows Live" clId="Web-{6CAA54A0-8E21-4A01-DF5D-6054F248434F}" dt="2024-06-23T12:28:28.501" v="264"/>
          <ac:spMkLst>
            <pc:docMk/>
            <pc:sldMk cId="1086111581" sldId="262"/>
            <ac:spMk id="3" creationId="{386D4C8C-2235-FA31-18F5-541E1146C926}"/>
          </ac:spMkLst>
        </pc:spChg>
        <pc:picChg chg="add mod ord">
          <ac:chgData name="kerimewa@outlook.com" userId="76271ac8bfd1506e" providerId="Windows Live" clId="Web-{6CAA54A0-8E21-4A01-DF5D-6054F248434F}" dt="2024-06-23T12:28:57.956" v="268" actId="1076"/>
          <ac:picMkLst>
            <pc:docMk/>
            <pc:sldMk cId="1086111581" sldId="262"/>
            <ac:picMk id="4" creationId="{62792EDC-248B-243B-6887-6C466D3C7FCC}"/>
          </ac:picMkLst>
        </pc:picChg>
      </pc:sldChg>
      <pc:sldChg chg="modSp new">
        <pc:chgData name="kerimewa@outlook.com" userId="76271ac8bfd1506e" providerId="Windows Live" clId="Web-{6CAA54A0-8E21-4A01-DF5D-6054F248434F}" dt="2024-06-23T12:40:19.479" v="295" actId="20577"/>
        <pc:sldMkLst>
          <pc:docMk/>
          <pc:sldMk cId="984113252" sldId="263"/>
        </pc:sldMkLst>
        <pc:spChg chg="mod">
          <ac:chgData name="kerimewa@outlook.com" userId="76271ac8bfd1506e" providerId="Windows Live" clId="Web-{6CAA54A0-8E21-4A01-DF5D-6054F248434F}" dt="2024-06-23T12:31:53.591" v="270" actId="20577"/>
          <ac:spMkLst>
            <pc:docMk/>
            <pc:sldMk cId="984113252" sldId="263"/>
            <ac:spMk id="2" creationId="{FCAD4176-3437-2871-1633-466C2B55244B}"/>
          </ac:spMkLst>
        </pc:spChg>
        <pc:spChg chg="mod">
          <ac:chgData name="kerimewa@outlook.com" userId="76271ac8bfd1506e" providerId="Windows Live" clId="Web-{6CAA54A0-8E21-4A01-DF5D-6054F248434F}" dt="2024-06-23T12:40:19.479" v="295" actId="20577"/>
          <ac:spMkLst>
            <pc:docMk/>
            <pc:sldMk cId="984113252" sldId="263"/>
            <ac:spMk id="3" creationId="{8F4B7FC2-3049-B72B-523A-2D79FBE63341}"/>
          </ac:spMkLst>
        </pc:spChg>
      </pc:sldChg>
      <pc:sldMasterChg chg="add del addSldLayout delSldLayout">
        <pc:chgData name="kerimewa@outlook.com" userId="76271ac8bfd1506e" providerId="Windows Live" clId="Web-{6CAA54A0-8E21-4A01-DF5D-6054F248434F}" dt="2024-06-23T11:38:42.076" v="2"/>
        <pc:sldMasterMkLst>
          <pc:docMk/>
          <pc:sldMasterMk cId="2460954070" sldId="2147483660"/>
        </pc:sldMasterMkLst>
        <pc:sldLayoutChg chg="add del">
          <pc:chgData name="kerimewa@outlook.com" userId="76271ac8bfd1506e" providerId="Windows Live" clId="Web-{6CAA54A0-8E21-4A01-DF5D-6054F248434F}" dt="2024-06-23T11:38:42.076" v="2"/>
          <pc:sldLayoutMkLst>
            <pc:docMk/>
            <pc:sldMasterMk cId="2460954070" sldId="2147483660"/>
            <pc:sldLayoutMk cId="2385387890" sldId="2147483661"/>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949138452" sldId="2147483662"/>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2591524520" sldId="2147483663"/>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1203092039" sldId="2147483664"/>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3733172339" sldId="2147483665"/>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3210312558" sldId="2147483666"/>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3146388984" sldId="2147483667"/>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3171841454" sldId="2147483668"/>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1718958274" sldId="2147483669"/>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2202905451" sldId="2147483670"/>
          </pc:sldLayoutMkLst>
        </pc:sldLayoutChg>
        <pc:sldLayoutChg chg="add del">
          <pc:chgData name="kerimewa@outlook.com" userId="76271ac8bfd1506e" providerId="Windows Live" clId="Web-{6CAA54A0-8E21-4A01-DF5D-6054F248434F}" dt="2024-06-23T11:38:42.076" v="2"/>
          <pc:sldLayoutMkLst>
            <pc:docMk/>
            <pc:sldMasterMk cId="2460954070" sldId="2147483660"/>
            <pc:sldLayoutMk cId="3479445657" sldId="2147483671"/>
          </pc:sldLayoutMkLst>
        </pc:sldLayoutChg>
      </pc:sldMasterChg>
      <pc:sldMasterChg chg="add del addSldLayout delSldLayout">
        <pc:chgData name="kerimewa@outlook.com" userId="76271ac8bfd1506e" providerId="Windows Live" clId="Web-{6CAA54A0-8E21-4A01-DF5D-6054F248434F}" dt="2024-06-23T11:41:48.571" v="26"/>
        <pc:sldMasterMkLst>
          <pc:docMk/>
          <pc:sldMasterMk cId="1684613580" sldId="2147483737"/>
        </pc:sldMasterMkLst>
        <pc:sldLayoutChg chg="add del">
          <pc:chgData name="kerimewa@outlook.com" userId="76271ac8bfd1506e" providerId="Windows Live" clId="Web-{6CAA54A0-8E21-4A01-DF5D-6054F248434F}" dt="2024-06-23T11:41:48.571" v="26"/>
          <pc:sldLayoutMkLst>
            <pc:docMk/>
            <pc:sldMasterMk cId="1684613580" sldId="2147483737"/>
            <pc:sldLayoutMk cId="980746451" sldId="2147483726"/>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723337291" sldId="2147483727"/>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2222102116" sldId="2147483728"/>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2022069182" sldId="2147483729"/>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781300476" sldId="2147483730"/>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517553300" sldId="2147483731"/>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358369361" sldId="2147483732"/>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2469528916" sldId="2147483733"/>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4292513527" sldId="2147483734"/>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3209429441" sldId="2147483735"/>
          </pc:sldLayoutMkLst>
        </pc:sldLayoutChg>
        <pc:sldLayoutChg chg="add del">
          <pc:chgData name="kerimewa@outlook.com" userId="76271ac8bfd1506e" providerId="Windows Live" clId="Web-{6CAA54A0-8E21-4A01-DF5D-6054F248434F}" dt="2024-06-23T11:41:48.571" v="26"/>
          <pc:sldLayoutMkLst>
            <pc:docMk/>
            <pc:sldMasterMk cId="1684613580" sldId="2147483737"/>
            <pc:sldLayoutMk cId="4100600985" sldId="2147483736"/>
          </pc:sldLayoutMkLst>
        </pc:sldLayoutChg>
      </pc:sldMasterChg>
      <pc:sldMasterChg chg="add del addSldLayout delSldLayout">
        <pc:chgData name="kerimewa@outlook.com" userId="76271ac8bfd1506e" providerId="Windows Live" clId="Web-{6CAA54A0-8E21-4A01-DF5D-6054F248434F}" dt="2024-06-23T11:38:42.014" v="1"/>
        <pc:sldMasterMkLst>
          <pc:docMk/>
          <pc:sldMasterMk cId="721968275" sldId="2147483763"/>
        </pc:sldMasterMkLst>
        <pc:sldLayoutChg chg="add del">
          <pc:chgData name="kerimewa@outlook.com" userId="76271ac8bfd1506e" providerId="Windows Live" clId="Web-{6CAA54A0-8E21-4A01-DF5D-6054F248434F}" dt="2024-06-23T11:38:42.014" v="1"/>
          <pc:sldLayoutMkLst>
            <pc:docMk/>
            <pc:sldMasterMk cId="721968275" sldId="2147483763"/>
            <pc:sldLayoutMk cId="3462725818" sldId="2147483752"/>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4164737674" sldId="2147483753"/>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2297782702" sldId="2147483754"/>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435628103" sldId="2147483755"/>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3798992378" sldId="2147483756"/>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2086038609" sldId="2147483757"/>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2983434095" sldId="2147483758"/>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2539356704" sldId="2147483759"/>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2632559548" sldId="2147483760"/>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1863048446" sldId="2147483761"/>
          </pc:sldLayoutMkLst>
        </pc:sldLayoutChg>
        <pc:sldLayoutChg chg="add del">
          <pc:chgData name="kerimewa@outlook.com" userId="76271ac8bfd1506e" providerId="Windows Live" clId="Web-{6CAA54A0-8E21-4A01-DF5D-6054F248434F}" dt="2024-06-23T11:38:42.014" v="1"/>
          <pc:sldLayoutMkLst>
            <pc:docMk/>
            <pc:sldMasterMk cId="721968275" sldId="2147483763"/>
            <pc:sldLayoutMk cId="908055438" sldId="2147483762"/>
          </pc:sldLayoutMkLst>
        </pc:sldLayoutChg>
      </pc:sldMasterChg>
      <pc:sldMasterChg chg="add del addSldLayout delSldLayout">
        <pc:chgData name="kerimewa@outlook.com" userId="76271ac8bfd1506e" providerId="Windows Live" clId="Web-{6CAA54A0-8E21-4A01-DF5D-6054F248434F}" dt="2024-06-23T11:43:30.096" v="29"/>
        <pc:sldMasterMkLst>
          <pc:docMk/>
          <pc:sldMasterMk cId="907355779" sldId="2147483800"/>
        </pc:sldMasterMkLst>
        <pc:sldLayoutChg chg="add del">
          <pc:chgData name="kerimewa@outlook.com" userId="76271ac8bfd1506e" providerId="Windows Live" clId="Web-{6CAA54A0-8E21-4A01-DF5D-6054F248434F}" dt="2024-06-23T11:43:30.096" v="29"/>
          <pc:sldLayoutMkLst>
            <pc:docMk/>
            <pc:sldMasterMk cId="907355779" sldId="2147483800"/>
            <pc:sldLayoutMk cId="837208345" sldId="2147483789"/>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1739005940" sldId="2147483790"/>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2154727592" sldId="2147483791"/>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306922439" sldId="2147483792"/>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3604923680" sldId="2147483793"/>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3067061400" sldId="2147483794"/>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3064083884" sldId="2147483795"/>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4281490777" sldId="2147483796"/>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1514075501" sldId="2147483797"/>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3737803065" sldId="2147483798"/>
          </pc:sldLayoutMkLst>
        </pc:sldLayoutChg>
        <pc:sldLayoutChg chg="add del">
          <pc:chgData name="kerimewa@outlook.com" userId="76271ac8bfd1506e" providerId="Windows Live" clId="Web-{6CAA54A0-8E21-4A01-DF5D-6054F248434F}" dt="2024-06-23T11:43:30.096" v="29"/>
          <pc:sldLayoutMkLst>
            <pc:docMk/>
            <pc:sldMasterMk cId="907355779" sldId="2147483800"/>
            <pc:sldLayoutMk cId="16250003" sldId="2147483799"/>
          </pc:sldLayoutMkLst>
        </pc:sldLayoutChg>
      </pc:sldMasterChg>
      <pc:sldMasterChg chg="add del addSldLayout delSldLayout">
        <pc:chgData name="kerimewa@outlook.com" userId="76271ac8bfd1506e" providerId="Windows Live" clId="Web-{6CAA54A0-8E21-4A01-DF5D-6054F248434F}" dt="2024-06-23T11:43:48.847" v="33"/>
        <pc:sldMasterMkLst>
          <pc:docMk/>
          <pc:sldMasterMk cId="1197055272" sldId="2147483837"/>
        </pc:sldMasterMkLst>
        <pc:sldLayoutChg chg="add del">
          <pc:chgData name="kerimewa@outlook.com" userId="76271ac8bfd1506e" providerId="Windows Live" clId="Web-{6CAA54A0-8E21-4A01-DF5D-6054F248434F}" dt="2024-06-23T11:43:48.847" v="33"/>
          <pc:sldLayoutMkLst>
            <pc:docMk/>
            <pc:sldMasterMk cId="1197055272" sldId="2147483837"/>
            <pc:sldLayoutMk cId="955147572" sldId="2147483826"/>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221262516" sldId="2147483827"/>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3286501970" sldId="2147483828"/>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226604883" sldId="2147483829"/>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517544038" sldId="2147483830"/>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2576391614" sldId="2147483831"/>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3179395984" sldId="2147483832"/>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1296609168" sldId="2147483833"/>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2513872021" sldId="2147483834"/>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2442456053" sldId="2147483835"/>
          </pc:sldLayoutMkLst>
        </pc:sldLayoutChg>
        <pc:sldLayoutChg chg="add del">
          <pc:chgData name="kerimewa@outlook.com" userId="76271ac8bfd1506e" providerId="Windows Live" clId="Web-{6CAA54A0-8E21-4A01-DF5D-6054F248434F}" dt="2024-06-23T11:43:48.847" v="33"/>
          <pc:sldLayoutMkLst>
            <pc:docMk/>
            <pc:sldMasterMk cId="1197055272" sldId="2147483837"/>
            <pc:sldLayoutMk cId="466703538" sldId="2147483836"/>
          </pc:sldLayoutMkLst>
        </pc:sldLayoutChg>
      </pc:sldMasterChg>
      <pc:sldMasterChg chg="add del addSldLayout delSldLayout">
        <pc:chgData name="kerimewa@outlook.com" userId="76271ac8bfd1506e" providerId="Windows Live" clId="Web-{6CAA54A0-8E21-4A01-DF5D-6054F248434F}" dt="2024-06-23T11:46:39.778" v="50"/>
        <pc:sldMasterMkLst>
          <pc:docMk/>
          <pc:sldMasterMk cId="861767514" sldId="2147483838"/>
        </pc:sldMasterMkLst>
        <pc:sldLayoutChg chg="add del">
          <pc:chgData name="kerimewa@outlook.com" userId="76271ac8bfd1506e" providerId="Windows Live" clId="Web-{6CAA54A0-8E21-4A01-DF5D-6054F248434F}" dt="2024-06-23T11:46:39.778" v="50"/>
          <pc:sldLayoutMkLst>
            <pc:docMk/>
            <pc:sldMasterMk cId="861767514" sldId="2147483838"/>
            <pc:sldLayoutMk cId="2001263668" sldId="2147483839"/>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624372198" sldId="2147483840"/>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2325188642" sldId="2147483841"/>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2640050099" sldId="2147483842"/>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3446534546" sldId="2147483843"/>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3910733094" sldId="2147483844"/>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166264045" sldId="2147483845"/>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478954696" sldId="2147483846"/>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1451291563" sldId="2147483847"/>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944607471" sldId="2147483848"/>
          </pc:sldLayoutMkLst>
        </pc:sldLayoutChg>
        <pc:sldLayoutChg chg="add del">
          <pc:chgData name="kerimewa@outlook.com" userId="76271ac8bfd1506e" providerId="Windows Live" clId="Web-{6CAA54A0-8E21-4A01-DF5D-6054F248434F}" dt="2024-06-23T11:46:39.778" v="50"/>
          <pc:sldLayoutMkLst>
            <pc:docMk/>
            <pc:sldMasterMk cId="861767514" sldId="2147483838"/>
            <pc:sldLayoutMk cId="220051200" sldId="2147483849"/>
          </pc:sldLayoutMkLst>
        </pc:sldLayoutChg>
      </pc:sldMasterChg>
      <pc:sldMasterChg chg="add del addSldLayout delSldLayout">
        <pc:chgData name="kerimewa@outlook.com" userId="76271ac8bfd1506e" providerId="Windows Live" clId="Web-{6CAA54A0-8E21-4A01-DF5D-6054F248434F}" dt="2024-06-23T11:47:45.703" v="66"/>
        <pc:sldMasterMkLst>
          <pc:docMk/>
          <pc:sldMasterMk cId="709633778" sldId="2147483889"/>
        </pc:sldMasterMkLst>
        <pc:sldLayoutChg chg="add del">
          <pc:chgData name="kerimewa@outlook.com" userId="76271ac8bfd1506e" providerId="Windows Live" clId="Web-{6CAA54A0-8E21-4A01-DF5D-6054F248434F}" dt="2024-06-23T11:47:45.703" v="66"/>
          <pc:sldLayoutMkLst>
            <pc:docMk/>
            <pc:sldMasterMk cId="709633778" sldId="2147483889"/>
            <pc:sldLayoutMk cId="3238549981" sldId="2147483878"/>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672119015" sldId="2147483879"/>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59183199" sldId="2147483880"/>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4080809121" sldId="2147483881"/>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1687122453" sldId="2147483882"/>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84047991" sldId="2147483883"/>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4137975540" sldId="2147483884"/>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1001805749" sldId="2147483885"/>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4051911107" sldId="2147483886"/>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2552125837" sldId="2147483887"/>
          </pc:sldLayoutMkLst>
        </pc:sldLayoutChg>
        <pc:sldLayoutChg chg="add del">
          <pc:chgData name="kerimewa@outlook.com" userId="76271ac8bfd1506e" providerId="Windows Live" clId="Web-{6CAA54A0-8E21-4A01-DF5D-6054F248434F}" dt="2024-06-23T11:47:45.703" v="66"/>
          <pc:sldLayoutMkLst>
            <pc:docMk/>
            <pc:sldMasterMk cId="709633778" sldId="2147483889"/>
            <pc:sldLayoutMk cId="352289474" sldId="2147483888"/>
          </pc:sldLayoutMkLst>
        </pc:sldLayoutChg>
      </pc:sldMasterChg>
      <pc:sldMasterChg chg="add addSldLayout">
        <pc:chgData name="kerimewa@outlook.com" userId="76271ac8bfd1506e" providerId="Windows Live" clId="Web-{6CAA54A0-8E21-4A01-DF5D-6054F248434F}" dt="2024-06-23T11:47:45.703" v="66"/>
        <pc:sldMasterMkLst>
          <pc:docMk/>
          <pc:sldMasterMk cId="2293743556" sldId="2147483890"/>
        </pc:sldMasterMkLst>
        <pc:sldLayoutChg chg="add">
          <pc:chgData name="kerimewa@outlook.com" userId="76271ac8bfd1506e" providerId="Windows Live" clId="Web-{6CAA54A0-8E21-4A01-DF5D-6054F248434F}" dt="2024-06-23T11:47:45.703" v="66"/>
          <pc:sldLayoutMkLst>
            <pc:docMk/>
            <pc:sldMasterMk cId="2293743556" sldId="2147483890"/>
            <pc:sldLayoutMk cId="4067705480" sldId="2147483891"/>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4122695862" sldId="2147483892"/>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330696922" sldId="2147483893"/>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2513406991" sldId="2147483894"/>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3346906393" sldId="2147483895"/>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1306761551" sldId="2147483896"/>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1405024010" sldId="2147483897"/>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2486537720" sldId="2147483898"/>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3738447179" sldId="2147483899"/>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2991892784" sldId="2147483900"/>
          </pc:sldLayoutMkLst>
        </pc:sldLayoutChg>
        <pc:sldLayoutChg chg="add">
          <pc:chgData name="kerimewa@outlook.com" userId="76271ac8bfd1506e" providerId="Windows Live" clId="Web-{6CAA54A0-8E21-4A01-DF5D-6054F248434F}" dt="2024-06-23T11:47:45.703" v="66"/>
          <pc:sldLayoutMkLst>
            <pc:docMk/>
            <pc:sldMasterMk cId="2293743556" sldId="2147483890"/>
            <pc:sldLayoutMk cId="4166245114" sldId="2147483901"/>
          </pc:sldLayoutMkLst>
        </pc:sldLayoutChg>
      </pc:sldMasterChg>
    </pc:docChg>
  </pc:docChgLst>
  <pc:docChgLst>
    <pc:chgData name="kerimewa@outlook.com" userId="76271ac8bfd1506e" providerId="Windows Live" clId="Web-{30618858-0E0D-275B-96DB-58E16CCC8301}"/>
    <pc:docChg chg="addSld modSld">
      <pc:chgData name="kerimewa@outlook.com" userId="76271ac8bfd1506e" providerId="Windows Live" clId="Web-{30618858-0E0D-275B-96DB-58E16CCC8301}" dt="2024-06-24T11:47:55.123" v="123" actId="20577"/>
      <pc:docMkLst>
        <pc:docMk/>
      </pc:docMkLst>
      <pc:sldChg chg="modSp new">
        <pc:chgData name="kerimewa@outlook.com" userId="76271ac8bfd1506e" providerId="Windows Live" clId="Web-{30618858-0E0D-275B-96DB-58E16CCC8301}" dt="2024-06-24T11:43:27.011" v="74" actId="14100"/>
        <pc:sldMkLst>
          <pc:docMk/>
          <pc:sldMk cId="2765327505" sldId="273"/>
        </pc:sldMkLst>
        <pc:spChg chg="mod">
          <ac:chgData name="kerimewa@outlook.com" userId="76271ac8bfd1506e" providerId="Windows Live" clId="Web-{30618858-0E0D-275B-96DB-58E16CCC8301}" dt="2024-06-24T11:39:18.588" v="26" actId="20577"/>
          <ac:spMkLst>
            <pc:docMk/>
            <pc:sldMk cId="2765327505" sldId="273"/>
            <ac:spMk id="2" creationId="{5AF166F1-B382-D919-502F-4FB8ADE1D183}"/>
          </ac:spMkLst>
        </pc:spChg>
        <pc:spChg chg="mod">
          <ac:chgData name="kerimewa@outlook.com" userId="76271ac8bfd1506e" providerId="Windows Live" clId="Web-{30618858-0E0D-275B-96DB-58E16CCC8301}" dt="2024-06-24T11:43:27.011" v="74" actId="14100"/>
          <ac:spMkLst>
            <pc:docMk/>
            <pc:sldMk cId="2765327505" sldId="273"/>
            <ac:spMk id="3" creationId="{2B2AC7D5-4999-05FF-7BD2-50860B25A3F5}"/>
          </ac:spMkLst>
        </pc:spChg>
      </pc:sldChg>
      <pc:sldChg chg="modSp new">
        <pc:chgData name="kerimewa@outlook.com" userId="76271ac8bfd1506e" providerId="Windows Live" clId="Web-{30618858-0E0D-275B-96DB-58E16CCC8301}" dt="2024-06-24T11:43:05.369" v="71" actId="20577"/>
        <pc:sldMkLst>
          <pc:docMk/>
          <pc:sldMk cId="4258290801" sldId="274"/>
        </pc:sldMkLst>
        <pc:spChg chg="mod">
          <ac:chgData name="kerimewa@outlook.com" userId="76271ac8bfd1506e" providerId="Windows Live" clId="Web-{30618858-0E0D-275B-96DB-58E16CCC8301}" dt="2024-06-24T11:42:57.306" v="70" actId="20577"/>
          <ac:spMkLst>
            <pc:docMk/>
            <pc:sldMk cId="4258290801" sldId="274"/>
            <ac:spMk id="2" creationId="{4F98796B-B1AB-95E2-8079-39311DC93412}"/>
          </ac:spMkLst>
        </pc:spChg>
        <pc:spChg chg="mod">
          <ac:chgData name="kerimewa@outlook.com" userId="76271ac8bfd1506e" providerId="Windows Live" clId="Web-{30618858-0E0D-275B-96DB-58E16CCC8301}" dt="2024-06-24T11:43:05.369" v="71" actId="20577"/>
          <ac:spMkLst>
            <pc:docMk/>
            <pc:sldMk cId="4258290801" sldId="274"/>
            <ac:spMk id="3" creationId="{60B4F429-1094-4EDC-667D-E126E9E4385F}"/>
          </ac:spMkLst>
        </pc:spChg>
      </pc:sldChg>
      <pc:sldChg chg="modSp new">
        <pc:chgData name="kerimewa@outlook.com" userId="76271ac8bfd1506e" providerId="Windows Live" clId="Web-{30618858-0E0D-275B-96DB-58E16CCC8301}" dt="2024-06-24T11:47:55.123" v="123" actId="20577"/>
        <pc:sldMkLst>
          <pc:docMk/>
          <pc:sldMk cId="2443259432" sldId="275"/>
        </pc:sldMkLst>
        <pc:spChg chg="mod">
          <ac:chgData name="kerimewa@outlook.com" userId="76271ac8bfd1506e" providerId="Windows Live" clId="Web-{30618858-0E0D-275B-96DB-58E16CCC8301}" dt="2024-06-24T11:44:58.392" v="90" actId="20577"/>
          <ac:spMkLst>
            <pc:docMk/>
            <pc:sldMk cId="2443259432" sldId="275"/>
            <ac:spMk id="2" creationId="{0286D939-20F0-D66A-4010-FAAE88F982E1}"/>
          </ac:spMkLst>
        </pc:spChg>
        <pc:spChg chg="mod">
          <ac:chgData name="kerimewa@outlook.com" userId="76271ac8bfd1506e" providerId="Windows Live" clId="Web-{30618858-0E0D-275B-96DB-58E16CCC8301}" dt="2024-06-24T11:47:55.123" v="123" actId="20577"/>
          <ac:spMkLst>
            <pc:docMk/>
            <pc:sldMk cId="2443259432" sldId="275"/>
            <ac:spMk id="3" creationId="{AD795D51-D1A5-FEB4-374D-7A79E77180E8}"/>
          </ac:spMkLst>
        </pc:spChg>
      </pc:sldChg>
      <pc:sldChg chg="modSp new">
        <pc:chgData name="kerimewa@outlook.com" userId="76271ac8bfd1506e" providerId="Windows Live" clId="Web-{30618858-0E0D-275B-96DB-58E16CCC8301}" dt="2024-06-24T11:46:07.209" v="122" actId="20577"/>
        <pc:sldMkLst>
          <pc:docMk/>
          <pc:sldMk cId="789024378" sldId="276"/>
        </pc:sldMkLst>
        <pc:spChg chg="mod">
          <ac:chgData name="kerimewa@outlook.com" userId="76271ac8bfd1506e" providerId="Windows Live" clId="Web-{30618858-0E0D-275B-96DB-58E16CCC8301}" dt="2024-06-24T11:44:50.251" v="88" actId="20577"/>
          <ac:spMkLst>
            <pc:docMk/>
            <pc:sldMk cId="789024378" sldId="276"/>
            <ac:spMk id="2" creationId="{C5B039B2-06E8-A9BC-CC18-8D1B525C7514}"/>
          </ac:spMkLst>
        </pc:spChg>
        <pc:spChg chg="mod">
          <ac:chgData name="kerimewa@outlook.com" userId="76271ac8bfd1506e" providerId="Windows Live" clId="Web-{30618858-0E0D-275B-96DB-58E16CCC8301}" dt="2024-06-24T11:46:07.209" v="122" actId="20577"/>
          <ac:spMkLst>
            <pc:docMk/>
            <pc:sldMk cId="789024378" sldId="276"/>
            <ac:spMk id="3" creationId="{E71021DD-573C-C50E-9843-AB7C20EFF23A}"/>
          </ac:spMkLst>
        </pc:spChg>
      </pc:sldChg>
    </pc:docChg>
  </pc:docChgLst>
  <pc:docChgLst>
    <pc:chgData name="kerimewa@outlook.com" userId="76271ac8bfd1506e" providerId="Windows Live" clId="Web-{E7C58DDA-9FB1-367A-A507-F8DB60A68051}"/>
    <pc:docChg chg="addSld delSld modSld">
      <pc:chgData name="kerimewa@outlook.com" userId="76271ac8bfd1506e" providerId="Windows Live" clId="Web-{E7C58DDA-9FB1-367A-A507-F8DB60A68051}" dt="2024-06-23T13:50:42.537" v="246"/>
      <pc:docMkLst>
        <pc:docMk/>
      </pc:docMkLst>
      <pc:sldChg chg="del">
        <pc:chgData name="kerimewa@outlook.com" userId="76271ac8bfd1506e" providerId="Windows Live" clId="Web-{E7C58DDA-9FB1-367A-A507-F8DB60A68051}" dt="2024-06-23T12:48:15.048" v="0"/>
        <pc:sldMkLst>
          <pc:docMk/>
          <pc:sldMk cId="1062650597" sldId="257"/>
        </pc:sldMkLst>
      </pc:sldChg>
      <pc:sldChg chg="modSp">
        <pc:chgData name="kerimewa@outlook.com" userId="76271ac8bfd1506e" providerId="Windows Live" clId="Web-{E7C58DDA-9FB1-367A-A507-F8DB60A68051}" dt="2024-06-23T13:35:01.255" v="118" actId="20577"/>
        <pc:sldMkLst>
          <pc:docMk/>
          <pc:sldMk cId="907056861" sldId="259"/>
        </pc:sldMkLst>
        <pc:spChg chg="mod">
          <ac:chgData name="kerimewa@outlook.com" userId="76271ac8bfd1506e" providerId="Windows Live" clId="Web-{E7C58DDA-9FB1-367A-A507-F8DB60A68051}" dt="2024-06-23T13:35:01.255" v="118" actId="20577"/>
          <ac:spMkLst>
            <pc:docMk/>
            <pc:sldMk cId="907056861" sldId="259"/>
            <ac:spMk id="2" creationId="{89BB700D-01B3-7740-173F-6BB18C243B59}"/>
          </ac:spMkLst>
        </pc:spChg>
      </pc:sldChg>
      <pc:sldChg chg="modSp">
        <pc:chgData name="kerimewa@outlook.com" userId="76271ac8bfd1506e" providerId="Windows Live" clId="Web-{E7C58DDA-9FB1-367A-A507-F8DB60A68051}" dt="2024-06-23T13:30:51.043" v="89" actId="20577"/>
        <pc:sldMkLst>
          <pc:docMk/>
          <pc:sldMk cId="3082497860" sldId="261"/>
        </pc:sldMkLst>
        <pc:spChg chg="mod">
          <ac:chgData name="kerimewa@outlook.com" userId="76271ac8bfd1506e" providerId="Windows Live" clId="Web-{E7C58DDA-9FB1-367A-A507-F8DB60A68051}" dt="2024-06-23T13:30:51.043" v="89" actId="20577"/>
          <ac:spMkLst>
            <pc:docMk/>
            <pc:sldMk cId="3082497860" sldId="261"/>
            <ac:spMk id="2" creationId="{FDBEB73D-7301-6425-FE30-CBB8FB998F59}"/>
          </ac:spMkLst>
        </pc:spChg>
        <pc:spChg chg="mod">
          <ac:chgData name="kerimewa@outlook.com" userId="76271ac8bfd1506e" providerId="Windows Live" clId="Web-{E7C58DDA-9FB1-367A-A507-F8DB60A68051}" dt="2024-06-23T13:29:16.477" v="75" actId="20577"/>
          <ac:spMkLst>
            <pc:docMk/>
            <pc:sldMk cId="3082497860" sldId="261"/>
            <ac:spMk id="3" creationId="{B4E38B9C-D629-E07C-2AAA-D37605F3CD57}"/>
          </ac:spMkLst>
        </pc:spChg>
      </pc:sldChg>
      <pc:sldChg chg="addSp modSp">
        <pc:chgData name="kerimewa@outlook.com" userId="76271ac8bfd1506e" providerId="Windows Live" clId="Web-{E7C58DDA-9FB1-367A-A507-F8DB60A68051}" dt="2024-06-23T12:54:39.248" v="14" actId="14100"/>
        <pc:sldMkLst>
          <pc:docMk/>
          <pc:sldMk cId="984113252" sldId="263"/>
        </pc:sldMkLst>
        <pc:spChg chg="mod">
          <ac:chgData name="kerimewa@outlook.com" userId="76271ac8bfd1506e" providerId="Windows Live" clId="Web-{E7C58DDA-9FB1-367A-A507-F8DB60A68051}" dt="2024-06-23T12:50:58.960" v="11" actId="20577"/>
          <ac:spMkLst>
            <pc:docMk/>
            <pc:sldMk cId="984113252" sldId="263"/>
            <ac:spMk id="3" creationId="{8F4B7FC2-3049-B72B-523A-2D79FBE63341}"/>
          </ac:spMkLst>
        </pc:spChg>
        <pc:picChg chg="add mod">
          <ac:chgData name="kerimewa@outlook.com" userId="76271ac8bfd1506e" providerId="Windows Live" clId="Web-{E7C58DDA-9FB1-367A-A507-F8DB60A68051}" dt="2024-06-23T12:54:39.248" v="14" actId="14100"/>
          <ac:picMkLst>
            <pc:docMk/>
            <pc:sldMk cId="984113252" sldId="263"/>
            <ac:picMk id="4" creationId="{F3C3321D-D34D-55FD-300B-648BB0705721}"/>
          </ac:picMkLst>
        </pc:picChg>
      </pc:sldChg>
      <pc:sldChg chg="addSp delSp modSp new">
        <pc:chgData name="kerimewa@outlook.com" userId="76271ac8bfd1506e" providerId="Windows Live" clId="Web-{E7C58DDA-9FB1-367A-A507-F8DB60A68051}" dt="2024-06-23T12:58:17.318" v="19" actId="20577"/>
        <pc:sldMkLst>
          <pc:docMk/>
          <pc:sldMk cId="220474178" sldId="264"/>
        </pc:sldMkLst>
        <pc:spChg chg="mod">
          <ac:chgData name="kerimewa@outlook.com" userId="76271ac8bfd1506e" providerId="Windows Live" clId="Web-{E7C58DDA-9FB1-367A-A507-F8DB60A68051}" dt="2024-06-23T12:58:17.318" v="19" actId="20577"/>
          <ac:spMkLst>
            <pc:docMk/>
            <pc:sldMk cId="220474178" sldId="264"/>
            <ac:spMk id="2" creationId="{C95EF2F4-B069-92A1-3465-295F5D213294}"/>
          </ac:spMkLst>
        </pc:spChg>
        <pc:spChg chg="del">
          <ac:chgData name="kerimewa@outlook.com" userId="76271ac8bfd1506e" providerId="Windows Live" clId="Web-{E7C58DDA-9FB1-367A-A507-F8DB60A68051}" dt="2024-06-23T12:55:50.141" v="16"/>
          <ac:spMkLst>
            <pc:docMk/>
            <pc:sldMk cId="220474178" sldId="264"/>
            <ac:spMk id="3" creationId="{BC5599B6-C64C-0E9E-0569-EC1B79DEF5EE}"/>
          </ac:spMkLst>
        </pc:spChg>
        <pc:picChg chg="add mod ord">
          <ac:chgData name="kerimewa@outlook.com" userId="76271ac8bfd1506e" providerId="Windows Live" clId="Web-{E7C58DDA-9FB1-367A-A507-F8DB60A68051}" dt="2024-06-23T12:55:59.282" v="18" actId="14100"/>
          <ac:picMkLst>
            <pc:docMk/>
            <pc:sldMk cId="220474178" sldId="264"/>
            <ac:picMk id="4" creationId="{5D464611-86D1-2EF0-60C9-60A78EEE1EB6}"/>
          </ac:picMkLst>
        </pc:picChg>
      </pc:sldChg>
      <pc:sldChg chg="addSp delSp modSp new">
        <pc:chgData name="kerimewa@outlook.com" userId="76271ac8bfd1506e" providerId="Windows Live" clId="Web-{E7C58DDA-9FB1-367A-A507-F8DB60A68051}" dt="2024-06-23T13:00:39.949" v="25" actId="14100"/>
        <pc:sldMkLst>
          <pc:docMk/>
          <pc:sldMk cId="1947364349" sldId="265"/>
        </pc:sldMkLst>
        <pc:spChg chg="mod">
          <ac:chgData name="kerimewa@outlook.com" userId="76271ac8bfd1506e" providerId="Windows Live" clId="Web-{E7C58DDA-9FB1-367A-A507-F8DB60A68051}" dt="2024-06-23T13:00:24.714" v="22" actId="20577"/>
          <ac:spMkLst>
            <pc:docMk/>
            <pc:sldMk cId="1947364349" sldId="265"/>
            <ac:spMk id="2" creationId="{FF4AFAE4-248E-1248-6EB2-541364094A12}"/>
          </ac:spMkLst>
        </pc:spChg>
        <pc:spChg chg="del">
          <ac:chgData name="kerimewa@outlook.com" userId="76271ac8bfd1506e" providerId="Windows Live" clId="Web-{E7C58DDA-9FB1-367A-A507-F8DB60A68051}" dt="2024-06-23T13:00:29.995" v="23"/>
          <ac:spMkLst>
            <pc:docMk/>
            <pc:sldMk cId="1947364349" sldId="265"/>
            <ac:spMk id="3" creationId="{DF780855-8F36-B550-A5BA-7C36DA147354}"/>
          </ac:spMkLst>
        </pc:spChg>
        <pc:picChg chg="add mod ord">
          <ac:chgData name="kerimewa@outlook.com" userId="76271ac8bfd1506e" providerId="Windows Live" clId="Web-{E7C58DDA-9FB1-367A-A507-F8DB60A68051}" dt="2024-06-23T13:00:39.949" v="25" actId="14100"/>
          <ac:picMkLst>
            <pc:docMk/>
            <pc:sldMk cId="1947364349" sldId="265"/>
            <ac:picMk id="4" creationId="{022826A4-4176-79A1-D4B5-383131B7E5E4}"/>
          </ac:picMkLst>
        </pc:picChg>
      </pc:sldChg>
      <pc:sldChg chg="addSp delSp modSp new">
        <pc:chgData name="kerimewa@outlook.com" userId="76271ac8bfd1506e" providerId="Windows Live" clId="Web-{E7C58DDA-9FB1-367A-A507-F8DB60A68051}" dt="2024-06-23T13:02:14.936" v="32" actId="14100"/>
        <pc:sldMkLst>
          <pc:docMk/>
          <pc:sldMk cId="1326931059" sldId="266"/>
        </pc:sldMkLst>
        <pc:spChg chg="mod">
          <ac:chgData name="kerimewa@outlook.com" userId="76271ac8bfd1506e" providerId="Windows Live" clId="Web-{E7C58DDA-9FB1-367A-A507-F8DB60A68051}" dt="2024-06-23T13:02:00.061" v="28" actId="20577"/>
          <ac:spMkLst>
            <pc:docMk/>
            <pc:sldMk cId="1326931059" sldId="266"/>
            <ac:spMk id="2" creationId="{FCF545D4-0D74-D285-B694-DE83DC6AA75E}"/>
          </ac:spMkLst>
        </pc:spChg>
        <pc:spChg chg="del">
          <ac:chgData name="kerimewa@outlook.com" userId="76271ac8bfd1506e" providerId="Windows Live" clId="Web-{E7C58DDA-9FB1-367A-A507-F8DB60A68051}" dt="2024-06-23T13:02:01.764" v="29"/>
          <ac:spMkLst>
            <pc:docMk/>
            <pc:sldMk cId="1326931059" sldId="266"/>
            <ac:spMk id="3" creationId="{D70DA62E-14D7-E11F-4354-4A115ABD2F64}"/>
          </ac:spMkLst>
        </pc:spChg>
        <pc:picChg chg="add mod ord">
          <ac:chgData name="kerimewa@outlook.com" userId="76271ac8bfd1506e" providerId="Windows Live" clId="Web-{E7C58DDA-9FB1-367A-A507-F8DB60A68051}" dt="2024-06-23T13:02:14.936" v="32" actId="14100"/>
          <ac:picMkLst>
            <pc:docMk/>
            <pc:sldMk cId="1326931059" sldId="266"/>
            <ac:picMk id="4" creationId="{CB41692A-B8EC-5DA6-B35F-AA4AC3738F1C}"/>
          </ac:picMkLst>
        </pc:picChg>
      </pc:sldChg>
      <pc:sldChg chg="addSp modSp new mod setBg">
        <pc:chgData name="kerimewa@outlook.com" userId="76271ac8bfd1506e" providerId="Windows Live" clId="Web-{E7C58DDA-9FB1-367A-A507-F8DB60A68051}" dt="2024-06-23T13:15:31.244" v="38"/>
        <pc:sldMkLst>
          <pc:docMk/>
          <pc:sldMk cId="979524614" sldId="267"/>
        </pc:sldMkLst>
        <pc:spChg chg="mod">
          <ac:chgData name="kerimewa@outlook.com" userId="76271ac8bfd1506e" providerId="Windows Live" clId="Web-{E7C58DDA-9FB1-367A-A507-F8DB60A68051}" dt="2024-06-23T13:15:31.244" v="38"/>
          <ac:spMkLst>
            <pc:docMk/>
            <pc:sldMk cId="979524614" sldId="267"/>
            <ac:spMk id="2" creationId="{8CC2B450-C00F-C6E3-B66B-FB663B5E21B2}"/>
          </ac:spMkLst>
        </pc:spChg>
        <pc:spChg chg="mod">
          <ac:chgData name="kerimewa@outlook.com" userId="76271ac8bfd1506e" providerId="Windows Live" clId="Web-{E7C58DDA-9FB1-367A-A507-F8DB60A68051}" dt="2024-06-23T13:15:31.244" v="38"/>
          <ac:spMkLst>
            <pc:docMk/>
            <pc:sldMk cId="979524614" sldId="267"/>
            <ac:spMk id="3" creationId="{8259BCEE-F549-CE9A-58B4-C1CDFC2A85CA}"/>
          </ac:spMkLst>
        </pc:spChg>
        <pc:spChg chg="add">
          <ac:chgData name="kerimewa@outlook.com" userId="76271ac8bfd1506e" providerId="Windows Live" clId="Web-{E7C58DDA-9FB1-367A-A507-F8DB60A68051}" dt="2024-06-23T13:15:31.244" v="38"/>
          <ac:spMkLst>
            <pc:docMk/>
            <pc:sldMk cId="979524614" sldId="267"/>
            <ac:spMk id="9" creationId="{460B0EFB-53ED-4F35-B05D-F658EA021C65}"/>
          </ac:spMkLst>
        </pc:spChg>
        <pc:spChg chg="add">
          <ac:chgData name="kerimewa@outlook.com" userId="76271ac8bfd1506e" providerId="Windows Live" clId="Web-{E7C58DDA-9FB1-367A-A507-F8DB60A68051}" dt="2024-06-23T13:15:31.244" v="38"/>
          <ac:spMkLst>
            <pc:docMk/>
            <pc:sldMk cId="979524614" sldId="267"/>
            <ac:spMk id="11" creationId="{835EF3DD-7D43-4A27-8967-A92FD8CC9365}"/>
          </ac:spMkLst>
        </pc:spChg>
        <pc:picChg chg="add">
          <ac:chgData name="kerimewa@outlook.com" userId="76271ac8bfd1506e" providerId="Windows Live" clId="Web-{E7C58DDA-9FB1-367A-A507-F8DB60A68051}" dt="2024-06-23T13:15:31.244" v="38"/>
          <ac:picMkLst>
            <pc:docMk/>
            <pc:sldMk cId="979524614" sldId="267"/>
            <ac:picMk id="5" creationId="{5754BAFE-FD7C-9C22-3005-9429152D6A32}"/>
          </ac:picMkLst>
        </pc:picChg>
      </pc:sldChg>
      <pc:sldChg chg="addSp delSp modSp new mod setBg">
        <pc:chgData name="kerimewa@outlook.com" userId="76271ac8bfd1506e" providerId="Windows Live" clId="Web-{E7C58DDA-9FB1-367A-A507-F8DB60A68051}" dt="2024-06-23T13:50:42.537" v="246"/>
        <pc:sldMkLst>
          <pc:docMk/>
          <pc:sldMk cId="4030193220" sldId="268"/>
        </pc:sldMkLst>
        <pc:spChg chg="del">
          <ac:chgData name="kerimewa@outlook.com" userId="76271ac8bfd1506e" providerId="Windows Live" clId="Web-{E7C58DDA-9FB1-367A-A507-F8DB60A68051}" dt="2024-06-23T13:36:31.962" v="121"/>
          <ac:spMkLst>
            <pc:docMk/>
            <pc:sldMk cId="4030193220" sldId="268"/>
            <ac:spMk id="2" creationId="{CC7BCE48-EA28-1C87-E75F-BC0C52E85DD5}"/>
          </ac:spMkLst>
        </pc:spChg>
        <pc:spChg chg="mod">
          <ac:chgData name="kerimewa@outlook.com" userId="76271ac8bfd1506e" providerId="Windows Live" clId="Web-{E7C58DDA-9FB1-367A-A507-F8DB60A68051}" dt="2024-06-23T13:49:09.534" v="227" actId="1076"/>
          <ac:spMkLst>
            <pc:docMk/>
            <pc:sldMk cId="4030193220" sldId="268"/>
            <ac:spMk id="3" creationId="{F6E51982-62B2-5FE8-0458-4255054E839E}"/>
          </ac:spMkLst>
        </pc:spChg>
        <pc:spChg chg="add del mod">
          <ac:chgData name="kerimewa@outlook.com" userId="76271ac8bfd1506e" providerId="Windows Live" clId="Web-{E7C58DDA-9FB1-367A-A507-F8DB60A68051}" dt="2024-06-23T13:50:42.537" v="246"/>
          <ac:spMkLst>
            <pc:docMk/>
            <pc:sldMk cId="4030193220" sldId="268"/>
            <ac:spMk id="4" creationId="{4614F417-FB09-4C44-158A-20D47424D382}"/>
          </ac:spMkLst>
        </pc:spChg>
        <pc:spChg chg="add del">
          <ac:chgData name="kerimewa@outlook.com" userId="76271ac8bfd1506e" providerId="Windows Live" clId="Web-{E7C58DDA-9FB1-367A-A507-F8DB60A68051}" dt="2024-06-23T13:44:28.962" v="194"/>
          <ac:spMkLst>
            <pc:docMk/>
            <pc:sldMk cId="4030193220" sldId="268"/>
            <ac:spMk id="8" creationId="{F837543A-6020-4505-A233-C9DB4BF74011}"/>
          </ac:spMkLst>
        </pc:spChg>
        <pc:spChg chg="add del">
          <ac:chgData name="kerimewa@outlook.com" userId="76271ac8bfd1506e" providerId="Windows Live" clId="Web-{E7C58DDA-9FB1-367A-A507-F8DB60A68051}" dt="2024-06-23T13:44:28.962" v="194"/>
          <ac:spMkLst>
            <pc:docMk/>
            <pc:sldMk cId="4030193220" sldId="268"/>
            <ac:spMk id="10" creationId="{35B16301-FB18-48BA-A6DD-C37CAF6F9A18}"/>
          </ac:spMkLst>
        </pc:spChg>
        <pc:spChg chg="add del">
          <ac:chgData name="kerimewa@outlook.com" userId="76271ac8bfd1506e" providerId="Windows Live" clId="Web-{E7C58DDA-9FB1-367A-A507-F8DB60A68051}" dt="2024-06-23T13:44:28.962" v="194"/>
          <ac:spMkLst>
            <pc:docMk/>
            <pc:sldMk cId="4030193220" sldId="268"/>
            <ac:spMk id="12" creationId="{C3C0D90E-074A-4F52-9B11-B52BEF4BCBE5}"/>
          </ac:spMkLst>
        </pc:spChg>
        <pc:spChg chg="add del">
          <ac:chgData name="kerimewa@outlook.com" userId="76271ac8bfd1506e" providerId="Windows Live" clId="Web-{E7C58DDA-9FB1-367A-A507-F8DB60A68051}" dt="2024-06-23T13:44:28.962" v="194"/>
          <ac:spMkLst>
            <pc:docMk/>
            <pc:sldMk cId="4030193220" sldId="268"/>
            <ac:spMk id="14" creationId="{CABBD4C1-E6F8-46F6-8152-A8A97490BF4D}"/>
          </ac:spMkLst>
        </pc:spChg>
        <pc:spChg chg="add del">
          <ac:chgData name="kerimewa@outlook.com" userId="76271ac8bfd1506e" providerId="Windows Live" clId="Web-{E7C58DDA-9FB1-367A-A507-F8DB60A68051}" dt="2024-06-23T13:44:28.962" v="194"/>
          <ac:spMkLst>
            <pc:docMk/>
            <pc:sldMk cId="4030193220" sldId="268"/>
            <ac:spMk id="16" creationId="{83BA5EF5-1FE9-4BF9-83BB-269BCDDF6156}"/>
          </ac:spMkLst>
        </pc:spChg>
        <pc:spChg chg="add del">
          <ac:chgData name="kerimewa@outlook.com" userId="76271ac8bfd1506e" providerId="Windows Live" clId="Web-{E7C58DDA-9FB1-367A-A507-F8DB60A68051}" dt="2024-06-23T13:44:28.962" v="194"/>
          <ac:spMkLst>
            <pc:docMk/>
            <pc:sldMk cId="4030193220" sldId="268"/>
            <ac:spMk id="20" creationId="{88853921-7BC9-4BDE-ACAB-133C683C82D6}"/>
          </ac:spMkLst>
        </pc:spChg>
        <pc:spChg chg="add del">
          <ac:chgData name="kerimewa@outlook.com" userId="76271ac8bfd1506e" providerId="Windows Live" clId="Web-{E7C58DDA-9FB1-367A-A507-F8DB60A68051}" dt="2024-06-23T13:44:28.962" v="194"/>
          <ac:spMkLst>
            <pc:docMk/>
            <pc:sldMk cId="4030193220" sldId="268"/>
            <ac:spMk id="22" creationId="{09192968-3AE7-4470-A61C-97294BB92731}"/>
          </ac:spMkLst>
        </pc:spChg>
        <pc:spChg chg="add del">
          <ac:chgData name="kerimewa@outlook.com" userId="76271ac8bfd1506e" providerId="Windows Live" clId="Web-{E7C58DDA-9FB1-367A-A507-F8DB60A68051}" dt="2024-06-23T13:44:28.962" v="194"/>
          <ac:spMkLst>
            <pc:docMk/>
            <pc:sldMk cId="4030193220" sldId="268"/>
            <ac:spMk id="24" creationId="{3AB72E55-43E4-4356-BFE8-E2102CB0B505}"/>
          </ac:spMkLst>
        </pc:spChg>
        <pc:cxnChg chg="add del">
          <ac:chgData name="kerimewa@outlook.com" userId="76271ac8bfd1506e" providerId="Windows Live" clId="Web-{E7C58DDA-9FB1-367A-A507-F8DB60A68051}" dt="2024-06-23T13:44:28.962" v="194"/>
          <ac:cxnSpMkLst>
            <pc:docMk/>
            <pc:sldMk cId="4030193220" sldId="268"/>
            <ac:cxnSpMk id="18" creationId="{4B3BCACB-5880-460B-9606-8C433A9AF99D}"/>
          </ac:cxnSpMkLst>
        </pc:cxnChg>
      </pc:sldChg>
      <pc:sldChg chg="addSp delSp modSp new mod setBg">
        <pc:chgData name="kerimewa@outlook.com" userId="76271ac8bfd1506e" providerId="Windows Live" clId="Web-{E7C58DDA-9FB1-367A-A507-F8DB60A68051}" dt="2024-06-23T13:26:09.846" v="69" actId="14100"/>
        <pc:sldMkLst>
          <pc:docMk/>
          <pc:sldMk cId="392840690" sldId="269"/>
        </pc:sldMkLst>
        <pc:spChg chg="mod">
          <ac:chgData name="kerimewa@outlook.com" userId="76271ac8bfd1506e" providerId="Windows Live" clId="Web-{E7C58DDA-9FB1-367A-A507-F8DB60A68051}" dt="2024-06-23T13:25:48.658" v="66"/>
          <ac:spMkLst>
            <pc:docMk/>
            <pc:sldMk cId="392840690" sldId="269"/>
            <ac:spMk id="2" creationId="{D68008A0-2E22-9081-8D01-9588679F8E58}"/>
          </ac:spMkLst>
        </pc:spChg>
        <pc:spChg chg="add del mod">
          <ac:chgData name="kerimewa@outlook.com" userId="76271ac8bfd1506e" providerId="Windows Live" clId="Web-{E7C58DDA-9FB1-367A-A507-F8DB60A68051}" dt="2024-06-23T13:25:20.688" v="65"/>
          <ac:spMkLst>
            <pc:docMk/>
            <pc:sldMk cId="392840690" sldId="269"/>
            <ac:spMk id="3" creationId="{2D8C157F-7CF2-5055-CA4A-F14EE1C08314}"/>
          </ac:spMkLst>
        </pc:spChg>
        <pc:spChg chg="add del">
          <ac:chgData name="kerimewa@outlook.com" userId="76271ac8bfd1506e" providerId="Windows Live" clId="Web-{E7C58DDA-9FB1-367A-A507-F8DB60A68051}" dt="2024-06-23T13:25:48.658" v="66"/>
          <ac:spMkLst>
            <pc:docMk/>
            <pc:sldMk cId="392840690" sldId="269"/>
            <ac:spMk id="9" creationId="{545D489D-16E1-484D-867B-144368D74B83}"/>
          </ac:spMkLst>
        </pc:spChg>
        <pc:spChg chg="add del">
          <ac:chgData name="kerimewa@outlook.com" userId="76271ac8bfd1506e" providerId="Windows Live" clId="Web-{E7C58DDA-9FB1-367A-A507-F8DB60A68051}" dt="2024-06-23T13:25:48.658" v="66"/>
          <ac:spMkLst>
            <pc:docMk/>
            <pc:sldMk cId="392840690" sldId="269"/>
            <ac:spMk id="11" creationId="{49A496F5-B01E-4BF8-9D1E-C4E53B6F9652}"/>
          </ac:spMkLst>
        </pc:spChg>
        <pc:spChg chg="add del">
          <ac:chgData name="kerimewa@outlook.com" userId="76271ac8bfd1506e" providerId="Windows Live" clId="Web-{E7C58DDA-9FB1-367A-A507-F8DB60A68051}" dt="2024-06-23T13:25:48.658" v="66"/>
          <ac:spMkLst>
            <pc:docMk/>
            <pc:sldMk cId="392840690" sldId="269"/>
            <ac:spMk id="13" creationId="{6E895C8D-1379-40B8-8B1B-B6F5AEAF0A6C}"/>
          </ac:spMkLst>
        </pc:spChg>
        <pc:spChg chg="add">
          <ac:chgData name="kerimewa@outlook.com" userId="76271ac8bfd1506e" providerId="Windows Live" clId="Web-{E7C58DDA-9FB1-367A-A507-F8DB60A68051}" dt="2024-06-23T13:25:48.658" v="66"/>
          <ac:spMkLst>
            <pc:docMk/>
            <pc:sldMk cId="392840690" sldId="269"/>
            <ac:spMk id="18" creationId="{7DA1F35B-C8F7-4A5A-9339-7DA4D785B300}"/>
          </ac:spMkLst>
        </pc:spChg>
        <pc:spChg chg="add">
          <ac:chgData name="kerimewa@outlook.com" userId="76271ac8bfd1506e" providerId="Windows Live" clId="Web-{E7C58DDA-9FB1-367A-A507-F8DB60A68051}" dt="2024-06-23T13:25:48.658" v="66"/>
          <ac:spMkLst>
            <pc:docMk/>
            <pc:sldMk cId="392840690" sldId="269"/>
            <ac:spMk id="20" creationId="{B2D4AD41-40DA-4A81-92F5-B6E3BA1ED82A}"/>
          </ac:spMkLst>
        </pc:spChg>
        <pc:graphicFrameChg chg="add del">
          <ac:chgData name="kerimewa@outlook.com" userId="76271ac8bfd1506e" providerId="Windows Live" clId="Web-{E7C58DDA-9FB1-367A-A507-F8DB60A68051}" dt="2024-06-23T13:25:20.657" v="64"/>
          <ac:graphicFrameMkLst>
            <pc:docMk/>
            <pc:sldMk cId="392840690" sldId="269"/>
            <ac:graphicFrameMk id="5" creationId="{3992E04A-2F3B-A421-4E50-ECAEDCA4A1A9}"/>
          </ac:graphicFrameMkLst>
        </pc:graphicFrameChg>
        <pc:graphicFrameChg chg="add mod modGraphic">
          <ac:chgData name="kerimewa@outlook.com" userId="76271ac8bfd1506e" providerId="Windows Live" clId="Web-{E7C58DDA-9FB1-367A-A507-F8DB60A68051}" dt="2024-06-23T13:26:09.846" v="69" actId="14100"/>
          <ac:graphicFrameMkLst>
            <pc:docMk/>
            <pc:sldMk cId="392840690" sldId="269"/>
            <ac:graphicFrameMk id="7" creationId="{2B13454F-835F-7C04-E3C4-941D9EEE0D27}"/>
          </ac:graphicFrameMkLst>
        </pc:graphicFrameChg>
      </pc:sldChg>
      <pc:sldChg chg="modSp new">
        <pc:chgData name="kerimewa@outlook.com" userId="76271ac8bfd1506e" providerId="Windows Live" clId="Web-{E7C58DDA-9FB1-367A-A507-F8DB60A68051}" dt="2024-06-23T13:30:53.981" v="91" actId="20577"/>
        <pc:sldMkLst>
          <pc:docMk/>
          <pc:sldMk cId="725629300" sldId="270"/>
        </pc:sldMkLst>
        <pc:spChg chg="mod">
          <ac:chgData name="kerimewa@outlook.com" userId="76271ac8bfd1506e" providerId="Windows Live" clId="Web-{E7C58DDA-9FB1-367A-A507-F8DB60A68051}" dt="2024-06-23T13:30:53.981" v="91" actId="20577"/>
          <ac:spMkLst>
            <pc:docMk/>
            <pc:sldMk cId="725629300" sldId="270"/>
            <ac:spMk id="2" creationId="{BA1C0FB3-FBB4-5C81-2B90-4377F496E295}"/>
          </ac:spMkLst>
        </pc:spChg>
        <pc:spChg chg="mod">
          <ac:chgData name="kerimewa@outlook.com" userId="76271ac8bfd1506e" providerId="Windows Live" clId="Web-{E7C58DDA-9FB1-367A-A507-F8DB60A68051}" dt="2024-06-23T13:30:37.261" v="86" actId="20577"/>
          <ac:spMkLst>
            <pc:docMk/>
            <pc:sldMk cId="725629300" sldId="270"/>
            <ac:spMk id="3" creationId="{6AD93F70-2A4B-D5E1-393D-ACEBE725FF44}"/>
          </ac:spMkLst>
        </pc:spChg>
      </pc:sldChg>
      <pc:sldChg chg="modSp new">
        <pc:chgData name="kerimewa@outlook.com" userId="76271ac8bfd1506e" providerId="Windows Live" clId="Web-{E7C58DDA-9FB1-367A-A507-F8DB60A68051}" dt="2024-06-23T13:33:31.501" v="101" actId="20577"/>
        <pc:sldMkLst>
          <pc:docMk/>
          <pc:sldMk cId="1441182586" sldId="271"/>
        </pc:sldMkLst>
        <pc:spChg chg="mod">
          <ac:chgData name="kerimewa@outlook.com" userId="76271ac8bfd1506e" providerId="Windows Live" clId="Web-{E7C58DDA-9FB1-367A-A507-F8DB60A68051}" dt="2024-06-23T13:33:27.158" v="100" actId="20577"/>
          <ac:spMkLst>
            <pc:docMk/>
            <pc:sldMk cId="1441182586" sldId="271"/>
            <ac:spMk id="2" creationId="{8F763EBC-457E-7624-228E-91B5535F11F3}"/>
          </ac:spMkLst>
        </pc:spChg>
        <pc:spChg chg="mod">
          <ac:chgData name="kerimewa@outlook.com" userId="76271ac8bfd1506e" providerId="Windows Live" clId="Web-{E7C58DDA-9FB1-367A-A507-F8DB60A68051}" dt="2024-06-23T13:33:31.501" v="101" actId="20577"/>
          <ac:spMkLst>
            <pc:docMk/>
            <pc:sldMk cId="1441182586" sldId="271"/>
            <ac:spMk id="3" creationId="{758AD17F-AAE7-20C8-028D-44229FC1B402}"/>
          </ac:spMkLst>
        </pc:spChg>
      </pc:sldChg>
      <pc:sldChg chg="addSp delSp modSp new mod setBg">
        <pc:chgData name="kerimewa@outlook.com" userId="76271ac8bfd1506e" providerId="Windows Live" clId="Web-{E7C58DDA-9FB1-367A-A507-F8DB60A68051}" dt="2024-06-23T13:36:16.602" v="120"/>
        <pc:sldMkLst>
          <pc:docMk/>
          <pc:sldMk cId="3385041290" sldId="272"/>
        </pc:sldMkLst>
        <pc:spChg chg="mod">
          <ac:chgData name="kerimewa@outlook.com" userId="76271ac8bfd1506e" providerId="Windows Live" clId="Web-{E7C58DDA-9FB1-367A-A507-F8DB60A68051}" dt="2024-06-23T13:36:16.602" v="120"/>
          <ac:spMkLst>
            <pc:docMk/>
            <pc:sldMk cId="3385041290" sldId="272"/>
            <ac:spMk id="2" creationId="{6FAE08FD-AA91-643A-61FE-C2B102AA2B8F}"/>
          </ac:spMkLst>
        </pc:spChg>
        <pc:spChg chg="add del mod">
          <ac:chgData name="kerimewa@outlook.com" userId="76271ac8bfd1506e" providerId="Windows Live" clId="Web-{E7C58DDA-9FB1-367A-A507-F8DB60A68051}" dt="2024-06-23T13:36:16.602" v="120"/>
          <ac:spMkLst>
            <pc:docMk/>
            <pc:sldMk cId="3385041290" sldId="272"/>
            <ac:spMk id="3" creationId="{0AB36281-D6D3-80AE-31F0-A99B73291C18}"/>
          </ac:spMkLst>
        </pc:spChg>
        <pc:spChg chg="add del">
          <ac:chgData name="kerimewa@outlook.com" userId="76271ac8bfd1506e" providerId="Windows Live" clId="Web-{E7C58DDA-9FB1-367A-A507-F8DB60A68051}" dt="2024-06-23T13:36:16.602" v="120"/>
          <ac:spMkLst>
            <pc:docMk/>
            <pc:sldMk cId="3385041290" sldId="272"/>
            <ac:spMk id="9" creationId="{545D489D-16E1-484D-867B-144368D74B83}"/>
          </ac:spMkLst>
        </pc:spChg>
        <pc:spChg chg="add del">
          <ac:chgData name="kerimewa@outlook.com" userId="76271ac8bfd1506e" providerId="Windows Live" clId="Web-{E7C58DDA-9FB1-367A-A507-F8DB60A68051}" dt="2024-06-23T13:36:16.602" v="120"/>
          <ac:spMkLst>
            <pc:docMk/>
            <pc:sldMk cId="3385041290" sldId="272"/>
            <ac:spMk id="11" creationId="{49A496F5-B01E-4BF8-9D1E-C4E53B6F9652}"/>
          </ac:spMkLst>
        </pc:spChg>
        <pc:spChg chg="add del">
          <ac:chgData name="kerimewa@outlook.com" userId="76271ac8bfd1506e" providerId="Windows Live" clId="Web-{E7C58DDA-9FB1-367A-A507-F8DB60A68051}" dt="2024-06-23T13:36:16.602" v="120"/>
          <ac:spMkLst>
            <pc:docMk/>
            <pc:sldMk cId="3385041290" sldId="272"/>
            <ac:spMk id="13" creationId="{6E895C8D-1379-40B8-8B1B-B6F5AEAF0A6C}"/>
          </ac:spMkLst>
        </pc:spChg>
        <pc:graphicFrameChg chg="add del">
          <ac:chgData name="kerimewa@outlook.com" userId="76271ac8bfd1506e" providerId="Windows Live" clId="Web-{E7C58DDA-9FB1-367A-A507-F8DB60A68051}" dt="2024-06-23T13:36:16.602" v="120"/>
          <ac:graphicFrameMkLst>
            <pc:docMk/>
            <pc:sldMk cId="3385041290" sldId="272"/>
            <ac:graphicFrameMk id="5" creationId="{174E831A-E92C-F035-A602-EF3C3809030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72779B-756C-47AF-9503-3C3596307381}"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64D952E2-9F61-4D67-B567-80FCA8B437E3}">
      <dgm:prSet/>
      <dgm:spPr/>
      <dgm:t>
        <a:bodyPr/>
        <a:lstStyle/>
        <a:p>
          <a:r>
            <a:rPr lang="en-US" b="1"/>
            <a:t>Define the Remote Interface</a:t>
          </a:r>
          <a:r>
            <a:rPr lang="en-US"/>
            <a:t>: Extend java.rmi.Remote and declare remote methods.</a:t>
          </a:r>
        </a:p>
      </dgm:t>
    </dgm:pt>
    <dgm:pt modelId="{0E019E04-CABA-422B-8761-A1D1734FC657}" type="parTrans" cxnId="{AB9C7F32-0496-489C-9486-2FB94EDD4402}">
      <dgm:prSet/>
      <dgm:spPr/>
      <dgm:t>
        <a:bodyPr/>
        <a:lstStyle/>
        <a:p>
          <a:endParaRPr lang="en-US"/>
        </a:p>
      </dgm:t>
    </dgm:pt>
    <dgm:pt modelId="{2CBC9519-D988-45F8-AEAE-1DE77CFE88AC}" type="sibTrans" cxnId="{AB9C7F32-0496-489C-9486-2FB94EDD4402}">
      <dgm:prSet phldrT="1" phldr="0"/>
      <dgm:spPr/>
      <dgm:t>
        <a:bodyPr/>
        <a:lstStyle/>
        <a:p>
          <a:r>
            <a:rPr lang="en-US"/>
            <a:t>1</a:t>
          </a:r>
        </a:p>
      </dgm:t>
    </dgm:pt>
    <dgm:pt modelId="{30F4A987-6E58-4EDD-AB54-F5B054ADCF27}">
      <dgm:prSet/>
      <dgm:spPr/>
      <dgm:t>
        <a:bodyPr/>
        <a:lstStyle/>
        <a:p>
          <a:r>
            <a:rPr lang="en-US" b="1"/>
            <a:t>Implement the Remote Interface</a:t>
          </a:r>
          <a:r>
            <a:rPr lang="en-US"/>
            <a:t>: Extend UnicastRemoteObject and implement the methods.</a:t>
          </a:r>
        </a:p>
      </dgm:t>
    </dgm:pt>
    <dgm:pt modelId="{9C8C4932-548F-497C-AAA7-6D280EE4D380}" type="parTrans" cxnId="{CAA26A1B-0551-4ADA-A2FF-1E29A83F027F}">
      <dgm:prSet/>
      <dgm:spPr/>
      <dgm:t>
        <a:bodyPr/>
        <a:lstStyle/>
        <a:p>
          <a:endParaRPr lang="en-US"/>
        </a:p>
      </dgm:t>
    </dgm:pt>
    <dgm:pt modelId="{3FEE0293-0432-4BB4-A0CC-3C60E99DB166}" type="sibTrans" cxnId="{CAA26A1B-0551-4ADA-A2FF-1E29A83F027F}">
      <dgm:prSet phldrT="2" phldr="0"/>
      <dgm:spPr/>
      <dgm:t>
        <a:bodyPr/>
        <a:lstStyle/>
        <a:p>
          <a:r>
            <a:rPr lang="en-US"/>
            <a:t>2</a:t>
          </a:r>
        </a:p>
      </dgm:t>
    </dgm:pt>
    <dgm:pt modelId="{223D77B5-45AD-4BAB-B32E-9C1A2A597763}">
      <dgm:prSet/>
      <dgm:spPr/>
      <dgm:t>
        <a:bodyPr/>
        <a:lstStyle/>
        <a:p>
          <a:r>
            <a:rPr lang="en-US" b="1"/>
            <a:t>Create the Server</a:t>
          </a:r>
          <a:r>
            <a:rPr lang="en-US"/>
            <a:t>: Instantiate the remote object and bind it to the RMI registry.</a:t>
          </a:r>
        </a:p>
      </dgm:t>
    </dgm:pt>
    <dgm:pt modelId="{18BB5AC2-7633-4095-A6CB-125F0C50BC01}" type="parTrans" cxnId="{81798886-1076-4217-A9F5-C97A8B9ABD31}">
      <dgm:prSet/>
      <dgm:spPr/>
      <dgm:t>
        <a:bodyPr/>
        <a:lstStyle/>
        <a:p>
          <a:endParaRPr lang="en-US"/>
        </a:p>
      </dgm:t>
    </dgm:pt>
    <dgm:pt modelId="{36AE02EA-A1A7-49FE-A679-D9BAB3F7542A}" type="sibTrans" cxnId="{81798886-1076-4217-A9F5-C97A8B9ABD31}">
      <dgm:prSet phldrT="3" phldr="0"/>
      <dgm:spPr/>
      <dgm:t>
        <a:bodyPr/>
        <a:lstStyle/>
        <a:p>
          <a:r>
            <a:rPr lang="en-US"/>
            <a:t>3</a:t>
          </a:r>
        </a:p>
      </dgm:t>
    </dgm:pt>
    <dgm:pt modelId="{9F89ED39-82C4-4F2F-96B3-D881F13CE573}">
      <dgm:prSet/>
      <dgm:spPr/>
      <dgm:t>
        <a:bodyPr/>
        <a:lstStyle/>
        <a:p>
          <a:r>
            <a:rPr lang="en-US" b="1"/>
            <a:t>Create the Client</a:t>
          </a:r>
          <a:r>
            <a:rPr lang="en-US"/>
            <a:t>: Lookup the remote object in the registry and invoke its methods.</a:t>
          </a:r>
        </a:p>
      </dgm:t>
    </dgm:pt>
    <dgm:pt modelId="{082DE4E5-958B-478B-B1D2-9414441FA8E9}" type="parTrans" cxnId="{32D5CD02-FF49-4B56-8291-ABAD71E1F951}">
      <dgm:prSet/>
      <dgm:spPr/>
      <dgm:t>
        <a:bodyPr/>
        <a:lstStyle/>
        <a:p>
          <a:endParaRPr lang="en-US"/>
        </a:p>
      </dgm:t>
    </dgm:pt>
    <dgm:pt modelId="{7BCD4E90-93C4-4C5A-A384-2B26B80D7E6E}" type="sibTrans" cxnId="{32D5CD02-FF49-4B56-8291-ABAD71E1F951}">
      <dgm:prSet phldrT="4" phldr="0"/>
      <dgm:spPr/>
      <dgm:t>
        <a:bodyPr/>
        <a:lstStyle/>
        <a:p>
          <a:r>
            <a:rPr lang="en-US"/>
            <a:t>4</a:t>
          </a:r>
        </a:p>
      </dgm:t>
    </dgm:pt>
    <dgm:pt modelId="{B67D240C-9C74-4DE1-BFA6-D52276EC802B}">
      <dgm:prSet/>
      <dgm:spPr/>
      <dgm:t>
        <a:bodyPr/>
        <a:lstStyle/>
        <a:p>
          <a:r>
            <a:rPr lang="en-US" b="1"/>
            <a:t>Compile and Run</a:t>
          </a:r>
          <a:r>
            <a:rPr lang="en-US"/>
            <a:t>: Compile the code, start the RMI registry, run the server, and run the client.</a:t>
          </a:r>
        </a:p>
      </dgm:t>
    </dgm:pt>
    <dgm:pt modelId="{097C7A59-E03C-4BBA-AF07-598B420A97F3}" type="parTrans" cxnId="{82EE7D90-11EC-40CD-9708-886D9F242177}">
      <dgm:prSet/>
      <dgm:spPr/>
      <dgm:t>
        <a:bodyPr/>
        <a:lstStyle/>
        <a:p>
          <a:endParaRPr lang="en-US"/>
        </a:p>
      </dgm:t>
    </dgm:pt>
    <dgm:pt modelId="{0E7A132B-A7CD-44F0-8144-1ADB21198A2A}" type="sibTrans" cxnId="{82EE7D90-11EC-40CD-9708-886D9F242177}">
      <dgm:prSet phldrT="5" phldr="0"/>
      <dgm:spPr/>
      <dgm:t>
        <a:bodyPr/>
        <a:lstStyle/>
        <a:p>
          <a:endParaRPr lang="en-US"/>
        </a:p>
      </dgm:t>
    </dgm:pt>
    <dgm:pt modelId="{90BCCCB9-7B3D-4227-BED3-C8359FA2796C}" type="pres">
      <dgm:prSet presAssocID="{1A72779B-756C-47AF-9503-3C3596307381}" presName="Name0" presStyleCnt="0">
        <dgm:presLayoutVars>
          <dgm:dir/>
          <dgm:resizeHandles val="exact"/>
        </dgm:presLayoutVars>
      </dgm:prSet>
      <dgm:spPr/>
    </dgm:pt>
    <dgm:pt modelId="{216DB02D-9320-4943-B243-E4B03E1FBD4C}" type="pres">
      <dgm:prSet presAssocID="{64D952E2-9F61-4D67-B567-80FCA8B437E3}" presName="node" presStyleLbl="node1" presStyleIdx="0" presStyleCnt="5">
        <dgm:presLayoutVars>
          <dgm:bulletEnabled val="1"/>
        </dgm:presLayoutVars>
      </dgm:prSet>
      <dgm:spPr/>
    </dgm:pt>
    <dgm:pt modelId="{4CA69B33-D44B-47A5-88FA-AF8FE58EBE37}" type="pres">
      <dgm:prSet presAssocID="{2CBC9519-D988-45F8-AEAE-1DE77CFE88AC}" presName="sibTrans" presStyleLbl="sibTrans1D1" presStyleIdx="0" presStyleCnt="4"/>
      <dgm:spPr/>
    </dgm:pt>
    <dgm:pt modelId="{1CB36F2D-2F10-4855-9213-C9374F73C9B4}" type="pres">
      <dgm:prSet presAssocID="{2CBC9519-D988-45F8-AEAE-1DE77CFE88AC}" presName="connectorText" presStyleLbl="sibTrans1D1" presStyleIdx="0" presStyleCnt="4"/>
      <dgm:spPr/>
    </dgm:pt>
    <dgm:pt modelId="{3AD7456B-F174-4CB9-BFDB-4193BC734865}" type="pres">
      <dgm:prSet presAssocID="{30F4A987-6E58-4EDD-AB54-F5B054ADCF27}" presName="node" presStyleLbl="node1" presStyleIdx="1" presStyleCnt="5">
        <dgm:presLayoutVars>
          <dgm:bulletEnabled val="1"/>
        </dgm:presLayoutVars>
      </dgm:prSet>
      <dgm:spPr/>
    </dgm:pt>
    <dgm:pt modelId="{905F3465-ACD4-4C98-B6B6-EF1E0B5FA688}" type="pres">
      <dgm:prSet presAssocID="{3FEE0293-0432-4BB4-A0CC-3C60E99DB166}" presName="sibTrans" presStyleLbl="sibTrans1D1" presStyleIdx="1" presStyleCnt="4"/>
      <dgm:spPr/>
    </dgm:pt>
    <dgm:pt modelId="{E8F4C17B-1EBC-4A45-8511-80D532D24C64}" type="pres">
      <dgm:prSet presAssocID="{3FEE0293-0432-4BB4-A0CC-3C60E99DB166}" presName="connectorText" presStyleLbl="sibTrans1D1" presStyleIdx="1" presStyleCnt="4"/>
      <dgm:spPr/>
    </dgm:pt>
    <dgm:pt modelId="{D7735607-17D9-4152-92A9-F8F459B9505D}" type="pres">
      <dgm:prSet presAssocID="{223D77B5-45AD-4BAB-B32E-9C1A2A597763}" presName="node" presStyleLbl="node1" presStyleIdx="2" presStyleCnt="5">
        <dgm:presLayoutVars>
          <dgm:bulletEnabled val="1"/>
        </dgm:presLayoutVars>
      </dgm:prSet>
      <dgm:spPr/>
    </dgm:pt>
    <dgm:pt modelId="{BD55373F-0DE1-45F7-9D00-7F23C42F0EF1}" type="pres">
      <dgm:prSet presAssocID="{36AE02EA-A1A7-49FE-A679-D9BAB3F7542A}" presName="sibTrans" presStyleLbl="sibTrans1D1" presStyleIdx="2" presStyleCnt="4"/>
      <dgm:spPr/>
    </dgm:pt>
    <dgm:pt modelId="{3762881D-8438-4172-90C0-528BAD6762A3}" type="pres">
      <dgm:prSet presAssocID="{36AE02EA-A1A7-49FE-A679-D9BAB3F7542A}" presName="connectorText" presStyleLbl="sibTrans1D1" presStyleIdx="2" presStyleCnt="4"/>
      <dgm:spPr/>
    </dgm:pt>
    <dgm:pt modelId="{990EAC38-AF47-4C58-8394-3259185AF29C}" type="pres">
      <dgm:prSet presAssocID="{9F89ED39-82C4-4F2F-96B3-D881F13CE573}" presName="node" presStyleLbl="node1" presStyleIdx="3" presStyleCnt="5">
        <dgm:presLayoutVars>
          <dgm:bulletEnabled val="1"/>
        </dgm:presLayoutVars>
      </dgm:prSet>
      <dgm:spPr/>
    </dgm:pt>
    <dgm:pt modelId="{09DE61C8-FEF5-4BF0-8266-362C39E3FDBE}" type="pres">
      <dgm:prSet presAssocID="{7BCD4E90-93C4-4C5A-A384-2B26B80D7E6E}" presName="sibTrans" presStyleLbl="sibTrans1D1" presStyleIdx="3" presStyleCnt="4"/>
      <dgm:spPr/>
    </dgm:pt>
    <dgm:pt modelId="{321A74D1-E79D-49FB-8966-674AA74CD6BE}" type="pres">
      <dgm:prSet presAssocID="{7BCD4E90-93C4-4C5A-A384-2B26B80D7E6E}" presName="connectorText" presStyleLbl="sibTrans1D1" presStyleIdx="3" presStyleCnt="4"/>
      <dgm:spPr/>
    </dgm:pt>
    <dgm:pt modelId="{EE490A24-CA5F-42CE-8B47-922C032F9743}" type="pres">
      <dgm:prSet presAssocID="{B67D240C-9C74-4DE1-BFA6-D52276EC802B}" presName="node" presStyleLbl="node1" presStyleIdx="4" presStyleCnt="5">
        <dgm:presLayoutVars>
          <dgm:bulletEnabled val="1"/>
        </dgm:presLayoutVars>
      </dgm:prSet>
      <dgm:spPr/>
    </dgm:pt>
  </dgm:ptLst>
  <dgm:cxnLst>
    <dgm:cxn modelId="{32D5CD02-FF49-4B56-8291-ABAD71E1F951}" srcId="{1A72779B-756C-47AF-9503-3C3596307381}" destId="{9F89ED39-82C4-4F2F-96B3-D881F13CE573}" srcOrd="3" destOrd="0" parTransId="{082DE4E5-958B-478B-B1D2-9414441FA8E9}" sibTransId="{7BCD4E90-93C4-4C5A-A384-2B26B80D7E6E}"/>
    <dgm:cxn modelId="{7A9E5F0E-467D-433F-AB11-315B94321E00}" type="presOf" srcId="{223D77B5-45AD-4BAB-B32E-9C1A2A597763}" destId="{D7735607-17D9-4152-92A9-F8F459B9505D}" srcOrd="0" destOrd="0" presId="urn:microsoft.com/office/officeart/2016/7/layout/RepeatingBendingProcessNew"/>
    <dgm:cxn modelId="{DCDA1E1A-4D99-46A5-A897-044161157135}" type="presOf" srcId="{36AE02EA-A1A7-49FE-A679-D9BAB3F7542A}" destId="{BD55373F-0DE1-45F7-9D00-7F23C42F0EF1}" srcOrd="0" destOrd="0" presId="urn:microsoft.com/office/officeart/2016/7/layout/RepeatingBendingProcessNew"/>
    <dgm:cxn modelId="{3B87471B-0ED6-4ACB-A466-6DEBCFAA0A94}" type="presOf" srcId="{2CBC9519-D988-45F8-AEAE-1DE77CFE88AC}" destId="{4CA69B33-D44B-47A5-88FA-AF8FE58EBE37}" srcOrd="0" destOrd="0" presId="urn:microsoft.com/office/officeart/2016/7/layout/RepeatingBendingProcessNew"/>
    <dgm:cxn modelId="{CAA26A1B-0551-4ADA-A2FF-1E29A83F027F}" srcId="{1A72779B-756C-47AF-9503-3C3596307381}" destId="{30F4A987-6E58-4EDD-AB54-F5B054ADCF27}" srcOrd="1" destOrd="0" parTransId="{9C8C4932-548F-497C-AAA7-6D280EE4D380}" sibTransId="{3FEE0293-0432-4BB4-A0CC-3C60E99DB166}"/>
    <dgm:cxn modelId="{76847A21-E10F-4695-9ACF-DCD54A6D2B97}" type="presOf" srcId="{9F89ED39-82C4-4F2F-96B3-D881F13CE573}" destId="{990EAC38-AF47-4C58-8394-3259185AF29C}" srcOrd="0" destOrd="0" presId="urn:microsoft.com/office/officeart/2016/7/layout/RepeatingBendingProcessNew"/>
    <dgm:cxn modelId="{AB9C7F32-0496-489C-9486-2FB94EDD4402}" srcId="{1A72779B-756C-47AF-9503-3C3596307381}" destId="{64D952E2-9F61-4D67-B567-80FCA8B437E3}" srcOrd="0" destOrd="0" parTransId="{0E019E04-CABA-422B-8761-A1D1734FC657}" sibTransId="{2CBC9519-D988-45F8-AEAE-1DE77CFE88AC}"/>
    <dgm:cxn modelId="{51992F67-A2D6-4755-883B-10161B9C8739}" type="presOf" srcId="{30F4A987-6E58-4EDD-AB54-F5B054ADCF27}" destId="{3AD7456B-F174-4CB9-BFDB-4193BC734865}" srcOrd="0" destOrd="0" presId="urn:microsoft.com/office/officeart/2016/7/layout/RepeatingBendingProcessNew"/>
    <dgm:cxn modelId="{1BF87B78-13DB-4EA2-911C-D700818E1B71}" type="presOf" srcId="{7BCD4E90-93C4-4C5A-A384-2B26B80D7E6E}" destId="{09DE61C8-FEF5-4BF0-8266-362C39E3FDBE}" srcOrd="0" destOrd="0" presId="urn:microsoft.com/office/officeart/2016/7/layout/RepeatingBendingProcessNew"/>
    <dgm:cxn modelId="{81798886-1076-4217-A9F5-C97A8B9ABD31}" srcId="{1A72779B-756C-47AF-9503-3C3596307381}" destId="{223D77B5-45AD-4BAB-B32E-9C1A2A597763}" srcOrd="2" destOrd="0" parTransId="{18BB5AC2-7633-4095-A6CB-125F0C50BC01}" sibTransId="{36AE02EA-A1A7-49FE-A679-D9BAB3F7542A}"/>
    <dgm:cxn modelId="{82EE7D90-11EC-40CD-9708-886D9F242177}" srcId="{1A72779B-756C-47AF-9503-3C3596307381}" destId="{B67D240C-9C74-4DE1-BFA6-D52276EC802B}" srcOrd="4" destOrd="0" parTransId="{097C7A59-E03C-4BBA-AF07-598B420A97F3}" sibTransId="{0E7A132B-A7CD-44F0-8144-1ADB21198A2A}"/>
    <dgm:cxn modelId="{BC38D29D-0579-444C-8820-795903D51C52}" type="presOf" srcId="{3FEE0293-0432-4BB4-A0CC-3C60E99DB166}" destId="{905F3465-ACD4-4C98-B6B6-EF1E0B5FA688}" srcOrd="0" destOrd="0" presId="urn:microsoft.com/office/officeart/2016/7/layout/RepeatingBendingProcessNew"/>
    <dgm:cxn modelId="{9614D39D-D964-47DE-8250-896428629960}" type="presOf" srcId="{7BCD4E90-93C4-4C5A-A384-2B26B80D7E6E}" destId="{321A74D1-E79D-49FB-8966-674AA74CD6BE}" srcOrd="1" destOrd="0" presId="urn:microsoft.com/office/officeart/2016/7/layout/RepeatingBendingProcessNew"/>
    <dgm:cxn modelId="{F0102FA9-F155-481E-B73D-9FA73E3977E6}" type="presOf" srcId="{2CBC9519-D988-45F8-AEAE-1DE77CFE88AC}" destId="{1CB36F2D-2F10-4855-9213-C9374F73C9B4}" srcOrd="1" destOrd="0" presId="urn:microsoft.com/office/officeart/2016/7/layout/RepeatingBendingProcessNew"/>
    <dgm:cxn modelId="{183E24B2-0D12-463F-A44D-4143286E76B5}" type="presOf" srcId="{3FEE0293-0432-4BB4-A0CC-3C60E99DB166}" destId="{E8F4C17B-1EBC-4A45-8511-80D532D24C64}" srcOrd="1" destOrd="0" presId="urn:microsoft.com/office/officeart/2016/7/layout/RepeatingBendingProcessNew"/>
    <dgm:cxn modelId="{637034C4-269B-404E-B0A7-0322B1603BA2}" type="presOf" srcId="{64D952E2-9F61-4D67-B567-80FCA8B437E3}" destId="{216DB02D-9320-4943-B243-E4B03E1FBD4C}" srcOrd="0" destOrd="0" presId="urn:microsoft.com/office/officeart/2016/7/layout/RepeatingBendingProcessNew"/>
    <dgm:cxn modelId="{38917BC4-1061-4BD0-9AE6-C4EA6CD17CC0}" type="presOf" srcId="{1A72779B-756C-47AF-9503-3C3596307381}" destId="{90BCCCB9-7B3D-4227-BED3-C8359FA2796C}" srcOrd="0" destOrd="0" presId="urn:microsoft.com/office/officeart/2016/7/layout/RepeatingBendingProcessNew"/>
    <dgm:cxn modelId="{8EC3DCD1-FA92-4193-A13D-C2CBF486F004}" type="presOf" srcId="{B67D240C-9C74-4DE1-BFA6-D52276EC802B}" destId="{EE490A24-CA5F-42CE-8B47-922C032F9743}" srcOrd="0" destOrd="0" presId="urn:microsoft.com/office/officeart/2016/7/layout/RepeatingBendingProcessNew"/>
    <dgm:cxn modelId="{9235F0D7-0CF4-4211-AFB5-D9A4768C2061}" type="presOf" srcId="{36AE02EA-A1A7-49FE-A679-D9BAB3F7542A}" destId="{3762881D-8438-4172-90C0-528BAD6762A3}" srcOrd="1" destOrd="0" presId="urn:microsoft.com/office/officeart/2016/7/layout/RepeatingBendingProcessNew"/>
    <dgm:cxn modelId="{4171DABB-33A1-4598-899D-243C327A16CE}" type="presParOf" srcId="{90BCCCB9-7B3D-4227-BED3-C8359FA2796C}" destId="{216DB02D-9320-4943-B243-E4B03E1FBD4C}" srcOrd="0" destOrd="0" presId="urn:microsoft.com/office/officeart/2016/7/layout/RepeatingBendingProcessNew"/>
    <dgm:cxn modelId="{112383D4-1661-45BB-847F-B7775C9C2722}" type="presParOf" srcId="{90BCCCB9-7B3D-4227-BED3-C8359FA2796C}" destId="{4CA69B33-D44B-47A5-88FA-AF8FE58EBE37}" srcOrd="1" destOrd="0" presId="urn:microsoft.com/office/officeart/2016/7/layout/RepeatingBendingProcessNew"/>
    <dgm:cxn modelId="{452F322A-1087-4F9B-8F77-08B72BBEC4B0}" type="presParOf" srcId="{4CA69B33-D44B-47A5-88FA-AF8FE58EBE37}" destId="{1CB36F2D-2F10-4855-9213-C9374F73C9B4}" srcOrd="0" destOrd="0" presId="urn:microsoft.com/office/officeart/2016/7/layout/RepeatingBendingProcessNew"/>
    <dgm:cxn modelId="{11B64702-754A-49DE-90EB-B929B48787F6}" type="presParOf" srcId="{90BCCCB9-7B3D-4227-BED3-C8359FA2796C}" destId="{3AD7456B-F174-4CB9-BFDB-4193BC734865}" srcOrd="2" destOrd="0" presId="urn:microsoft.com/office/officeart/2016/7/layout/RepeatingBendingProcessNew"/>
    <dgm:cxn modelId="{F83916A1-62B8-4C2F-85B2-F4E621B3B93B}" type="presParOf" srcId="{90BCCCB9-7B3D-4227-BED3-C8359FA2796C}" destId="{905F3465-ACD4-4C98-B6B6-EF1E0B5FA688}" srcOrd="3" destOrd="0" presId="urn:microsoft.com/office/officeart/2016/7/layout/RepeatingBendingProcessNew"/>
    <dgm:cxn modelId="{1D68C445-9243-4EEC-9B39-138E0658578D}" type="presParOf" srcId="{905F3465-ACD4-4C98-B6B6-EF1E0B5FA688}" destId="{E8F4C17B-1EBC-4A45-8511-80D532D24C64}" srcOrd="0" destOrd="0" presId="urn:microsoft.com/office/officeart/2016/7/layout/RepeatingBendingProcessNew"/>
    <dgm:cxn modelId="{D614AD73-9E31-4D08-9425-C3AD24EB6E11}" type="presParOf" srcId="{90BCCCB9-7B3D-4227-BED3-C8359FA2796C}" destId="{D7735607-17D9-4152-92A9-F8F459B9505D}" srcOrd="4" destOrd="0" presId="urn:microsoft.com/office/officeart/2016/7/layout/RepeatingBendingProcessNew"/>
    <dgm:cxn modelId="{85B10A0B-84C0-494D-9637-1DDB0B6322BC}" type="presParOf" srcId="{90BCCCB9-7B3D-4227-BED3-C8359FA2796C}" destId="{BD55373F-0DE1-45F7-9D00-7F23C42F0EF1}" srcOrd="5" destOrd="0" presId="urn:microsoft.com/office/officeart/2016/7/layout/RepeatingBendingProcessNew"/>
    <dgm:cxn modelId="{25DEC732-9730-4E33-9CA1-34B148E162B3}" type="presParOf" srcId="{BD55373F-0DE1-45F7-9D00-7F23C42F0EF1}" destId="{3762881D-8438-4172-90C0-528BAD6762A3}" srcOrd="0" destOrd="0" presId="urn:microsoft.com/office/officeart/2016/7/layout/RepeatingBendingProcessNew"/>
    <dgm:cxn modelId="{FDB6A164-DF04-49CD-B354-8BEF97EBA8E8}" type="presParOf" srcId="{90BCCCB9-7B3D-4227-BED3-C8359FA2796C}" destId="{990EAC38-AF47-4C58-8394-3259185AF29C}" srcOrd="6" destOrd="0" presId="urn:microsoft.com/office/officeart/2016/7/layout/RepeatingBendingProcessNew"/>
    <dgm:cxn modelId="{F2992635-6F97-46E4-86D1-A30ECAE2B4C9}" type="presParOf" srcId="{90BCCCB9-7B3D-4227-BED3-C8359FA2796C}" destId="{09DE61C8-FEF5-4BF0-8266-362C39E3FDBE}" srcOrd="7" destOrd="0" presId="urn:microsoft.com/office/officeart/2016/7/layout/RepeatingBendingProcessNew"/>
    <dgm:cxn modelId="{7A5027FA-E520-4C7E-9792-2E3A3920FC40}" type="presParOf" srcId="{09DE61C8-FEF5-4BF0-8266-362C39E3FDBE}" destId="{321A74D1-E79D-49FB-8966-674AA74CD6BE}" srcOrd="0" destOrd="0" presId="urn:microsoft.com/office/officeart/2016/7/layout/RepeatingBendingProcessNew"/>
    <dgm:cxn modelId="{E8C8419F-AF80-4E93-A0CD-822A472B69E6}" type="presParOf" srcId="{90BCCCB9-7B3D-4227-BED3-C8359FA2796C}" destId="{EE490A24-CA5F-42CE-8B47-922C032F9743}"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69B33-D44B-47A5-88FA-AF8FE58EBE37}">
      <dsp:nvSpPr>
        <dsp:cNvPr id="0" name=""/>
        <dsp:cNvSpPr/>
      </dsp:nvSpPr>
      <dsp:spPr>
        <a:xfrm>
          <a:off x="3456787" y="1279072"/>
          <a:ext cx="762767" cy="91440"/>
        </a:xfrm>
        <a:custGeom>
          <a:avLst/>
          <a:gdLst/>
          <a:ahLst/>
          <a:cxnLst/>
          <a:rect l="0" t="0" r="0" b="0"/>
          <a:pathLst>
            <a:path>
              <a:moveTo>
                <a:pt x="0" y="45720"/>
              </a:moveTo>
              <a:lnTo>
                <a:pt x="300187" y="45720"/>
              </a:lnTo>
            </a:path>
            <a:path>
              <a:moveTo>
                <a:pt x="462580" y="45720"/>
              </a:moveTo>
              <a:lnTo>
                <a:pt x="76276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1</a:t>
          </a:r>
        </a:p>
      </dsp:txBody>
      <dsp:txXfrm>
        <a:off x="3756975" y="1203804"/>
        <a:ext cx="162392" cy="241977"/>
      </dsp:txXfrm>
    </dsp:sp>
    <dsp:sp modelId="{216DB02D-9320-4943-B243-E4B03E1FBD4C}">
      <dsp:nvSpPr>
        <dsp:cNvPr id="0" name=""/>
        <dsp:cNvSpPr/>
      </dsp:nvSpPr>
      <dsp:spPr>
        <a:xfrm>
          <a:off x="9163" y="289965"/>
          <a:ext cx="3449424" cy="20696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025" tIns="177421" rIns="169025" bIns="177421" numCol="1" spcCol="1270" anchor="ctr" anchorCtr="0">
          <a:noAutofit/>
        </a:bodyPr>
        <a:lstStyle/>
        <a:p>
          <a:pPr marL="0" lvl="0" indent="0" algn="ctr" defTabSz="933450">
            <a:lnSpc>
              <a:spcPct val="90000"/>
            </a:lnSpc>
            <a:spcBef>
              <a:spcPct val="0"/>
            </a:spcBef>
            <a:spcAft>
              <a:spcPct val="35000"/>
            </a:spcAft>
            <a:buNone/>
          </a:pPr>
          <a:r>
            <a:rPr lang="en-US" sz="2100" b="1" kern="1200"/>
            <a:t>Define the Remote Interface</a:t>
          </a:r>
          <a:r>
            <a:rPr lang="en-US" sz="2100" kern="1200"/>
            <a:t>: Extend java.rmi.Remote and declare remote methods.</a:t>
          </a:r>
        </a:p>
      </dsp:txBody>
      <dsp:txXfrm>
        <a:off x="9163" y="289965"/>
        <a:ext cx="3449424" cy="2069654"/>
      </dsp:txXfrm>
    </dsp:sp>
    <dsp:sp modelId="{905F3465-ACD4-4C98-B6B6-EF1E0B5FA688}">
      <dsp:nvSpPr>
        <dsp:cNvPr id="0" name=""/>
        <dsp:cNvSpPr/>
      </dsp:nvSpPr>
      <dsp:spPr>
        <a:xfrm>
          <a:off x="7699579" y="1279072"/>
          <a:ext cx="762767" cy="91440"/>
        </a:xfrm>
        <a:custGeom>
          <a:avLst/>
          <a:gdLst/>
          <a:ahLst/>
          <a:cxnLst/>
          <a:rect l="0" t="0" r="0" b="0"/>
          <a:pathLst>
            <a:path>
              <a:moveTo>
                <a:pt x="0" y="45720"/>
              </a:moveTo>
              <a:lnTo>
                <a:pt x="300187" y="45720"/>
              </a:lnTo>
            </a:path>
            <a:path>
              <a:moveTo>
                <a:pt x="462580" y="45720"/>
              </a:moveTo>
              <a:lnTo>
                <a:pt x="762767" y="45720"/>
              </a:lnTo>
            </a:path>
          </a:pathLst>
        </a:custGeom>
        <a:noFill/>
        <a:ln w="6350" cap="flat" cmpd="sng" algn="ctr">
          <a:solidFill>
            <a:schemeClr val="accent5">
              <a:hueOff val="-1013224"/>
              <a:satOff val="1071"/>
              <a:lumOff val="-19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2</a:t>
          </a:r>
        </a:p>
      </dsp:txBody>
      <dsp:txXfrm>
        <a:off x="7999767" y="1203804"/>
        <a:ext cx="162392" cy="241977"/>
      </dsp:txXfrm>
    </dsp:sp>
    <dsp:sp modelId="{3AD7456B-F174-4CB9-BFDB-4193BC734865}">
      <dsp:nvSpPr>
        <dsp:cNvPr id="0" name=""/>
        <dsp:cNvSpPr/>
      </dsp:nvSpPr>
      <dsp:spPr>
        <a:xfrm>
          <a:off x="4251955" y="289965"/>
          <a:ext cx="3449424" cy="2069654"/>
        </a:xfrm>
        <a:prstGeom prst="rect">
          <a:avLst/>
        </a:prstGeom>
        <a:solidFill>
          <a:schemeClr val="accent5">
            <a:hueOff val="-759918"/>
            <a:satOff val="803"/>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025" tIns="177421" rIns="169025" bIns="177421" numCol="1" spcCol="1270" anchor="ctr" anchorCtr="0">
          <a:noAutofit/>
        </a:bodyPr>
        <a:lstStyle/>
        <a:p>
          <a:pPr marL="0" lvl="0" indent="0" algn="ctr" defTabSz="933450">
            <a:lnSpc>
              <a:spcPct val="90000"/>
            </a:lnSpc>
            <a:spcBef>
              <a:spcPct val="0"/>
            </a:spcBef>
            <a:spcAft>
              <a:spcPct val="35000"/>
            </a:spcAft>
            <a:buNone/>
          </a:pPr>
          <a:r>
            <a:rPr lang="en-US" sz="2100" b="1" kern="1200"/>
            <a:t>Implement the Remote Interface</a:t>
          </a:r>
          <a:r>
            <a:rPr lang="en-US" sz="2100" kern="1200"/>
            <a:t>: Extend UnicastRemoteObject and implement the methods.</a:t>
          </a:r>
        </a:p>
      </dsp:txBody>
      <dsp:txXfrm>
        <a:off x="4251955" y="289965"/>
        <a:ext cx="3449424" cy="2069654"/>
      </dsp:txXfrm>
    </dsp:sp>
    <dsp:sp modelId="{BD55373F-0DE1-45F7-9D00-7F23C42F0EF1}">
      <dsp:nvSpPr>
        <dsp:cNvPr id="0" name=""/>
        <dsp:cNvSpPr/>
      </dsp:nvSpPr>
      <dsp:spPr>
        <a:xfrm>
          <a:off x="1733875" y="2357820"/>
          <a:ext cx="8485583" cy="762767"/>
        </a:xfrm>
        <a:custGeom>
          <a:avLst/>
          <a:gdLst/>
          <a:ahLst/>
          <a:cxnLst/>
          <a:rect l="0" t="0" r="0" b="0"/>
          <a:pathLst>
            <a:path>
              <a:moveTo>
                <a:pt x="8485583" y="0"/>
              </a:moveTo>
              <a:lnTo>
                <a:pt x="8485583" y="398483"/>
              </a:lnTo>
              <a:lnTo>
                <a:pt x="0" y="398483"/>
              </a:lnTo>
              <a:lnTo>
                <a:pt x="0" y="762767"/>
              </a:lnTo>
            </a:path>
          </a:pathLst>
        </a:custGeom>
        <a:noFill/>
        <a:ln w="6350" cap="flat" cmpd="sng" algn="ctr">
          <a:solidFill>
            <a:schemeClr val="accent5">
              <a:hueOff val="-2026448"/>
              <a:satOff val="2142"/>
              <a:lumOff val="-3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3</a:t>
          </a:r>
        </a:p>
      </dsp:txBody>
      <dsp:txXfrm>
        <a:off x="5763602" y="2618215"/>
        <a:ext cx="426129" cy="241977"/>
      </dsp:txXfrm>
    </dsp:sp>
    <dsp:sp modelId="{D7735607-17D9-4152-92A9-F8F459B9505D}">
      <dsp:nvSpPr>
        <dsp:cNvPr id="0" name=""/>
        <dsp:cNvSpPr/>
      </dsp:nvSpPr>
      <dsp:spPr>
        <a:xfrm>
          <a:off x="8494747" y="289965"/>
          <a:ext cx="3449424" cy="2069654"/>
        </a:xfrm>
        <a:prstGeom prst="rect">
          <a:avLst/>
        </a:prstGeom>
        <a:solidFill>
          <a:schemeClr val="accent5">
            <a:hueOff val="-1519836"/>
            <a:satOff val="1607"/>
            <a:lumOff val="-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025" tIns="177421" rIns="169025" bIns="177421" numCol="1" spcCol="1270" anchor="ctr" anchorCtr="0">
          <a:noAutofit/>
        </a:bodyPr>
        <a:lstStyle/>
        <a:p>
          <a:pPr marL="0" lvl="0" indent="0" algn="ctr" defTabSz="933450">
            <a:lnSpc>
              <a:spcPct val="90000"/>
            </a:lnSpc>
            <a:spcBef>
              <a:spcPct val="0"/>
            </a:spcBef>
            <a:spcAft>
              <a:spcPct val="35000"/>
            </a:spcAft>
            <a:buNone/>
          </a:pPr>
          <a:r>
            <a:rPr lang="en-US" sz="2100" b="1" kern="1200"/>
            <a:t>Create the Server</a:t>
          </a:r>
          <a:r>
            <a:rPr lang="en-US" sz="2100" kern="1200"/>
            <a:t>: Instantiate the remote object and bind it to the RMI registry.</a:t>
          </a:r>
        </a:p>
      </dsp:txBody>
      <dsp:txXfrm>
        <a:off x="8494747" y="289965"/>
        <a:ext cx="3449424" cy="2069654"/>
      </dsp:txXfrm>
    </dsp:sp>
    <dsp:sp modelId="{09DE61C8-FEF5-4BF0-8266-362C39E3FDBE}">
      <dsp:nvSpPr>
        <dsp:cNvPr id="0" name=""/>
        <dsp:cNvSpPr/>
      </dsp:nvSpPr>
      <dsp:spPr>
        <a:xfrm>
          <a:off x="3456787" y="4142095"/>
          <a:ext cx="762767" cy="91440"/>
        </a:xfrm>
        <a:custGeom>
          <a:avLst/>
          <a:gdLst/>
          <a:ahLst/>
          <a:cxnLst/>
          <a:rect l="0" t="0" r="0" b="0"/>
          <a:pathLst>
            <a:path>
              <a:moveTo>
                <a:pt x="0" y="45720"/>
              </a:moveTo>
              <a:lnTo>
                <a:pt x="300187" y="45719"/>
              </a:lnTo>
            </a:path>
            <a:path>
              <a:moveTo>
                <a:pt x="462580" y="45719"/>
              </a:moveTo>
              <a:lnTo>
                <a:pt x="762767" y="45720"/>
              </a:lnTo>
            </a:path>
          </a:pathLst>
        </a:custGeom>
        <a:noFill/>
        <a:ln w="6350" cap="flat" cmpd="sng" algn="ctr">
          <a:solidFill>
            <a:schemeClr val="accent5">
              <a:hueOff val="-3039673"/>
              <a:satOff val="3213"/>
              <a:lumOff val="-5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4</a:t>
          </a:r>
        </a:p>
      </dsp:txBody>
      <dsp:txXfrm>
        <a:off x="3756975" y="4066826"/>
        <a:ext cx="162392" cy="241977"/>
      </dsp:txXfrm>
    </dsp:sp>
    <dsp:sp modelId="{990EAC38-AF47-4C58-8394-3259185AF29C}">
      <dsp:nvSpPr>
        <dsp:cNvPr id="0" name=""/>
        <dsp:cNvSpPr/>
      </dsp:nvSpPr>
      <dsp:spPr>
        <a:xfrm>
          <a:off x="9163" y="3152987"/>
          <a:ext cx="3449424" cy="2069654"/>
        </a:xfrm>
        <a:prstGeom prst="rect">
          <a:avLst/>
        </a:prstGeom>
        <a:solidFill>
          <a:schemeClr val="accent5">
            <a:hueOff val="-2279754"/>
            <a:satOff val="2410"/>
            <a:lumOff val="-4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025" tIns="177421" rIns="169025" bIns="177421" numCol="1" spcCol="1270" anchor="ctr" anchorCtr="0">
          <a:noAutofit/>
        </a:bodyPr>
        <a:lstStyle/>
        <a:p>
          <a:pPr marL="0" lvl="0" indent="0" algn="ctr" defTabSz="933450">
            <a:lnSpc>
              <a:spcPct val="90000"/>
            </a:lnSpc>
            <a:spcBef>
              <a:spcPct val="0"/>
            </a:spcBef>
            <a:spcAft>
              <a:spcPct val="35000"/>
            </a:spcAft>
            <a:buNone/>
          </a:pPr>
          <a:r>
            <a:rPr lang="en-US" sz="2100" b="1" kern="1200"/>
            <a:t>Create the Client</a:t>
          </a:r>
          <a:r>
            <a:rPr lang="en-US" sz="2100" kern="1200"/>
            <a:t>: Lookup the remote object in the registry and invoke its methods.</a:t>
          </a:r>
        </a:p>
      </dsp:txBody>
      <dsp:txXfrm>
        <a:off x="9163" y="3152987"/>
        <a:ext cx="3449424" cy="2069654"/>
      </dsp:txXfrm>
    </dsp:sp>
    <dsp:sp modelId="{EE490A24-CA5F-42CE-8B47-922C032F9743}">
      <dsp:nvSpPr>
        <dsp:cNvPr id="0" name=""/>
        <dsp:cNvSpPr/>
      </dsp:nvSpPr>
      <dsp:spPr>
        <a:xfrm>
          <a:off x="4251955" y="3152987"/>
          <a:ext cx="3449424" cy="2069654"/>
        </a:xfrm>
        <a:prstGeom prst="rect">
          <a:avLst/>
        </a:prstGeom>
        <a:solidFill>
          <a:schemeClr val="accent5">
            <a:hueOff val="-3039673"/>
            <a:satOff val="3213"/>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025" tIns="177421" rIns="169025" bIns="177421" numCol="1" spcCol="1270" anchor="ctr" anchorCtr="0">
          <a:noAutofit/>
        </a:bodyPr>
        <a:lstStyle/>
        <a:p>
          <a:pPr marL="0" lvl="0" indent="0" algn="ctr" defTabSz="933450">
            <a:lnSpc>
              <a:spcPct val="90000"/>
            </a:lnSpc>
            <a:spcBef>
              <a:spcPct val="0"/>
            </a:spcBef>
            <a:spcAft>
              <a:spcPct val="35000"/>
            </a:spcAft>
            <a:buNone/>
          </a:pPr>
          <a:r>
            <a:rPr lang="en-US" sz="2100" b="1" kern="1200"/>
            <a:t>Compile and Run</a:t>
          </a:r>
          <a:r>
            <a:rPr lang="en-US" sz="2100" kern="1200"/>
            <a:t>: Compile the code, start the RMI registry, run the server, and run the client.</a:t>
          </a:r>
        </a:p>
      </dsp:txBody>
      <dsp:txXfrm>
        <a:off x="4251955" y="3152987"/>
        <a:ext cx="3449424" cy="206965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7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189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69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9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40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90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76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502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653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6/24/2024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44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6/24/2024</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293743556"/>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enterpriseintegrationpatterns.com/patterns/messaging/EncapsulatedSynchronousIntegration.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9EB537-37B6-4D96-0AF7-2B58B7DEBBD3}"/>
              </a:ext>
            </a:extLst>
          </p:cNvPr>
          <p:cNvSpPr>
            <a:spLocks noGrp="1"/>
          </p:cNvSpPr>
          <p:nvPr>
            <p:ph type="ctrTitle"/>
          </p:nvPr>
        </p:nvSpPr>
        <p:spPr>
          <a:xfrm>
            <a:off x="6194716" y="739978"/>
            <a:ext cx="5334930" cy="3004145"/>
          </a:xfrm>
        </p:spPr>
        <p:txBody>
          <a:bodyPr>
            <a:normAutofit/>
          </a:bodyPr>
          <a:lstStyle/>
          <a:p>
            <a:r>
              <a:rPr lang="en-US"/>
              <a:t>Remote Method Invocation</a:t>
            </a:r>
          </a:p>
        </p:txBody>
      </p:sp>
      <p:sp>
        <p:nvSpPr>
          <p:cNvPr id="38" name="Freeform: Shape 3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Cloudy oil paint art">
            <a:extLst>
              <a:ext uri="{FF2B5EF4-FFF2-40B4-BE49-F238E27FC236}">
                <a16:creationId xmlns:a16="http://schemas.microsoft.com/office/drawing/2014/main" id="{B91B693F-1D26-3A9E-3998-7D0E17C9FC5C}"/>
              </a:ext>
            </a:extLst>
          </p:cNvPr>
          <p:cNvPicPr>
            <a:picLocks noChangeAspect="1"/>
          </p:cNvPicPr>
          <p:nvPr/>
        </p:nvPicPr>
        <p:blipFill rotWithShape="1">
          <a:blip r:embed="rId2"/>
          <a:srcRect r="33249" b="-1"/>
          <a:stretch/>
        </p:blipFill>
        <p:spPr>
          <a:xfrm>
            <a:off x="775614"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8" name="Freeform: Shape 4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agram of a diagram&#10;&#10;Description automatically generated">
            <a:extLst>
              <a:ext uri="{FF2B5EF4-FFF2-40B4-BE49-F238E27FC236}">
                <a16:creationId xmlns:a16="http://schemas.microsoft.com/office/drawing/2014/main" id="{577A24A1-6E38-A39B-51B9-B1FC50A6E25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650031" y="4376916"/>
            <a:ext cx="6427218" cy="2676165"/>
          </a:xfrm>
          <a:prstGeom prst="rect">
            <a:avLst/>
          </a:prstGeom>
        </p:spPr>
      </p:pic>
    </p:spTree>
    <p:extLst>
      <p:ext uri="{BB962C8B-B14F-4D97-AF65-F5344CB8AC3E}">
        <p14:creationId xmlns:p14="http://schemas.microsoft.com/office/powerpoint/2010/main" val="3879232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4176-3437-2871-1633-466C2B55244B}"/>
              </a:ext>
            </a:extLst>
          </p:cNvPr>
          <p:cNvSpPr>
            <a:spLocks noGrp="1"/>
          </p:cNvSpPr>
          <p:nvPr>
            <p:ph type="title"/>
          </p:nvPr>
        </p:nvSpPr>
        <p:spPr/>
        <p:txBody>
          <a:bodyPr/>
          <a:lstStyle/>
          <a:p>
            <a:r>
              <a:rPr lang="en-US">
                <a:ea typeface="+mj-lt"/>
                <a:cs typeface="+mj-lt"/>
              </a:rPr>
              <a:t>Creating RMI Applications</a:t>
            </a:r>
            <a:endParaRPr lang="en-US"/>
          </a:p>
        </p:txBody>
      </p:sp>
      <p:sp>
        <p:nvSpPr>
          <p:cNvPr id="3" name="Content Placeholder 2">
            <a:extLst>
              <a:ext uri="{FF2B5EF4-FFF2-40B4-BE49-F238E27FC236}">
                <a16:creationId xmlns:a16="http://schemas.microsoft.com/office/drawing/2014/main" id="{8F4B7FC2-3049-B72B-523A-2D79FBE63341}"/>
              </a:ext>
            </a:extLst>
          </p:cNvPr>
          <p:cNvSpPr>
            <a:spLocks noGrp="1"/>
          </p:cNvSpPr>
          <p:nvPr>
            <p:ph idx="1"/>
          </p:nvPr>
        </p:nvSpPr>
        <p:spPr>
          <a:xfrm>
            <a:off x="838200" y="1739361"/>
            <a:ext cx="10731260" cy="4535477"/>
          </a:xfrm>
        </p:spPr>
        <p:txBody>
          <a:bodyPr vert="horz" lIns="91440" tIns="45720" rIns="91440" bIns="45720" rtlCol="0" anchor="t">
            <a:normAutofit/>
          </a:bodyPr>
          <a:lstStyle/>
          <a:p>
            <a:r>
              <a:rPr lang="en-US">
                <a:ea typeface="+mn-lt"/>
                <a:cs typeface="+mn-lt"/>
              </a:rPr>
              <a:t>Creating an RMI application involves several steps. Here, we provide detailed code examples for each step.</a:t>
            </a:r>
            <a:endParaRPr lang="en-US"/>
          </a:p>
          <a:p>
            <a:r>
              <a:rPr lang="en-US" b="1">
                <a:ea typeface="+mn-lt"/>
                <a:cs typeface="+mn-lt"/>
              </a:rPr>
              <a:t>Creating the remote interface</a:t>
            </a:r>
            <a:r>
              <a:rPr lang="en-US">
                <a:ea typeface="+mn-lt"/>
                <a:cs typeface="+mn-lt"/>
              </a:rPr>
              <a:t>:</a:t>
            </a:r>
            <a:endParaRPr lang="en-US"/>
          </a:p>
          <a:p>
            <a:pPr marL="0" indent="0">
              <a:buNone/>
            </a:pPr>
            <a:endParaRPr lang="en-US"/>
          </a:p>
        </p:txBody>
      </p:sp>
      <p:pic>
        <p:nvPicPr>
          <p:cNvPr id="4" name="Picture 3">
            <a:extLst>
              <a:ext uri="{FF2B5EF4-FFF2-40B4-BE49-F238E27FC236}">
                <a16:creationId xmlns:a16="http://schemas.microsoft.com/office/drawing/2014/main" id="{F3C3321D-D34D-55FD-300B-648BB0705721}"/>
              </a:ext>
            </a:extLst>
          </p:cNvPr>
          <p:cNvPicPr>
            <a:picLocks noChangeAspect="1"/>
          </p:cNvPicPr>
          <p:nvPr/>
        </p:nvPicPr>
        <p:blipFill>
          <a:blip r:embed="rId2"/>
          <a:stretch>
            <a:fillRect/>
          </a:stretch>
        </p:blipFill>
        <p:spPr>
          <a:xfrm>
            <a:off x="839548" y="3267524"/>
            <a:ext cx="7881847" cy="3227177"/>
          </a:xfrm>
          <a:prstGeom prst="rect">
            <a:avLst/>
          </a:prstGeom>
        </p:spPr>
      </p:pic>
    </p:spTree>
    <p:extLst>
      <p:ext uri="{BB962C8B-B14F-4D97-AF65-F5344CB8AC3E}">
        <p14:creationId xmlns:p14="http://schemas.microsoft.com/office/powerpoint/2010/main" val="98411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F2F4-B069-92A1-3465-295F5D213294}"/>
              </a:ext>
            </a:extLst>
          </p:cNvPr>
          <p:cNvSpPr>
            <a:spLocks noGrp="1"/>
          </p:cNvSpPr>
          <p:nvPr>
            <p:ph type="title"/>
          </p:nvPr>
        </p:nvSpPr>
        <p:spPr/>
        <p:txBody>
          <a:bodyPr/>
          <a:lstStyle/>
          <a:p>
            <a:r>
              <a:rPr lang="en-US" b="1">
                <a:ea typeface="+mj-lt"/>
                <a:cs typeface="+mj-lt"/>
              </a:rPr>
              <a:t>Implementing the remote interface</a:t>
            </a:r>
            <a:r>
              <a:rPr lang="en-US">
                <a:ea typeface="+mj-lt"/>
                <a:cs typeface="+mj-lt"/>
              </a:rPr>
              <a:t>:</a:t>
            </a:r>
            <a:endParaRPr lang="en-US"/>
          </a:p>
        </p:txBody>
      </p:sp>
      <p:pic>
        <p:nvPicPr>
          <p:cNvPr id="4" name="Content Placeholder 3" descr="A screen shot of a computer code&#10;&#10;Description automatically generated">
            <a:extLst>
              <a:ext uri="{FF2B5EF4-FFF2-40B4-BE49-F238E27FC236}">
                <a16:creationId xmlns:a16="http://schemas.microsoft.com/office/drawing/2014/main" id="{5D464611-86D1-2EF0-60C9-60A78EEE1EB6}"/>
              </a:ext>
            </a:extLst>
          </p:cNvPr>
          <p:cNvPicPr>
            <a:picLocks noGrp="1" noChangeAspect="1"/>
          </p:cNvPicPr>
          <p:nvPr>
            <p:ph idx="1"/>
          </p:nvPr>
        </p:nvPicPr>
        <p:blipFill>
          <a:blip r:embed="rId2"/>
          <a:stretch>
            <a:fillRect/>
          </a:stretch>
        </p:blipFill>
        <p:spPr>
          <a:xfrm>
            <a:off x="840087" y="1713552"/>
            <a:ext cx="9433524" cy="5507247"/>
          </a:xfrm>
        </p:spPr>
      </p:pic>
    </p:spTree>
    <p:extLst>
      <p:ext uri="{BB962C8B-B14F-4D97-AF65-F5344CB8AC3E}">
        <p14:creationId xmlns:p14="http://schemas.microsoft.com/office/powerpoint/2010/main" val="22047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FAE4-248E-1248-6EB2-541364094A12}"/>
              </a:ext>
            </a:extLst>
          </p:cNvPr>
          <p:cNvSpPr>
            <a:spLocks noGrp="1"/>
          </p:cNvSpPr>
          <p:nvPr>
            <p:ph type="title"/>
          </p:nvPr>
        </p:nvSpPr>
        <p:spPr/>
        <p:txBody>
          <a:bodyPr/>
          <a:lstStyle/>
          <a:p>
            <a:r>
              <a:rPr lang="en-US" b="1">
                <a:ea typeface="+mj-lt"/>
                <a:cs typeface="+mj-lt"/>
              </a:rPr>
              <a:t>Creating the server program</a:t>
            </a:r>
            <a:r>
              <a:rPr lang="en-US">
                <a:ea typeface="+mj-lt"/>
                <a:cs typeface="+mj-lt"/>
              </a:rPr>
              <a:t>:</a:t>
            </a:r>
            <a:endParaRPr lang="en-US"/>
          </a:p>
        </p:txBody>
      </p:sp>
      <p:pic>
        <p:nvPicPr>
          <p:cNvPr id="4" name="Content Placeholder 3" descr="A screenshot of a computer code&#10;&#10;Description automatically generated">
            <a:extLst>
              <a:ext uri="{FF2B5EF4-FFF2-40B4-BE49-F238E27FC236}">
                <a16:creationId xmlns:a16="http://schemas.microsoft.com/office/drawing/2014/main" id="{022826A4-4176-79A1-D4B5-383131B7E5E4}"/>
              </a:ext>
            </a:extLst>
          </p:cNvPr>
          <p:cNvPicPr>
            <a:picLocks noGrp="1" noChangeAspect="1"/>
          </p:cNvPicPr>
          <p:nvPr>
            <p:ph idx="1"/>
          </p:nvPr>
        </p:nvPicPr>
        <p:blipFill>
          <a:blip r:embed="rId2"/>
          <a:stretch>
            <a:fillRect/>
          </a:stretch>
        </p:blipFill>
        <p:spPr>
          <a:xfrm>
            <a:off x="543644" y="1705375"/>
            <a:ext cx="11579165" cy="4747224"/>
          </a:xfrm>
        </p:spPr>
      </p:pic>
    </p:spTree>
    <p:extLst>
      <p:ext uri="{BB962C8B-B14F-4D97-AF65-F5344CB8AC3E}">
        <p14:creationId xmlns:p14="http://schemas.microsoft.com/office/powerpoint/2010/main" val="194736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45D4-0D74-D285-B694-DE83DC6AA75E}"/>
              </a:ext>
            </a:extLst>
          </p:cNvPr>
          <p:cNvSpPr>
            <a:spLocks noGrp="1"/>
          </p:cNvSpPr>
          <p:nvPr>
            <p:ph type="title"/>
          </p:nvPr>
        </p:nvSpPr>
        <p:spPr/>
        <p:txBody>
          <a:bodyPr/>
          <a:lstStyle/>
          <a:p>
            <a:r>
              <a:rPr lang="en-US" b="1">
                <a:ea typeface="+mj-lt"/>
                <a:cs typeface="+mj-lt"/>
              </a:rPr>
              <a:t>Creating the client program</a:t>
            </a:r>
            <a:r>
              <a:rPr lang="en-US">
                <a:ea typeface="+mj-lt"/>
                <a:cs typeface="+mj-lt"/>
              </a:rPr>
              <a:t>:</a:t>
            </a:r>
            <a:endParaRPr lang="en-US"/>
          </a:p>
        </p:txBody>
      </p:sp>
      <p:pic>
        <p:nvPicPr>
          <p:cNvPr id="4" name="Content Placeholder 3" descr="A screenshot of a computer code&#10;&#10;Description automatically generated">
            <a:extLst>
              <a:ext uri="{FF2B5EF4-FFF2-40B4-BE49-F238E27FC236}">
                <a16:creationId xmlns:a16="http://schemas.microsoft.com/office/drawing/2014/main" id="{CB41692A-B8EC-5DA6-B35F-AA4AC3738F1C}"/>
              </a:ext>
            </a:extLst>
          </p:cNvPr>
          <p:cNvPicPr>
            <a:picLocks noGrp="1" noChangeAspect="1"/>
          </p:cNvPicPr>
          <p:nvPr>
            <p:ph idx="1"/>
          </p:nvPr>
        </p:nvPicPr>
        <p:blipFill>
          <a:blip r:embed="rId2"/>
          <a:stretch>
            <a:fillRect/>
          </a:stretch>
        </p:blipFill>
        <p:spPr>
          <a:xfrm>
            <a:off x="647522" y="1710606"/>
            <a:ext cx="11313899" cy="4607364"/>
          </a:xfrm>
        </p:spPr>
      </p:pic>
    </p:spTree>
    <p:extLst>
      <p:ext uri="{BB962C8B-B14F-4D97-AF65-F5344CB8AC3E}">
        <p14:creationId xmlns:p14="http://schemas.microsoft.com/office/powerpoint/2010/main" val="132693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5754BAFE-FD7C-9C22-3005-9429152D6A32}"/>
              </a:ext>
            </a:extLst>
          </p:cNvPr>
          <p:cNvPicPr>
            <a:picLocks noChangeAspect="1"/>
          </p:cNvPicPr>
          <p:nvPr/>
        </p:nvPicPr>
        <p:blipFill rotWithShape="1">
          <a:blip r:embed="rId2"/>
          <a:srcRect l="7914" r="44895"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C2B450-C00F-C6E3-B66B-FB663B5E21B2}"/>
              </a:ext>
            </a:extLst>
          </p:cNvPr>
          <p:cNvSpPr>
            <a:spLocks noGrp="1"/>
          </p:cNvSpPr>
          <p:nvPr>
            <p:ph type="title"/>
          </p:nvPr>
        </p:nvSpPr>
        <p:spPr>
          <a:xfrm>
            <a:off x="5827048" y="407987"/>
            <a:ext cx="5721484" cy="1325563"/>
          </a:xfrm>
        </p:spPr>
        <p:txBody>
          <a:bodyPr>
            <a:normAutofit/>
          </a:bodyPr>
          <a:lstStyle/>
          <a:p>
            <a:r>
              <a:rPr lang="en-US" b="1">
                <a:ea typeface="+mj-lt"/>
                <a:cs typeface="+mj-lt"/>
              </a:rPr>
              <a:t>Running the RMI application</a:t>
            </a:r>
            <a:r>
              <a:rPr lang="en-US">
                <a:ea typeface="+mj-lt"/>
                <a:cs typeface="+mj-lt"/>
              </a:rPr>
              <a:t>:</a:t>
            </a:r>
            <a:endParaRPr lang="en-US"/>
          </a:p>
        </p:txBody>
      </p:sp>
      <p:sp>
        <p:nvSpPr>
          <p:cNvPr id="3" name="Content Placeholder 2">
            <a:extLst>
              <a:ext uri="{FF2B5EF4-FFF2-40B4-BE49-F238E27FC236}">
                <a16:creationId xmlns:a16="http://schemas.microsoft.com/office/drawing/2014/main" id="{8259BCEE-F549-CE9A-58B4-C1CDFC2A85CA}"/>
              </a:ext>
            </a:extLst>
          </p:cNvPr>
          <p:cNvSpPr>
            <a:spLocks noGrp="1"/>
          </p:cNvSpPr>
          <p:nvPr>
            <p:ph idx="1"/>
          </p:nvPr>
        </p:nvSpPr>
        <p:spPr>
          <a:xfrm>
            <a:off x="5827048" y="1868487"/>
            <a:ext cx="5721484" cy="4351338"/>
          </a:xfrm>
        </p:spPr>
        <p:txBody>
          <a:bodyPr vert="horz" lIns="91440" tIns="45720" rIns="91440" bIns="45720" rtlCol="0">
            <a:normAutofit/>
          </a:bodyPr>
          <a:lstStyle/>
          <a:p>
            <a:endParaRPr lang="en-US"/>
          </a:p>
          <a:p>
            <a:r>
              <a:rPr lang="en-US">
                <a:ea typeface="+mn-lt"/>
                <a:cs typeface="+mn-lt"/>
              </a:rPr>
              <a:t>Compile all the Java files.</a:t>
            </a:r>
            <a:endParaRPr lang="en-US"/>
          </a:p>
          <a:p>
            <a:r>
              <a:rPr lang="en-US">
                <a:ea typeface="+mn-lt"/>
                <a:cs typeface="+mn-lt"/>
              </a:rPr>
              <a:t>Start the RMI registry using </a:t>
            </a:r>
            <a:r>
              <a:rPr lang="en-US" err="1">
                <a:latin typeface="Consolas"/>
              </a:rPr>
              <a:t>rmiregistry</a:t>
            </a:r>
            <a:r>
              <a:rPr lang="en-US">
                <a:ea typeface="+mn-lt"/>
                <a:cs typeface="+mn-lt"/>
              </a:rPr>
              <a:t>.</a:t>
            </a:r>
            <a:endParaRPr lang="en-US"/>
          </a:p>
          <a:p>
            <a:r>
              <a:rPr lang="en-US">
                <a:ea typeface="+mn-lt"/>
                <a:cs typeface="+mn-lt"/>
              </a:rPr>
              <a:t>Run the server program.</a:t>
            </a:r>
            <a:endParaRPr lang="en-US"/>
          </a:p>
          <a:p>
            <a:r>
              <a:rPr lang="en-US">
                <a:ea typeface="+mn-lt"/>
                <a:cs typeface="+mn-lt"/>
              </a:rPr>
              <a:t>Run the client program.</a:t>
            </a:r>
            <a:endParaRPr lang="en-US"/>
          </a:p>
          <a:p>
            <a:endParaRPr lang="en-US"/>
          </a:p>
        </p:txBody>
      </p:sp>
    </p:spTree>
    <p:extLst>
      <p:ext uri="{BB962C8B-B14F-4D97-AF65-F5344CB8AC3E}">
        <p14:creationId xmlns:p14="http://schemas.microsoft.com/office/powerpoint/2010/main" val="97952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66F1-B382-D919-502F-4FB8ADE1D183}"/>
              </a:ext>
            </a:extLst>
          </p:cNvPr>
          <p:cNvSpPr>
            <a:spLocks noGrp="1"/>
          </p:cNvSpPr>
          <p:nvPr>
            <p:ph type="title"/>
          </p:nvPr>
        </p:nvSpPr>
        <p:spPr/>
        <p:txBody>
          <a:bodyPr>
            <a:normAutofit/>
          </a:bodyPr>
          <a:lstStyle/>
          <a:p>
            <a:r>
              <a:rPr lang="en-US" sz="4800" dirty="0">
                <a:ea typeface="+mj-lt"/>
                <a:cs typeface="+mj-lt"/>
              </a:rPr>
              <a:t>Advantages of RMI</a:t>
            </a:r>
            <a:endParaRPr lang="en-US" sz="4800" dirty="0"/>
          </a:p>
        </p:txBody>
      </p:sp>
      <p:sp>
        <p:nvSpPr>
          <p:cNvPr id="3" name="Content Placeholder 2">
            <a:extLst>
              <a:ext uri="{FF2B5EF4-FFF2-40B4-BE49-F238E27FC236}">
                <a16:creationId xmlns:a16="http://schemas.microsoft.com/office/drawing/2014/main" id="{2B2AC7D5-4999-05FF-7BD2-50860B25A3F5}"/>
              </a:ext>
            </a:extLst>
          </p:cNvPr>
          <p:cNvSpPr>
            <a:spLocks noGrp="1"/>
          </p:cNvSpPr>
          <p:nvPr>
            <p:ph idx="1"/>
          </p:nvPr>
        </p:nvSpPr>
        <p:spPr>
          <a:xfrm>
            <a:off x="838200" y="1724984"/>
            <a:ext cx="10774392" cy="5153703"/>
          </a:xfrm>
        </p:spPr>
        <p:txBody>
          <a:bodyPr vert="horz" lIns="91440" tIns="45720" rIns="91440" bIns="45720" rtlCol="0" anchor="t">
            <a:noAutofit/>
          </a:bodyPr>
          <a:lstStyle/>
          <a:p>
            <a:r>
              <a:rPr lang="en-US" sz="3200" b="1" dirty="0">
                <a:ea typeface="+mn-lt"/>
                <a:cs typeface="+mn-lt"/>
              </a:rPr>
              <a:t>Simplifies Communication</a:t>
            </a:r>
            <a:r>
              <a:rPr lang="en-US" sz="3200" dirty="0">
                <a:ea typeface="+mn-lt"/>
                <a:cs typeface="+mn-lt"/>
              </a:rPr>
              <a:t>: RMI makes it easy for Java programs to communicate over a network. It allows methods to be called on remote objects as if they were local.</a:t>
            </a:r>
            <a:endParaRPr lang="en-US" sz="3200"/>
          </a:p>
          <a:p>
            <a:r>
              <a:rPr lang="en-US" sz="2400" b="1" dirty="0">
                <a:ea typeface="+mn-lt"/>
                <a:cs typeface="+mn-lt"/>
              </a:rPr>
              <a:t>Integration with Java:</a:t>
            </a:r>
            <a:r>
              <a:rPr lang="en-US" sz="2400" dirty="0">
                <a:ea typeface="+mn-lt"/>
                <a:cs typeface="+mn-lt"/>
              </a:rPr>
              <a:t> </a:t>
            </a:r>
            <a:r>
              <a:rPr lang="en-US" sz="3200" dirty="0">
                <a:ea typeface="+mn-lt"/>
                <a:cs typeface="+mn-lt"/>
              </a:rPr>
              <a:t>Since RMI is built into Java, it integrates seamlessly with Java applications. Developers can use familiar Java constructs and libraries.</a:t>
            </a:r>
            <a:endParaRPr lang="en-US" sz="3200"/>
          </a:p>
          <a:p>
            <a:r>
              <a:rPr lang="en-US" sz="2400" b="1" dirty="0">
                <a:ea typeface="+mn-lt"/>
                <a:cs typeface="+mn-lt"/>
              </a:rPr>
              <a:t>Object-Oriented</a:t>
            </a:r>
            <a:r>
              <a:rPr lang="en-US" sz="3200" dirty="0">
                <a:ea typeface="+mn-lt"/>
                <a:cs typeface="+mn-lt"/>
              </a:rPr>
              <a:t> RMI allows passing of complex data types (objects) as parameters and return values, making it powerful and flexible.</a:t>
            </a:r>
          </a:p>
          <a:p>
            <a:endParaRPr lang="en-US" dirty="0"/>
          </a:p>
        </p:txBody>
      </p:sp>
    </p:spTree>
    <p:extLst>
      <p:ext uri="{BB962C8B-B14F-4D97-AF65-F5344CB8AC3E}">
        <p14:creationId xmlns:p14="http://schemas.microsoft.com/office/powerpoint/2010/main" val="276532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796B-B1AB-95E2-8079-39311DC93412}"/>
              </a:ext>
            </a:extLst>
          </p:cNvPr>
          <p:cNvSpPr>
            <a:spLocks noGrp="1"/>
          </p:cNvSpPr>
          <p:nvPr>
            <p:ph type="title"/>
          </p:nvPr>
        </p:nvSpPr>
        <p:spPr/>
        <p:txBody>
          <a:bodyPr/>
          <a:lstStyle/>
          <a:p>
            <a:r>
              <a:rPr lang="en-US" sz="4800" dirty="0">
                <a:latin typeface="TW Cen MT"/>
              </a:rPr>
              <a:t>Advantages of RMI..</a:t>
            </a:r>
            <a:endParaRPr lang="en-US" dirty="0"/>
          </a:p>
        </p:txBody>
      </p:sp>
      <p:sp>
        <p:nvSpPr>
          <p:cNvPr id="3" name="Content Placeholder 2">
            <a:extLst>
              <a:ext uri="{FF2B5EF4-FFF2-40B4-BE49-F238E27FC236}">
                <a16:creationId xmlns:a16="http://schemas.microsoft.com/office/drawing/2014/main" id="{60B4F429-1094-4EDC-667D-E126E9E4385F}"/>
              </a:ext>
            </a:extLst>
          </p:cNvPr>
          <p:cNvSpPr>
            <a:spLocks noGrp="1"/>
          </p:cNvSpPr>
          <p:nvPr>
            <p:ph idx="1"/>
          </p:nvPr>
        </p:nvSpPr>
        <p:spPr/>
        <p:txBody>
          <a:bodyPr vert="horz" lIns="91440" tIns="45720" rIns="91440" bIns="45720" rtlCol="0" anchor="t">
            <a:normAutofit/>
          </a:bodyPr>
          <a:lstStyle/>
          <a:p>
            <a:r>
              <a:rPr lang="en-US" b="1" dirty="0">
                <a:latin typeface="Segoe UI"/>
                <a:cs typeface="Segoe UI"/>
              </a:rPr>
              <a:t>Security Manager</a:t>
            </a:r>
            <a:r>
              <a:rPr lang="en-US" dirty="0">
                <a:latin typeface="Segoe UI"/>
                <a:cs typeface="Segoe UI"/>
              </a:rPr>
              <a:t>: RMI provides a security manager that can enforce access control policies, enhancing the security of remote interactions.</a:t>
            </a:r>
          </a:p>
          <a:p>
            <a:r>
              <a:rPr lang="en-US" b="1" dirty="0">
                <a:latin typeface="Segoe UI"/>
                <a:cs typeface="Segoe UI"/>
              </a:rPr>
              <a:t>Memory Management</a:t>
            </a:r>
            <a:r>
              <a:rPr lang="en-US" dirty="0">
                <a:latin typeface="Segoe UI"/>
                <a:cs typeface="Segoe UI"/>
              </a:rPr>
              <a:t>: RMI takes care of memory management and garbage collection for remote objects, reducing the risk of memory leaks.</a:t>
            </a:r>
          </a:p>
          <a:p>
            <a:r>
              <a:rPr lang="en-US" b="1" dirty="0">
                <a:latin typeface="Segoe UI"/>
                <a:cs typeface="Segoe UI"/>
              </a:rPr>
              <a:t>Remote Exceptions</a:t>
            </a:r>
            <a:r>
              <a:rPr lang="en-US" dirty="0">
                <a:latin typeface="Segoe UI"/>
                <a:cs typeface="Segoe UI"/>
              </a:rPr>
              <a:t>: RMI provides a mechanism to handle remote exceptions, making it easier to debug and manage errors in distributed applications.</a:t>
            </a:r>
          </a:p>
          <a:p>
            <a:endParaRPr lang="en-US" dirty="0"/>
          </a:p>
        </p:txBody>
      </p:sp>
    </p:spTree>
    <p:extLst>
      <p:ext uri="{BB962C8B-B14F-4D97-AF65-F5344CB8AC3E}">
        <p14:creationId xmlns:p14="http://schemas.microsoft.com/office/powerpoint/2010/main" val="425829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D939-20F0-D66A-4010-FAAE88F982E1}"/>
              </a:ext>
            </a:extLst>
          </p:cNvPr>
          <p:cNvSpPr>
            <a:spLocks noGrp="1"/>
          </p:cNvSpPr>
          <p:nvPr>
            <p:ph type="title"/>
          </p:nvPr>
        </p:nvSpPr>
        <p:spPr/>
        <p:txBody>
          <a:bodyPr/>
          <a:lstStyle/>
          <a:p>
            <a:r>
              <a:rPr lang="en-US" dirty="0">
                <a:latin typeface="TW Cen MT"/>
              </a:rPr>
              <a:t>Disadvantages of RMI</a:t>
            </a:r>
            <a:endParaRPr lang="en-US" dirty="0"/>
          </a:p>
        </p:txBody>
      </p:sp>
      <p:sp>
        <p:nvSpPr>
          <p:cNvPr id="3" name="Content Placeholder 2">
            <a:extLst>
              <a:ext uri="{FF2B5EF4-FFF2-40B4-BE49-F238E27FC236}">
                <a16:creationId xmlns:a16="http://schemas.microsoft.com/office/drawing/2014/main" id="{AD795D51-D1A5-FEB4-374D-7A79E77180E8}"/>
              </a:ext>
            </a:extLst>
          </p:cNvPr>
          <p:cNvSpPr>
            <a:spLocks noGrp="1"/>
          </p:cNvSpPr>
          <p:nvPr>
            <p:ph idx="1"/>
          </p:nvPr>
        </p:nvSpPr>
        <p:spPr/>
        <p:txBody>
          <a:bodyPr vert="horz" lIns="91440" tIns="45720" rIns="91440" bIns="45720" rtlCol="0" anchor="t">
            <a:normAutofit/>
          </a:bodyPr>
          <a:lstStyle/>
          <a:p>
            <a:r>
              <a:rPr lang="en-US" b="1" dirty="0">
                <a:ea typeface="+mn-lt"/>
                <a:cs typeface="+mn-lt"/>
              </a:rPr>
              <a:t>Limited to Java</a:t>
            </a:r>
            <a:r>
              <a:rPr lang="en-US" dirty="0">
                <a:ea typeface="+mn-lt"/>
                <a:cs typeface="+mn-lt"/>
              </a:rPr>
              <a:t>: RMI works only with Java. This limits its use in environments where multiple programming languages are used.</a:t>
            </a:r>
            <a:endParaRPr lang="en-US" dirty="0"/>
          </a:p>
          <a:p>
            <a:r>
              <a:rPr lang="en-US" b="1" dirty="0">
                <a:ea typeface="+mn-lt"/>
                <a:cs typeface="+mn-lt"/>
              </a:rPr>
              <a:t>Difficult to Scale</a:t>
            </a:r>
            <a:r>
              <a:rPr lang="en-US" dirty="0">
                <a:ea typeface="+mn-lt"/>
                <a:cs typeface="+mn-lt"/>
              </a:rPr>
              <a:t>: For very large systems, managing many remote objects and their interactions can become complex and harder to scale.</a:t>
            </a:r>
            <a:endParaRPr lang="en-US" dirty="0"/>
          </a:p>
          <a:p>
            <a:r>
              <a:rPr lang="en-US" b="1" dirty="0">
                <a:ea typeface="+mn-lt"/>
                <a:cs typeface="+mn-lt"/>
              </a:rPr>
              <a:t>Slower than Local Calls</a:t>
            </a:r>
            <a:r>
              <a:rPr lang="en-US" dirty="0">
                <a:ea typeface="+mn-lt"/>
                <a:cs typeface="+mn-lt"/>
              </a:rPr>
              <a:t>: Remote method calls are slower than local calls due to network latency and serialization/deserialization overhead.</a:t>
            </a:r>
            <a:endParaRPr lang="en-US" dirty="0"/>
          </a:p>
          <a:p>
            <a:endParaRPr lang="en-US" dirty="0"/>
          </a:p>
        </p:txBody>
      </p:sp>
    </p:spTree>
    <p:extLst>
      <p:ext uri="{BB962C8B-B14F-4D97-AF65-F5344CB8AC3E}">
        <p14:creationId xmlns:p14="http://schemas.microsoft.com/office/powerpoint/2010/main" val="244325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39B2-06E8-A9BC-CC18-8D1B525C7514}"/>
              </a:ext>
            </a:extLst>
          </p:cNvPr>
          <p:cNvSpPr>
            <a:spLocks noGrp="1"/>
          </p:cNvSpPr>
          <p:nvPr>
            <p:ph type="title"/>
          </p:nvPr>
        </p:nvSpPr>
        <p:spPr/>
        <p:txBody>
          <a:bodyPr/>
          <a:lstStyle/>
          <a:p>
            <a:r>
              <a:rPr lang="en-US" dirty="0"/>
              <a:t>Disadvantages of RMI..</a:t>
            </a:r>
          </a:p>
        </p:txBody>
      </p:sp>
      <p:sp>
        <p:nvSpPr>
          <p:cNvPr id="3" name="Content Placeholder 2">
            <a:extLst>
              <a:ext uri="{FF2B5EF4-FFF2-40B4-BE49-F238E27FC236}">
                <a16:creationId xmlns:a16="http://schemas.microsoft.com/office/drawing/2014/main" id="{E71021DD-573C-C50E-9843-AB7C20EFF23A}"/>
              </a:ext>
            </a:extLst>
          </p:cNvPr>
          <p:cNvSpPr>
            <a:spLocks noGrp="1"/>
          </p:cNvSpPr>
          <p:nvPr>
            <p:ph idx="1"/>
          </p:nvPr>
        </p:nvSpPr>
        <p:spPr/>
        <p:txBody>
          <a:bodyPr vert="horz" lIns="91440" tIns="45720" rIns="91440" bIns="45720" rtlCol="0" anchor="t">
            <a:normAutofit/>
          </a:bodyPr>
          <a:lstStyle/>
          <a:p>
            <a:r>
              <a:rPr lang="en-US" b="1" dirty="0">
                <a:latin typeface="Arial"/>
                <a:cs typeface="Arial"/>
              </a:rPr>
              <a:t>Requires Reliable Network</a:t>
            </a:r>
            <a:r>
              <a:rPr lang="en-US" dirty="0">
                <a:latin typeface="Arial"/>
                <a:cs typeface="Arial"/>
              </a:rPr>
              <a:t>: RMI relies on a stable network connection. Network issues can lead to failures in remote method calls.</a:t>
            </a:r>
          </a:p>
          <a:p>
            <a:r>
              <a:rPr lang="en-US" b="1" dirty="0">
                <a:latin typeface="Arial"/>
                <a:cs typeface="Arial"/>
              </a:rPr>
              <a:t>Network Configuration</a:t>
            </a:r>
            <a:r>
              <a:rPr lang="en-US" dirty="0">
                <a:latin typeface="Arial"/>
                <a:cs typeface="Arial"/>
              </a:rPr>
              <a:t>: RMI may face issues with firewalls and network configurations, as it requires specific ports to be open for communication.</a:t>
            </a:r>
          </a:p>
          <a:p>
            <a:r>
              <a:rPr lang="en-US" b="1" dirty="0">
                <a:latin typeface="Arial"/>
                <a:cs typeface="Arial"/>
              </a:rPr>
              <a:t>Deployment Challenges</a:t>
            </a:r>
            <a:r>
              <a:rPr lang="en-US" dirty="0">
                <a:latin typeface="Arial"/>
                <a:cs typeface="Arial"/>
              </a:rPr>
              <a:t>: Setting up and configuring the RMI registry, handling security policies, and deploying remote objects can be more complex compared to local applications.</a:t>
            </a:r>
          </a:p>
          <a:p>
            <a:endParaRPr lang="en-US" dirty="0"/>
          </a:p>
        </p:txBody>
      </p:sp>
    </p:spTree>
    <p:extLst>
      <p:ext uri="{BB962C8B-B14F-4D97-AF65-F5344CB8AC3E}">
        <p14:creationId xmlns:p14="http://schemas.microsoft.com/office/powerpoint/2010/main" val="78902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51982-62B2-5FE8-0458-4255054E839E}"/>
              </a:ext>
            </a:extLst>
          </p:cNvPr>
          <p:cNvSpPr>
            <a:spLocks noGrp="1"/>
          </p:cNvSpPr>
          <p:nvPr>
            <p:ph idx="1"/>
          </p:nvPr>
        </p:nvSpPr>
        <p:spPr>
          <a:xfrm>
            <a:off x="881332" y="718569"/>
            <a:ext cx="10429336" cy="4132912"/>
          </a:xfrm>
        </p:spPr>
        <p:txBody>
          <a:bodyPr vert="horz" lIns="91440" tIns="45720" rIns="91440" bIns="45720" rtlCol="0" anchor="t">
            <a:normAutofit/>
          </a:bodyPr>
          <a:lstStyle/>
          <a:p>
            <a:pPr marL="0" indent="0">
              <a:buNone/>
            </a:pPr>
            <a:r>
              <a:rPr lang="en-US" b="1">
                <a:solidFill>
                  <a:srgbClr val="002060"/>
                </a:solidFill>
              </a:rPr>
              <a:t>Group Members</a:t>
            </a:r>
          </a:p>
          <a:p>
            <a:pPr marL="0" indent="0">
              <a:buNone/>
            </a:pPr>
            <a:endParaRPr lang="en-US" b="1">
              <a:solidFill>
                <a:srgbClr val="002060"/>
              </a:solidFill>
              <a:ea typeface="+mn-lt"/>
              <a:cs typeface="+mn-lt"/>
            </a:endParaRPr>
          </a:p>
          <a:p>
            <a:pPr>
              <a:buNone/>
            </a:pPr>
            <a:r>
              <a:rPr lang="en-US">
                <a:ea typeface="+mn-lt"/>
                <a:cs typeface="+mn-lt"/>
              </a:rPr>
              <a:t>1. </a:t>
            </a:r>
            <a:r>
              <a:rPr lang="en-US" err="1">
                <a:ea typeface="+mn-lt"/>
                <a:cs typeface="+mn-lt"/>
              </a:rPr>
              <a:t>Alferid</a:t>
            </a:r>
            <a:r>
              <a:rPr lang="en-US">
                <a:ea typeface="+mn-lt"/>
                <a:cs typeface="+mn-lt"/>
              </a:rPr>
              <a:t> Hassen....................................NSR/1452/14</a:t>
            </a:r>
            <a:endParaRPr lang="en-US"/>
          </a:p>
          <a:p>
            <a:pPr>
              <a:buNone/>
            </a:pPr>
            <a:r>
              <a:rPr lang="en-US">
                <a:ea typeface="+mn-lt"/>
                <a:cs typeface="+mn-lt"/>
              </a:rPr>
              <a:t>2.Abdulkerim Jemal..............................NSR/429/14</a:t>
            </a:r>
            <a:endParaRPr lang="en-US"/>
          </a:p>
          <a:p>
            <a:pPr>
              <a:buNone/>
            </a:pPr>
            <a:r>
              <a:rPr lang="en-US">
                <a:ea typeface="+mn-lt"/>
                <a:cs typeface="+mn-lt"/>
              </a:rPr>
              <a:t>3.Serkalem </a:t>
            </a:r>
            <a:r>
              <a:rPr lang="en-US" err="1">
                <a:ea typeface="+mn-lt"/>
                <a:cs typeface="+mn-lt"/>
              </a:rPr>
              <a:t>Delelegn</a:t>
            </a:r>
            <a:r>
              <a:rPr lang="en-US">
                <a:ea typeface="+mn-lt"/>
                <a:cs typeface="+mn-lt"/>
              </a:rPr>
              <a:t>.............................NSR/1967/14</a:t>
            </a:r>
            <a:endParaRPr lang="en-US" err="1"/>
          </a:p>
          <a:p>
            <a:pPr>
              <a:buNone/>
            </a:pPr>
            <a:r>
              <a:rPr lang="en-US">
                <a:ea typeface="+mn-lt"/>
                <a:cs typeface="+mn-lt"/>
              </a:rPr>
              <a:t>4.Amanuel Markos.................................NSR/1458/14</a:t>
            </a:r>
            <a:endParaRPr lang="en-US"/>
          </a:p>
          <a:p>
            <a:pPr>
              <a:buNone/>
            </a:pPr>
            <a:r>
              <a:rPr lang="en-US">
                <a:ea typeface="+mn-lt"/>
                <a:cs typeface="+mn-lt"/>
              </a:rPr>
              <a:t>5. Yordanos Eshetu.................................NSR/2772/14</a:t>
            </a:r>
            <a:endParaRPr lang="en-US"/>
          </a:p>
          <a:p>
            <a:pPr marL="0" indent="0">
              <a:buNone/>
            </a:pPr>
            <a:r>
              <a:rPr lang="en-US">
                <a:ea typeface="+mn-lt"/>
                <a:cs typeface="+mn-lt"/>
              </a:rPr>
              <a:t>6. Ephrem Demeke.................................NSR/2302/14</a:t>
            </a:r>
            <a:endParaRPr lang="en-US"/>
          </a:p>
        </p:txBody>
      </p:sp>
    </p:spTree>
    <p:extLst>
      <p:ext uri="{BB962C8B-B14F-4D97-AF65-F5344CB8AC3E}">
        <p14:creationId xmlns:p14="http://schemas.microsoft.com/office/powerpoint/2010/main" val="403019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Blue blocks and networks technology background">
            <a:extLst>
              <a:ext uri="{FF2B5EF4-FFF2-40B4-BE49-F238E27FC236}">
                <a16:creationId xmlns:a16="http://schemas.microsoft.com/office/drawing/2014/main" id="{A7AB0BE9-5B54-AE22-0666-E6A064348466}"/>
              </a:ext>
            </a:extLst>
          </p:cNvPr>
          <p:cNvPicPr>
            <a:picLocks noChangeAspect="1"/>
          </p:cNvPicPr>
          <p:nvPr/>
        </p:nvPicPr>
        <p:blipFill rotWithShape="1">
          <a:blip r:embed="rId2"/>
          <a:srcRect l="13990" r="46183" b="-438"/>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0"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EE1641-6E12-CBCB-0FB4-AA34A09D4B36}"/>
              </a:ext>
            </a:extLst>
          </p:cNvPr>
          <p:cNvSpPr>
            <a:spLocks noGrp="1"/>
          </p:cNvSpPr>
          <p:nvPr>
            <p:ph type="title"/>
          </p:nvPr>
        </p:nvSpPr>
        <p:spPr>
          <a:xfrm>
            <a:off x="5827048" y="407987"/>
            <a:ext cx="5721484" cy="1325563"/>
          </a:xfrm>
        </p:spPr>
        <p:txBody>
          <a:bodyPr>
            <a:normAutofit/>
          </a:bodyPr>
          <a:lstStyle/>
          <a:p>
            <a:r>
              <a:rPr lang="en-US"/>
              <a:t>What is RMI?</a:t>
            </a:r>
          </a:p>
        </p:txBody>
      </p:sp>
      <p:sp>
        <p:nvSpPr>
          <p:cNvPr id="3" name="Content Placeholder 2">
            <a:extLst>
              <a:ext uri="{FF2B5EF4-FFF2-40B4-BE49-F238E27FC236}">
                <a16:creationId xmlns:a16="http://schemas.microsoft.com/office/drawing/2014/main" id="{0BC82FC9-AC66-A0AB-A6FA-AC3A755D0EEB}"/>
              </a:ext>
            </a:extLst>
          </p:cNvPr>
          <p:cNvSpPr>
            <a:spLocks noGrp="1"/>
          </p:cNvSpPr>
          <p:nvPr>
            <p:ph idx="1"/>
          </p:nvPr>
        </p:nvSpPr>
        <p:spPr>
          <a:xfrm>
            <a:off x="5827048" y="1868487"/>
            <a:ext cx="5721484" cy="4351338"/>
          </a:xfrm>
        </p:spPr>
        <p:txBody>
          <a:bodyPr vert="horz" lIns="91440" tIns="45720" rIns="91440" bIns="45720" rtlCol="0">
            <a:normAutofit/>
          </a:bodyPr>
          <a:lstStyle/>
          <a:p>
            <a:r>
              <a:rPr lang="en-US">
                <a:ea typeface="+mn-lt"/>
                <a:cs typeface="+mn-lt"/>
              </a:rPr>
              <a:t>RMI stands for Remote Method Invocation. It is a Java API that allows objects to invoke methods on other objects that are running in a different JVM. </a:t>
            </a:r>
          </a:p>
          <a:p>
            <a:r>
              <a:rPr lang="en-US">
                <a:ea typeface="+mn-lt"/>
                <a:cs typeface="+mn-lt"/>
              </a:rPr>
              <a:t>This is useful for building distributed applications, where you need to have multiple applications communicating with each other.</a:t>
            </a:r>
            <a:endParaRPr lang="en-US"/>
          </a:p>
          <a:p>
            <a:pPr marL="0" indent="0">
              <a:buNone/>
            </a:pPr>
            <a:endParaRPr lang="en-US"/>
          </a:p>
        </p:txBody>
      </p:sp>
    </p:spTree>
    <p:extLst>
      <p:ext uri="{BB962C8B-B14F-4D97-AF65-F5344CB8AC3E}">
        <p14:creationId xmlns:p14="http://schemas.microsoft.com/office/powerpoint/2010/main" val="251237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B73D-7301-6425-FE30-CBB8FB998F59}"/>
              </a:ext>
            </a:extLst>
          </p:cNvPr>
          <p:cNvSpPr>
            <a:spLocks noGrp="1"/>
          </p:cNvSpPr>
          <p:nvPr>
            <p:ph type="title"/>
          </p:nvPr>
        </p:nvSpPr>
        <p:spPr/>
        <p:txBody>
          <a:bodyPr/>
          <a:lstStyle/>
          <a:p>
            <a:r>
              <a:rPr lang="en-US">
                <a:latin typeface="TW Cen MT"/>
              </a:rPr>
              <a:t>RMI Architecture..</a:t>
            </a:r>
            <a:endParaRPr lang="en-US"/>
          </a:p>
        </p:txBody>
      </p:sp>
      <p:sp>
        <p:nvSpPr>
          <p:cNvPr id="3" name="Content Placeholder 2">
            <a:extLst>
              <a:ext uri="{FF2B5EF4-FFF2-40B4-BE49-F238E27FC236}">
                <a16:creationId xmlns:a16="http://schemas.microsoft.com/office/drawing/2014/main" id="{B4E38B9C-D629-E07C-2AAA-D37605F3CD57}"/>
              </a:ext>
            </a:extLst>
          </p:cNvPr>
          <p:cNvSpPr>
            <a:spLocks noGrp="1"/>
          </p:cNvSpPr>
          <p:nvPr>
            <p:ph idx="1"/>
          </p:nvPr>
        </p:nvSpPr>
        <p:spPr>
          <a:xfrm>
            <a:off x="838200" y="1509323"/>
            <a:ext cx="10515600" cy="4794270"/>
          </a:xfrm>
        </p:spPr>
        <p:txBody>
          <a:bodyPr vert="horz" lIns="91440" tIns="45720" rIns="91440" bIns="45720" rtlCol="0" anchor="t">
            <a:normAutofit/>
          </a:bodyPr>
          <a:lstStyle/>
          <a:p>
            <a:r>
              <a:rPr lang="en-US">
                <a:ea typeface="+mn-lt"/>
                <a:cs typeface="+mn-lt"/>
              </a:rPr>
              <a:t>The RMI architecture is composed of several key components that work together to enable remote communication between Java objects.</a:t>
            </a:r>
            <a:endParaRPr lang="en-US"/>
          </a:p>
          <a:p>
            <a:pPr marL="0" indent="0">
              <a:buNone/>
            </a:pPr>
            <a:r>
              <a:rPr lang="en-US" b="1">
                <a:solidFill>
                  <a:srgbClr val="7030A0"/>
                </a:solidFill>
              </a:rPr>
              <a:t>Stub</a:t>
            </a:r>
          </a:p>
          <a:p>
            <a:r>
              <a:rPr lang="en-US">
                <a:ea typeface="+mn-lt"/>
                <a:cs typeface="+mn-lt"/>
              </a:rPr>
              <a:t>The stub is a client-side proxy that represents the remote object. It implements the same remote interfaces as the remote object and forwards the method calls to the remote object over the network. </a:t>
            </a:r>
          </a:p>
          <a:p>
            <a:r>
              <a:rPr lang="en-US">
                <a:ea typeface="+mn-lt"/>
                <a:cs typeface="+mn-lt"/>
              </a:rPr>
              <a:t>The stub handles the marshalling (packing) of the parameters, sending the request to the server, and unmarshalling (unpacking) the return values or exceptions.</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308249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0FB3-FBB4-5C81-2B90-4377F496E295}"/>
              </a:ext>
            </a:extLst>
          </p:cNvPr>
          <p:cNvSpPr>
            <a:spLocks noGrp="1"/>
          </p:cNvSpPr>
          <p:nvPr>
            <p:ph type="title"/>
          </p:nvPr>
        </p:nvSpPr>
        <p:spPr/>
        <p:txBody>
          <a:bodyPr/>
          <a:lstStyle/>
          <a:p>
            <a:r>
              <a:rPr lang="en-US">
                <a:latin typeface="TW Cen MT"/>
              </a:rPr>
              <a:t>RMI Architecture..</a:t>
            </a:r>
            <a:endParaRPr lang="en-US"/>
          </a:p>
        </p:txBody>
      </p:sp>
      <p:sp>
        <p:nvSpPr>
          <p:cNvPr id="3" name="Content Placeholder 2">
            <a:extLst>
              <a:ext uri="{FF2B5EF4-FFF2-40B4-BE49-F238E27FC236}">
                <a16:creationId xmlns:a16="http://schemas.microsoft.com/office/drawing/2014/main" id="{6AD93F70-2A4B-D5E1-393D-ACEBE725FF4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a:solidFill>
                  <a:srgbClr val="7030A0"/>
                </a:solidFill>
              </a:rPr>
              <a:t>Skeleton</a:t>
            </a:r>
          </a:p>
          <a:p>
            <a:r>
              <a:rPr lang="en-US">
                <a:ea typeface="+mn-lt"/>
                <a:cs typeface="+mn-lt"/>
              </a:rPr>
              <a:t>The skeleton is a server-side entity that receives the remote method calls from the stub, unmarshalls the parameters, invokes the appropriate method on the actual remote object implementation, and then marshals the return value or exception to send back to the stub.</a:t>
            </a:r>
            <a:endParaRPr lang="en-US"/>
          </a:p>
          <a:p>
            <a:pPr marL="0" indent="0">
              <a:buNone/>
            </a:pPr>
            <a:r>
              <a:rPr lang="en-US" b="1">
                <a:solidFill>
                  <a:srgbClr val="7030A0"/>
                </a:solidFill>
              </a:rPr>
              <a:t>Modern Java RMI</a:t>
            </a:r>
          </a:p>
          <a:p>
            <a:r>
              <a:rPr lang="en-US">
                <a:ea typeface="+mn-lt"/>
                <a:cs typeface="+mn-lt"/>
              </a:rPr>
              <a:t>In modern versions of Java (since Java 2 SDK, v1.2), the need for explicitly generating skeletons is removed as the RMI runtime handles this automatically. Only the stub needs to be generated if you're not using dynamic proxies (introduced in Java 5).</a:t>
            </a:r>
            <a:endParaRPr lang="en-US"/>
          </a:p>
          <a:p>
            <a:endParaRPr lang="en-US"/>
          </a:p>
        </p:txBody>
      </p:sp>
    </p:spTree>
    <p:extLst>
      <p:ext uri="{BB962C8B-B14F-4D97-AF65-F5344CB8AC3E}">
        <p14:creationId xmlns:p14="http://schemas.microsoft.com/office/powerpoint/2010/main" val="72562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3EBC-457E-7624-228E-91B5535F11F3}"/>
              </a:ext>
            </a:extLst>
          </p:cNvPr>
          <p:cNvSpPr>
            <a:spLocks noGrp="1"/>
          </p:cNvSpPr>
          <p:nvPr>
            <p:ph type="title"/>
          </p:nvPr>
        </p:nvSpPr>
        <p:spPr/>
        <p:txBody>
          <a:bodyPr/>
          <a:lstStyle/>
          <a:p>
            <a:r>
              <a:rPr lang="en-US">
                <a:latin typeface="TW Cen MT"/>
              </a:rPr>
              <a:t>RMI Architecture..</a:t>
            </a:r>
            <a:endParaRPr lang="en-US"/>
          </a:p>
        </p:txBody>
      </p:sp>
      <p:sp>
        <p:nvSpPr>
          <p:cNvPr id="3" name="Content Placeholder 2">
            <a:extLst>
              <a:ext uri="{FF2B5EF4-FFF2-40B4-BE49-F238E27FC236}">
                <a16:creationId xmlns:a16="http://schemas.microsoft.com/office/drawing/2014/main" id="{758AD17F-AAE7-20C8-028D-44229FC1B402}"/>
              </a:ext>
            </a:extLst>
          </p:cNvPr>
          <p:cNvSpPr>
            <a:spLocks noGrp="1"/>
          </p:cNvSpPr>
          <p:nvPr>
            <p:ph idx="1"/>
          </p:nvPr>
        </p:nvSpPr>
        <p:spPr/>
        <p:txBody>
          <a:bodyPr vert="horz" lIns="91440" tIns="45720" rIns="91440" bIns="45720" rtlCol="0" anchor="t">
            <a:normAutofit/>
          </a:bodyPr>
          <a:lstStyle/>
          <a:p>
            <a:pPr marL="0" indent="0">
              <a:buNone/>
            </a:pPr>
            <a:r>
              <a:rPr lang="en-US" b="1">
                <a:solidFill>
                  <a:srgbClr val="7030A0"/>
                </a:solidFill>
                <a:ea typeface="+mn-lt"/>
                <a:cs typeface="+mn-lt"/>
              </a:rPr>
              <a:t>The RMI Registry</a:t>
            </a:r>
            <a:endParaRPr lang="en-US"/>
          </a:p>
          <a:p>
            <a:r>
              <a:rPr lang="en-US">
                <a:ea typeface="+mn-lt"/>
                <a:cs typeface="+mn-lt"/>
              </a:rPr>
              <a:t>The RMI Registry in Java is a crucial component for the Java Remote Method Invocation (RMI) system. It acts as a simple directory service where remote objects can be registered and looked up. </a:t>
            </a:r>
          </a:p>
          <a:p>
            <a:r>
              <a:rPr lang="en-US">
                <a:ea typeface="+mn-lt"/>
                <a:cs typeface="+mn-lt"/>
              </a:rPr>
              <a:t>The registry helps clients find remote objects using a name-based lookup mechanism.</a:t>
            </a:r>
            <a:endParaRPr lang="en-US"/>
          </a:p>
        </p:txBody>
      </p:sp>
    </p:spTree>
    <p:extLst>
      <p:ext uri="{BB962C8B-B14F-4D97-AF65-F5344CB8AC3E}">
        <p14:creationId xmlns:p14="http://schemas.microsoft.com/office/powerpoint/2010/main" val="144118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08FD-AA91-643A-61FE-C2B102AA2B8F}"/>
              </a:ext>
            </a:extLst>
          </p:cNvPr>
          <p:cNvSpPr>
            <a:spLocks noGrp="1"/>
          </p:cNvSpPr>
          <p:nvPr>
            <p:ph type="title"/>
          </p:nvPr>
        </p:nvSpPr>
        <p:spPr/>
        <p:txBody>
          <a:bodyPr/>
          <a:lstStyle/>
          <a:p>
            <a:r>
              <a:rPr lang="en-US">
                <a:latin typeface="TW Cen MT"/>
              </a:rPr>
              <a:t>RMI Architecture..</a:t>
            </a:r>
            <a:endParaRPr lang="en-US"/>
          </a:p>
        </p:txBody>
      </p:sp>
      <p:sp>
        <p:nvSpPr>
          <p:cNvPr id="3" name="Content Placeholder 2">
            <a:extLst>
              <a:ext uri="{FF2B5EF4-FFF2-40B4-BE49-F238E27FC236}">
                <a16:creationId xmlns:a16="http://schemas.microsoft.com/office/drawing/2014/main" id="{0AB36281-D6D3-80AE-31F0-A99B73291C18}"/>
              </a:ext>
            </a:extLst>
          </p:cNvPr>
          <p:cNvSpPr>
            <a:spLocks noGrp="1"/>
          </p:cNvSpPr>
          <p:nvPr>
            <p:ph idx="1"/>
          </p:nvPr>
        </p:nvSpPr>
        <p:spPr/>
        <p:txBody>
          <a:bodyPr vert="horz" lIns="91440" tIns="45720" rIns="91440" bIns="45720" rtlCol="0" anchor="t">
            <a:normAutofit/>
          </a:bodyPr>
          <a:lstStyle/>
          <a:p>
            <a:pPr marL="0" indent="0">
              <a:buNone/>
            </a:pPr>
            <a:r>
              <a:rPr lang="en-US" b="1">
                <a:solidFill>
                  <a:srgbClr val="7030A0"/>
                </a:solidFill>
                <a:ea typeface="+mn-lt"/>
                <a:cs typeface="+mn-lt"/>
              </a:rPr>
              <a:t>The remote interface</a:t>
            </a:r>
          </a:p>
          <a:p>
            <a:r>
              <a:rPr lang="en-US">
                <a:ea typeface="+mn-lt"/>
                <a:cs typeface="+mn-lt"/>
              </a:rPr>
              <a:t>The remote interface in Java RMI is an interface that defines the methods that can be called remotely by clients. </a:t>
            </a:r>
          </a:p>
          <a:p>
            <a:r>
              <a:rPr lang="en-US">
                <a:ea typeface="+mn-lt"/>
                <a:cs typeface="+mn-lt"/>
              </a:rPr>
              <a:t>This interface must extend </a:t>
            </a:r>
            <a:r>
              <a:rPr lang="en-US" err="1">
                <a:latin typeface="Consolas"/>
              </a:rPr>
              <a:t>java.rmi.Remote</a:t>
            </a:r>
            <a:r>
              <a:rPr lang="en-US">
                <a:ea typeface="+mn-lt"/>
                <a:cs typeface="+mn-lt"/>
              </a:rPr>
              <a:t>, and all the methods declared in it must throw </a:t>
            </a:r>
            <a:r>
              <a:rPr lang="en-US" err="1">
                <a:latin typeface="Consolas"/>
              </a:rPr>
              <a:t>java.rmi.RemoteException</a:t>
            </a:r>
            <a:r>
              <a:rPr lang="en-US">
                <a:ea typeface="+mn-lt"/>
                <a:cs typeface="+mn-lt"/>
              </a:rPr>
              <a:t>.</a:t>
            </a:r>
            <a:endParaRPr lang="en-US"/>
          </a:p>
        </p:txBody>
      </p:sp>
    </p:spTree>
    <p:extLst>
      <p:ext uri="{BB962C8B-B14F-4D97-AF65-F5344CB8AC3E}">
        <p14:creationId xmlns:p14="http://schemas.microsoft.com/office/powerpoint/2010/main" val="338504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700D-01B3-7740-173F-6BB18C243B59}"/>
              </a:ext>
            </a:extLst>
          </p:cNvPr>
          <p:cNvSpPr>
            <a:spLocks noGrp="1"/>
          </p:cNvSpPr>
          <p:nvPr>
            <p:ph type="title"/>
          </p:nvPr>
        </p:nvSpPr>
        <p:spPr>
          <a:xfrm>
            <a:off x="838200" y="365125"/>
            <a:ext cx="5558489" cy="1325563"/>
          </a:xfrm>
        </p:spPr>
        <p:txBody>
          <a:bodyPr>
            <a:normAutofit/>
          </a:bodyPr>
          <a:lstStyle/>
          <a:p>
            <a:r>
              <a:rPr lang="en-US">
                <a:latin typeface="TW Cen MT"/>
              </a:rPr>
              <a:t>Working of RMI</a:t>
            </a:r>
          </a:p>
        </p:txBody>
      </p:sp>
      <p:sp>
        <p:nvSpPr>
          <p:cNvPr id="50" name="Freeform: Shape 4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13E62D-F4A3-6514-A1AB-F862821DE6E9}"/>
              </a:ext>
            </a:extLst>
          </p:cNvPr>
          <p:cNvSpPr>
            <a:spLocks noGrp="1"/>
          </p:cNvSpPr>
          <p:nvPr>
            <p:ph idx="1"/>
          </p:nvPr>
        </p:nvSpPr>
        <p:spPr>
          <a:xfrm>
            <a:off x="838200" y="1724984"/>
            <a:ext cx="8283209" cy="4725148"/>
          </a:xfrm>
        </p:spPr>
        <p:txBody>
          <a:bodyPr vert="horz" lIns="91440" tIns="45720" rIns="91440" bIns="45720" rtlCol="0" anchor="t">
            <a:normAutofit fontScale="92500" lnSpcReduction="10000"/>
          </a:bodyPr>
          <a:lstStyle/>
          <a:p>
            <a:pPr marL="0" indent="0">
              <a:buNone/>
            </a:pPr>
            <a:r>
              <a:rPr lang="en-US">
                <a:solidFill>
                  <a:srgbClr val="000000"/>
                </a:solidFill>
                <a:ea typeface="+mn-lt"/>
                <a:cs typeface="+mn-lt"/>
              </a:rPr>
              <a:t>When the client makes a call to a remote method, the stub intercepts the call and forwards it to the skeleton. </a:t>
            </a:r>
          </a:p>
          <a:p>
            <a:r>
              <a:rPr lang="en-US">
                <a:solidFill>
                  <a:srgbClr val="000000"/>
                </a:solidFill>
                <a:ea typeface="+mn-lt"/>
                <a:cs typeface="+mn-lt"/>
              </a:rPr>
              <a:t>The skeleton then invokes the method on the remote object and returns the result to the stub. The stub then returns the result to the client.</a:t>
            </a:r>
          </a:p>
          <a:p>
            <a:r>
              <a:rPr lang="en-US">
                <a:solidFill>
                  <a:srgbClr val="000000"/>
                </a:solidFill>
                <a:ea typeface="+mn-lt"/>
                <a:cs typeface="+mn-lt"/>
              </a:rPr>
              <a:t>RMI plays a crucial role in the development of distributed applications by simplifying the process of remote method calls. </a:t>
            </a:r>
          </a:p>
          <a:p>
            <a:r>
              <a:rPr lang="en-US">
                <a:solidFill>
                  <a:srgbClr val="000000"/>
                </a:solidFill>
                <a:ea typeface="+mn-lt"/>
                <a:cs typeface="+mn-lt"/>
              </a:rPr>
              <a:t>It leverages Java's object-oriented capabilities to provide a seamless and robust solution for remote communication between Java applications.</a:t>
            </a:r>
            <a:endParaRPr lang="en-US">
              <a:solidFill>
                <a:srgbClr val="000000"/>
              </a:solidFill>
            </a:endParaRPr>
          </a:p>
        </p:txBody>
      </p:sp>
      <p:sp>
        <p:nvSpPr>
          <p:cNvPr id="54" name="Block Arc 5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8" name="Straight Connector 5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05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iagram&#10;&#10;Description automatically generated">
            <a:extLst>
              <a:ext uri="{FF2B5EF4-FFF2-40B4-BE49-F238E27FC236}">
                <a16:creationId xmlns:a16="http://schemas.microsoft.com/office/drawing/2014/main" id="{62792EDC-248B-243B-6887-6C466D3C7FCC}"/>
              </a:ext>
            </a:extLst>
          </p:cNvPr>
          <p:cNvPicPr>
            <a:picLocks noGrp="1" noChangeAspect="1"/>
          </p:cNvPicPr>
          <p:nvPr>
            <p:ph idx="1"/>
          </p:nvPr>
        </p:nvPicPr>
        <p:blipFill>
          <a:blip r:embed="rId2"/>
          <a:stretch>
            <a:fillRect/>
          </a:stretch>
        </p:blipFill>
        <p:spPr>
          <a:xfrm>
            <a:off x="0" y="635609"/>
            <a:ext cx="11904452" cy="5980981"/>
          </a:xfrm>
        </p:spPr>
      </p:pic>
    </p:spTree>
    <p:extLst>
      <p:ext uri="{BB962C8B-B14F-4D97-AF65-F5344CB8AC3E}">
        <p14:creationId xmlns:p14="http://schemas.microsoft.com/office/powerpoint/2010/main" val="108611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8008A0-2E22-9081-8D01-9588679F8E58}"/>
              </a:ext>
            </a:extLst>
          </p:cNvPr>
          <p:cNvSpPr>
            <a:spLocks noGrp="1"/>
          </p:cNvSpPr>
          <p:nvPr>
            <p:ph type="title"/>
          </p:nvPr>
        </p:nvSpPr>
        <p:spPr>
          <a:xfrm>
            <a:off x="838200" y="365125"/>
            <a:ext cx="10515600" cy="1325563"/>
          </a:xfrm>
        </p:spPr>
        <p:txBody>
          <a:bodyPr>
            <a:normAutofit/>
          </a:bodyPr>
          <a:lstStyle/>
          <a:p>
            <a:pPr algn="ctr"/>
            <a:r>
              <a:rPr lang="en-US"/>
              <a:t>Steps to create basic RMI</a:t>
            </a:r>
          </a:p>
        </p:txBody>
      </p:sp>
      <p:graphicFrame>
        <p:nvGraphicFramePr>
          <p:cNvPr id="7" name="Content Placeholder 2">
            <a:extLst>
              <a:ext uri="{FF2B5EF4-FFF2-40B4-BE49-F238E27FC236}">
                <a16:creationId xmlns:a16="http://schemas.microsoft.com/office/drawing/2014/main" id="{2B13454F-835F-7C04-E3C4-941D9EEE0D27}"/>
              </a:ext>
            </a:extLst>
          </p:cNvPr>
          <p:cNvGraphicFramePr>
            <a:graphicFrameLocks noGrp="1"/>
          </p:cNvGraphicFramePr>
          <p:nvPr>
            <p:ph idx="1"/>
            <p:extLst>
              <p:ext uri="{D42A27DB-BD31-4B8C-83A1-F6EECF244321}">
                <p14:modId xmlns:p14="http://schemas.microsoft.com/office/powerpoint/2010/main" val="2543673824"/>
              </p:ext>
            </p:extLst>
          </p:nvPr>
        </p:nvGraphicFramePr>
        <p:xfrm>
          <a:off x="219974" y="1279286"/>
          <a:ext cx="11953335" cy="551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40690"/>
      </p:ext>
    </p:extLst>
  </p:cSld>
  <p:clrMapOvr>
    <a:masterClrMapping/>
  </p:clrMapOvr>
</p:sld>
</file>

<file path=ppt/theme/theme1.xml><?xml version="1.0" encoding="utf-8"?>
<a:theme xmlns:a="http://schemas.openxmlformats.org/drawingml/2006/main" name="ShapesVTI">
  <a:themeElements>
    <a:clrScheme name="Custom 8">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ShapesVTI</vt:lpstr>
      <vt:lpstr>Remote Method Invocation</vt:lpstr>
      <vt:lpstr>What is RMI?</vt:lpstr>
      <vt:lpstr>RMI Architecture..</vt:lpstr>
      <vt:lpstr>RMI Architecture..</vt:lpstr>
      <vt:lpstr>RMI Architecture..</vt:lpstr>
      <vt:lpstr>RMI Architecture..</vt:lpstr>
      <vt:lpstr>Working of RMI</vt:lpstr>
      <vt:lpstr>PowerPoint Presentation</vt:lpstr>
      <vt:lpstr>Steps to create basic RMI</vt:lpstr>
      <vt:lpstr>Creating RMI Applications</vt:lpstr>
      <vt:lpstr>Implementing the remote interface:</vt:lpstr>
      <vt:lpstr>Creating the server program:</vt:lpstr>
      <vt:lpstr>Creating the client program:</vt:lpstr>
      <vt:lpstr>Running the RMI application:</vt:lpstr>
      <vt:lpstr>Advantages of RMI</vt:lpstr>
      <vt:lpstr>Advantages of RMI..</vt:lpstr>
      <vt:lpstr>Disadvantages of RMI</vt:lpstr>
      <vt:lpstr>Disadvantages of RMI..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56</cp:revision>
  <dcterms:created xsi:type="dcterms:W3CDTF">2024-06-23T11:27:48Z</dcterms:created>
  <dcterms:modified xsi:type="dcterms:W3CDTF">2024-06-24T11:47:55Z</dcterms:modified>
</cp:coreProperties>
</file>