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7D4E4-C7E8-4CB9-86E1-9EBD4579B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42197-A97F-48AD-803F-6AFC8FF81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672070-E246-4E68-915F-A30333C0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674368-C613-4B42-852D-071A074E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54C676-A8EA-4E13-AF64-E1F9F82A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62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AF5D-ED54-4712-9E0E-3FAFB3A8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202C9E-77DD-43DE-861A-317AD6DC8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15B389-DE3D-4510-8897-2019C999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5763E-BE5D-44F0-9734-453AD00E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84D55-B9BB-464E-A773-97102EA4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1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432155-EDCB-4D3F-A067-A1CD4EE44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31182C-1B10-48A2-8EA7-E5D91C028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25749-8343-4BF1-9427-8730DC51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8C1746-3314-4CC0-A40B-54D56E30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80093-533C-4735-A0B7-97EF02C9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83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84971-B44D-4A55-B09D-2A0F1F1F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8253C-8462-4DC7-BA0A-72B3840F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C098F2-9B62-4EE4-8827-6E27EAF7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4F5DF-F633-4B19-A063-662CE993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4555F2-FEED-428F-9007-70268663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5A103-573C-4258-8F4D-AAAC3C60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6EDCC7-AE8D-453C-9696-60FFE851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D53C00-991E-4788-B420-3CB05F4B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22E10B-2F66-42CC-BAB5-C96F866D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8CD337-FEDB-4436-BD83-36CDE596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2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13AE3-B535-4A5B-86A8-BDB794F6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11CA0-4BEF-4889-850D-6F9D895B5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E1A108-CA16-41B4-B467-8A8733302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D11BDC-E852-41AE-A76A-9AE53B4A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C9C2C0-40C4-4869-A0FB-19493108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BE748C-3ECE-4DF2-85CD-3206BE83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28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173E2-BF04-48F2-960D-BBB7062E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C8D1A8-433A-4C8C-86A1-135CC1FC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A200C9-BBC1-42A1-803C-36C13E63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CC8692-D78B-4750-B65F-1BDCF2D4F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8726C0-0E63-420A-8A3B-4BDD6CFDA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126209-62D2-4080-858D-13D9FE14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62F52D-E03C-4790-9F50-C27720F3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731425-4A01-4E5C-A1E3-1ECC7653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8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FC588-3901-4911-98E5-837E3EE7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DF9F96-F35D-4961-AB0D-FBDA674A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8C0327-A75F-480A-9266-EF683824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5DCC94-7B2F-4C90-865F-C16B1010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154224-464A-4D16-B75F-830A3003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675516-6835-471E-A107-90961DE5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4DF169-FF5F-405F-84A2-71DA1905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8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35D33-B2AB-4332-9333-4DDF60C8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77B70B-FBDD-4BD5-92A5-E307327A4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C2F785-A6F3-4E24-A129-152C4BA52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109048-ECEA-46EF-BFDF-9D045539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F91F58-6A8A-4387-913A-27B61A1A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665D0A-F31D-49BB-875F-1EB3C38D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85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FB3EC-3283-4F3E-B9AB-D5C5600F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BC6051-35CC-46CB-809A-8405E0E77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8CC622-1B05-42BE-9837-6C1A4F52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52194B-672F-44CE-B045-C03F8DD2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987AC2-5A07-4C3F-BE0F-6ACDD240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8472F5-DEE7-43B3-B97B-45EC48EC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0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528D70-E50B-4EA1-9168-095703CA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68363F-9867-4159-A8AC-0C02B2D2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C97498-98B9-4D01-B5F9-D4BF9AECC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972-6DB7-456F-8D3C-C04D028C9E49}" type="datetimeFigureOut">
              <a:rPr lang="pt-BR" smtClean="0"/>
              <a:t>14/06/2024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96EEFD-EB06-4746-8A05-7224ED207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FCAA5F-6F45-4B86-A5C6-56C45B9FC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68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DA3C5-6A16-47C6-9730-25DE22DCF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561D8A-D1A5-42CA-B137-2AD70DFAB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106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Ismael</dc:creator>
  <cp:lastModifiedBy>Ismael</cp:lastModifiedBy>
  <cp:revision>4</cp:revision>
  <dcterms:created xsi:type="dcterms:W3CDTF">2024-06-13T20:49:47Z</dcterms:created>
  <dcterms:modified xsi:type="dcterms:W3CDTF">2024-06-14T20:37:37Z</dcterms:modified>
</cp:coreProperties>
</file>