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1"/>
  </p:notesMasterIdLst>
  <p:sldIdLst>
    <p:sldId id="256" r:id="rId3"/>
    <p:sldId id="258" r:id="rId4"/>
    <p:sldId id="293" r:id="rId5"/>
    <p:sldId id="292" r:id="rId6"/>
    <p:sldId id="261" r:id="rId7"/>
    <p:sldId id="286" r:id="rId8"/>
    <p:sldId id="272" r:id="rId9"/>
    <p:sldId id="29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gtree" panose="020B0604020202020204" charset="0"/>
      <p:regular r:id="rId16"/>
      <p:bold r:id="rId17"/>
      <p:italic r:id="rId18"/>
      <p:boldItalic r:id="rId19"/>
    </p:embeddedFont>
    <p:embeddedFont>
      <p:font typeface="Geologica" panose="020B0604020202020204" charset="0"/>
      <p:regular r:id="rId20"/>
      <p:bold r:id="rId21"/>
    </p:embeddedFont>
    <p:embeddedFont>
      <p:font typeface="Geologica SemiBold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63C6A-6065-92C8-0C57-25B139BE2292}" v="73" dt="2023-10-14T13:16:50.935"/>
    <p1510:client id="{65FB8FB0-8B8A-BFFA-EF1B-360CCA9F964F}" v="967" dt="2023-10-13T06:54:46.736"/>
    <p1510:client id="{ADB58724-DE9F-7703-6A5C-A3E4DCB05A02}" v="146" dt="2023-10-17T13:13:31.041"/>
    <p1510:client id="{B0600577-2B82-0A96-A36B-7A286396724A}" v="2411" dt="2023-10-17T12:02:53.034"/>
  </p1510:revLst>
</p1510:revInfo>
</file>

<file path=ppt/tableStyles.xml><?xml version="1.0" encoding="utf-8"?>
<a:tblStyleLst xmlns:a="http://schemas.openxmlformats.org/drawingml/2006/main" def="{1D773CD6-0190-413F-A655-15DB0BC5D4B7}">
  <a:tblStyle styleId="{1D773CD6-0190-413F-A655-15DB0BC5D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437EA2-B419-4830-A505-6B5DE72550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font" Target="fonts/font2.fntdata" Id="rId13" /><Relationship Type="http://schemas.openxmlformats.org/officeDocument/2006/relationships/font" Target="fonts/font7.fntdata" Id="rId18" /><Relationship Type="http://schemas.openxmlformats.org/officeDocument/2006/relationships/presProps" Target="presProps.xml" Id="rId26" /><Relationship Type="http://schemas.openxmlformats.org/officeDocument/2006/relationships/slide" Target="slides/slide1.xml" Id="rId3" /><Relationship Type="http://schemas.openxmlformats.org/officeDocument/2006/relationships/font" Target="fonts/font10.fntdata" Id="rId21" /><Relationship Type="http://schemas.openxmlformats.org/officeDocument/2006/relationships/slide" Target="slides/slide5.xml" Id="rId7" /><Relationship Type="http://schemas.openxmlformats.org/officeDocument/2006/relationships/font" Target="fonts/font1.fntdata" Id="rId12" /><Relationship Type="http://schemas.openxmlformats.org/officeDocument/2006/relationships/font" Target="fonts/font6.fntdata" Id="rId17" /><Relationship Type="http://schemas.openxmlformats.org/officeDocument/2006/relationships/font" Target="fonts/font14.fntdata" Id="rId25" /><Relationship Type="http://schemas.openxmlformats.org/officeDocument/2006/relationships/slideMaster" Target="slideMasters/slideMaster2.xml" Id="rId2" /><Relationship Type="http://schemas.openxmlformats.org/officeDocument/2006/relationships/font" Target="fonts/font5.fntdata" Id="rId16" /><Relationship Type="http://schemas.openxmlformats.org/officeDocument/2006/relationships/font" Target="fonts/font9.fntdata" Id="rId20" /><Relationship Type="http://schemas.openxmlformats.org/officeDocument/2006/relationships/tableStyles" Target="tableStyles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notesMaster" Target="notesMasters/notesMaster1.xml" Id="rId11" /><Relationship Type="http://schemas.openxmlformats.org/officeDocument/2006/relationships/font" Target="fonts/font13.fntdata" Id="rId24" /><Relationship Type="http://schemas.openxmlformats.org/officeDocument/2006/relationships/slide" Target="slides/slide3.xml" Id="rId5" /><Relationship Type="http://schemas.openxmlformats.org/officeDocument/2006/relationships/font" Target="fonts/font4.fntdata" Id="rId15" /><Relationship Type="http://schemas.openxmlformats.org/officeDocument/2006/relationships/font" Target="fonts/font12.fntdata" Id="rId23" /><Relationship Type="http://schemas.openxmlformats.org/officeDocument/2006/relationships/theme" Target="theme/theme1.xml" Id="rId28" /><Relationship Type="http://schemas.openxmlformats.org/officeDocument/2006/relationships/slide" Target="slides/slide8.xml" Id="rId10" /><Relationship Type="http://schemas.openxmlformats.org/officeDocument/2006/relationships/font" Target="fonts/font8.fntdata" Id="rId19" /><Relationship Type="http://schemas.microsoft.com/office/2015/10/relationships/revisionInfo" Target="revisionInfo.xml" Id="rId31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font" Target="fonts/font3.fntdata" Id="rId14" /><Relationship Type="http://schemas.openxmlformats.org/officeDocument/2006/relationships/font" Target="fonts/font11.fntdata" Id="rId22" /><Relationship Type="http://schemas.openxmlformats.org/officeDocument/2006/relationships/viewProps" Target="viewProps.xml" Id="rId27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5eb721a55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5eb721a55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25f72f73faa_0_2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25f72f73faa_0_2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f7d1b3f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5f7d1b3f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7725" y="1532075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7725" y="364197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66791" y="-1083538"/>
            <a:ext cx="11982041" cy="7582488"/>
            <a:chOff x="-966791" y="-1083538"/>
            <a:chExt cx="11982041" cy="7582488"/>
          </a:xfrm>
        </p:grpSpPr>
        <p:sp>
          <p:nvSpPr>
            <p:cNvPr id="12" name="Google Shape;12;p2"/>
            <p:cNvSpPr/>
            <p:nvPr/>
          </p:nvSpPr>
          <p:spPr>
            <a:xfrm rot="-10610359">
              <a:off x="-913425" y="-1006565"/>
              <a:ext cx="2847666" cy="2014353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10298" y="120713"/>
            <a:ext cx="9092944" cy="4365448"/>
            <a:chOff x="110298" y="120713"/>
            <a:chExt cx="9092944" cy="43654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110298" y="120713"/>
              <a:ext cx="519981" cy="475820"/>
              <a:chOff x="5847450" y="783825"/>
              <a:chExt cx="444200" cy="4064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3003856" flipH="1">
              <a:off x="8472767" y="3778849"/>
              <a:ext cx="623403" cy="570428"/>
              <a:chOff x="5847450" y="783825"/>
              <a:chExt cx="444200" cy="4064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8334438" y="1819434"/>
            <a:ext cx="550797" cy="584989"/>
            <a:chOff x="8334438" y="1819434"/>
            <a:chExt cx="550797" cy="584989"/>
          </a:xfrm>
        </p:grpSpPr>
        <p:sp>
          <p:nvSpPr>
            <p:cNvPr id="58" name="Google Shape;58;p2"/>
            <p:cNvSpPr/>
            <p:nvPr/>
          </p:nvSpPr>
          <p:spPr>
            <a:xfrm flipH="1">
              <a:off x="8334438" y="1819434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694232" y="221347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732324" y="596519"/>
            <a:ext cx="8172641" cy="4471316"/>
            <a:chOff x="732324" y="596519"/>
            <a:chExt cx="8172641" cy="4471316"/>
          </a:xfrm>
        </p:grpSpPr>
        <p:sp>
          <p:nvSpPr>
            <p:cNvPr id="61" name="Google Shape;61;p2"/>
            <p:cNvSpPr/>
            <p:nvPr/>
          </p:nvSpPr>
          <p:spPr>
            <a:xfrm rot="543">
              <a:off x="732324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660337" flipH="1">
              <a:off x="8712159" y="4843059"/>
              <a:ext cx="155181" cy="20019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411457" y="3973686"/>
            <a:ext cx="2250682" cy="2229481"/>
            <a:chOff x="6411457" y="3973686"/>
            <a:chExt cx="2250682" cy="2229481"/>
          </a:xfrm>
        </p:grpSpPr>
        <p:grpSp>
          <p:nvGrpSpPr>
            <p:cNvPr id="64" name="Google Shape;64;p2"/>
            <p:cNvGrpSpPr/>
            <p:nvPr/>
          </p:nvGrpSpPr>
          <p:grpSpPr>
            <a:xfrm flipH="1">
              <a:off x="7326117" y="3973686"/>
              <a:ext cx="1336022" cy="1399107"/>
              <a:chOff x="760714" y="2825774"/>
              <a:chExt cx="1373943" cy="1438819"/>
            </a:xfrm>
          </p:grpSpPr>
          <p:sp>
            <p:nvSpPr>
              <p:cNvPr id="65" name="Google Shape;65;p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 rot="-4165185" flipH="1">
              <a:off x="6602779" y="4741921"/>
              <a:ext cx="1265828" cy="1285553"/>
              <a:chOff x="3807515" y="3662700"/>
              <a:chExt cx="1268784" cy="128855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1"/>
          <p:cNvGrpSpPr/>
          <p:nvPr/>
        </p:nvGrpSpPr>
        <p:grpSpPr>
          <a:xfrm>
            <a:off x="6123620" y="-1429530"/>
            <a:ext cx="4676753" cy="7997228"/>
            <a:chOff x="6123620" y="-1429530"/>
            <a:chExt cx="4676753" cy="7997228"/>
          </a:xfrm>
        </p:grpSpPr>
        <p:sp>
          <p:nvSpPr>
            <p:cNvPr id="565" name="Google Shape;565;p11"/>
            <p:cNvSpPr/>
            <p:nvPr/>
          </p:nvSpPr>
          <p:spPr>
            <a:xfrm rot="-6383026" flipH="1">
              <a:off x="5698838" y="54822"/>
              <a:ext cx="5526318" cy="324991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9861147">
              <a:off x="6677893" y="3799155"/>
              <a:ext cx="3179670" cy="238389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>
            <a:off x="7666789" y="749395"/>
            <a:ext cx="1614060" cy="2018872"/>
            <a:chOff x="7666789" y="749395"/>
            <a:chExt cx="1614060" cy="2018872"/>
          </a:xfrm>
        </p:grpSpPr>
        <p:sp>
          <p:nvSpPr>
            <p:cNvPr id="568" name="Google Shape;568;p11"/>
            <p:cNvSpPr/>
            <p:nvPr/>
          </p:nvSpPr>
          <p:spPr>
            <a:xfrm flipH="1">
              <a:off x="7666789" y="7493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8014897" y="1044824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11"/>
            <p:cNvGrpSpPr/>
            <p:nvPr/>
          </p:nvGrpSpPr>
          <p:grpSpPr>
            <a:xfrm>
              <a:off x="8396776" y="2060965"/>
              <a:ext cx="616182" cy="707301"/>
              <a:chOff x="3072800" y="4581475"/>
              <a:chExt cx="667225" cy="765975"/>
            </a:xfrm>
          </p:grpSpPr>
          <p:sp>
            <p:nvSpPr>
              <p:cNvPr id="571" name="Google Shape;571;p1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11"/>
            <p:cNvSpPr/>
            <p:nvPr/>
          </p:nvSpPr>
          <p:spPr>
            <a:xfrm flipH="1">
              <a:off x="8664712" y="749400"/>
              <a:ext cx="616136" cy="888117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1"/>
          <p:cNvGrpSpPr/>
          <p:nvPr/>
        </p:nvGrpSpPr>
        <p:grpSpPr>
          <a:xfrm>
            <a:off x="6699976" y="274812"/>
            <a:ext cx="1953764" cy="886168"/>
            <a:chOff x="6699976" y="274812"/>
            <a:chExt cx="1953764" cy="886168"/>
          </a:xfrm>
        </p:grpSpPr>
        <p:grpSp>
          <p:nvGrpSpPr>
            <p:cNvPr id="576" name="Google Shape;576;p11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577" name="Google Shape;577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1"/>
            <p:cNvGrpSpPr/>
            <p:nvPr/>
          </p:nvGrpSpPr>
          <p:grpSpPr>
            <a:xfrm flipH="1">
              <a:off x="6699976" y="631587"/>
              <a:ext cx="578526" cy="529393"/>
              <a:chOff x="5847450" y="783825"/>
              <a:chExt cx="444200" cy="406475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1040725" y="1777175"/>
            <a:ext cx="4854300" cy="11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1040725" y="2933075"/>
            <a:ext cx="485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0" name="Google Shape;620;p11"/>
          <p:cNvGrpSpPr/>
          <p:nvPr/>
        </p:nvGrpSpPr>
        <p:grpSpPr>
          <a:xfrm>
            <a:off x="6968960" y="133891"/>
            <a:ext cx="293608" cy="335157"/>
            <a:chOff x="6968960" y="133891"/>
            <a:chExt cx="293608" cy="335157"/>
          </a:xfrm>
        </p:grpSpPr>
        <p:sp>
          <p:nvSpPr>
            <p:cNvPr id="621" name="Google Shape;621;p11"/>
            <p:cNvSpPr/>
            <p:nvPr/>
          </p:nvSpPr>
          <p:spPr>
            <a:xfrm rot="-590" flipH="1">
              <a:off x="7115760" y="1339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 rot="-590" flipH="1">
              <a:off x="6968960" y="27965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1"/>
          <p:cNvSpPr/>
          <p:nvPr/>
        </p:nvSpPr>
        <p:spPr>
          <a:xfrm flipH="1">
            <a:off x="6243313" y="4543525"/>
            <a:ext cx="938077" cy="529401"/>
          </a:xfrm>
          <a:custGeom>
            <a:avLst/>
            <a:gdLst/>
            <a:ahLst/>
            <a:cxnLst/>
            <a:rect l="l" t="t" r="r" b="b"/>
            <a:pathLst>
              <a:path w="36809" h="20771" extrusionOk="0">
                <a:moveTo>
                  <a:pt x="14478" y="1"/>
                </a:moveTo>
                <a:cubicBezTo>
                  <a:pt x="14169" y="1"/>
                  <a:pt x="13901" y="252"/>
                  <a:pt x="13794" y="566"/>
                </a:cubicBezTo>
                <a:lnTo>
                  <a:pt x="10760" y="13160"/>
                </a:lnTo>
                <a:lnTo>
                  <a:pt x="714" y="13160"/>
                </a:lnTo>
                <a:cubicBezTo>
                  <a:pt x="300" y="13160"/>
                  <a:pt x="1" y="13460"/>
                  <a:pt x="1" y="13874"/>
                </a:cubicBezTo>
                <a:cubicBezTo>
                  <a:pt x="1" y="14284"/>
                  <a:pt x="300" y="14623"/>
                  <a:pt x="714" y="14623"/>
                </a:cubicBezTo>
                <a:lnTo>
                  <a:pt x="11359" y="14623"/>
                </a:lnTo>
                <a:cubicBezTo>
                  <a:pt x="11695" y="14623"/>
                  <a:pt x="11959" y="14359"/>
                  <a:pt x="12070" y="14059"/>
                </a:cubicBezTo>
                <a:lnTo>
                  <a:pt x="14319" y="4614"/>
                </a:lnTo>
                <a:lnTo>
                  <a:pt x="16532" y="20132"/>
                </a:lnTo>
                <a:cubicBezTo>
                  <a:pt x="16568" y="20471"/>
                  <a:pt x="16868" y="20731"/>
                  <a:pt x="17243" y="20770"/>
                </a:cubicBezTo>
                <a:cubicBezTo>
                  <a:pt x="17618" y="20770"/>
                  <a:pt x="17918" y="20507"/>
                  <a:pt x="17956" y="20171"/>
                </a:cubicBezTo>
                <a:lnTo>
                  <a:pt x="20056" y="9262"/>
                </a:lnTo>
                <a:lnTo>
                  <a:pt x="20766" y="13199"/>
                </a:lnTo>
                <a:cubicBezTo>
                  <a:pt x="20841" y="13535"/>
                  <a:pt x="21141" y="13799"/>
                  <a:pt x="21480" y="13799"/>
                </a:cubicBezTo>
                <a:lnTo>
                  <a:pt x="36059" y="13799"/>
                </a:lnTo>
                <a:cubicBezTo>
                  <a:pt x="36473" y="13799"/>
                  <a:pt x="36809" y="13460"/>
                  <a:pt x="36809" y="13085"/>
                </a:cubicBezTo>
                <a:cubicBezTo>
                  <a:pt x="36809" y="12674"/>
                  <a:pt x="36473" y="12335"/>
                  <a:pt x="36059" y="12335"/>
                </a:cubicBezTo>
                <a:lnTo>
                  <a:pt x="22080" y="12335"/>
                </a:lnTo>
                <a:lnTo>
                  <a:pt x="20766" y="5102"/>
                </a:lnTo>
                <a:cubicBezTo>
                  <a:pt x="20730" y="4764"/>
                  <a:pt x="20430" y="4503"/>
                  <a:pt x="20056" y="4503"/>
                </a:cubicBezTo>
                <a:cubicBezTo>
                  <a:pt x="19717" y="4503"/>
                  <a:pt x="19417" y="4764"/>
                  <a:pt x="19342" y="5102"/>
                </a:cubicBezTo>
                <a:lnTo>
                  <a:pt x="17357" y="15559"/>
                </a:lnTo>
                <a:lnTo>
                  <a:pt x="15258" y="641"/>
                </a:lnTo>
                <a:cubicBezTo>
                  <a:pt x="15183" y="266"/>
                  <a:pt x="14919" y="5"/>
                  <a:pt x="14544" y="5"/>
                </a:cubicBezTo>
                <a:cubicBezTo>
                  <a:pt x="14522" y="2"/>
                  <a:pt x="14500" y="1"/>
                  <a:pt x="1447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1"/>
          </p:nvPr>
        </p:nvSpPr>
        <p:spPr>
          <a:xfrm>
            <a:off x="190212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title" idx="2" hasCustomPrompt="1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3"/>
          </p:nvPr>
        </p:nvSpPr>
        <p:spPr>
          <a:xfrm>
            <a:off x="190212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4"/>
          </p:nvPr>
        </p:nvSpPr>
        <p:spPr>
          <a:xfrm>
            <a:off x="596307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title" idx="5" hasCustomPrompt="1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6"/>
          </p:nvPr>
        </p:nvSpPr>
        <p:spPr>
          <a:xfrm>
            <a:off x="596307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subTitle" idx="7"/>
          </p:nvPr>
        </p:nvSpPr>
        <p:spPr>
          <a:xfrm>
            <a:off x="190212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8" hasCustomPrompt="1"/>
          </p:nvPr>
        </p:nvSpPr>
        <p:spPr>
          <a:xfrm>
            <a:off x="8018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subTitle" idx="9"/>
          </p:nvPr>
        </p:nvSpPr>
        <p:spPr>
          <a:xfrm>
            <a:off x="190212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3"/>
          </p:nvPr>
        </p:nvSpPr>
        <p:spPr>
          <a:xfrm>
            <a:off x="596307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26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5"/>
          </p:nvPr>
        </p:nvSpPr>
        <p:spPr>
          <a:xfrm>
            <a:off x="596307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grpSp>
        <p:nvGrpSpPr>
          <p:cNvPr id="639" name="Google Shape;639;p13"/>
          <p:cNvGrpSpPr/>
          <p:nvPr/>
        </p:nvGrpSpPr>
        <p:grpSpPr>
          <a:xfrm>
            <a:off x="-564600" y="-468844"/>
            <a:ext cx="10261897" cy="7071047"/>
            <a:chOff x="-564600" y="-468844"/>
            <a:chExt cx="10261897" cy="7071047"/>
          </a:xfrm>
        </p:grpSpPr>
        <p:sp>
          <p:nvSpPr>
            <p:cNvPr id="640" name="Google Shape;640;p13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 rot="-882112">
              <a:off x="8118217" y="-321512"/>
              <a:ext cx="1383208" cy="1722022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3"/>
          <p:cNvGrpSpPr/>
          <p:nvPr/>
        </p:nvGrpSpPr>
        <p:grpSpPr>
          <a:xfrm>
            <a:off x="833628" y="4603974"/>
            <a:ext cx="504078" cy="461187"/>
            <a:chOff x="5847450" y="783825"/>
            <a:chExt cx="444200" cy="406475"/>
          </a:xfrm>
        </p:grpSpPr>
        <p:sp>
          <p:nvSpPr>
            <p:cNvPr id="644" name="Google Shape;644;p1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4785" y="-6"/>
            <a:ext cx="9198205" cy="4876005"/>
            <a:chOff x="-54785" y="-6"/>
            <a:chExt cx="9198205" cy="4876005"/>
          </a:xfrm>
        </p:grpSpPr>
        <p:sp>
          <p:nvSpPr>
            <p:cNvPr id="665" name="Google Shape;665;p13"/>
            <p:cNvSpPr/>
            <p:nvPr/>
          </p:nvSpPr>
          <p:spPr>
            <a:xfrm rot="-1341374">
              <a:off x="8409059" y="80765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993500" y="1601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13"/>
            <p:cNvGrpSpPr/>
            <p:nvPr/>
          </p:nvGrpSpPr>
          <p:grpSpPr>
            <a:xfrm rot="-143157">
              <a:off x="-30525" y="3673848"/>
              <a:ext cx="892926" cy="1184078"/>
              <a:chOff x="925052" y="921217"/>
              <a:chExt cx="2511689" cy="3330663"/>
            </a:xfrm>
          </p:grpSpPr>
          <p:sp>
            <p:nvSpPr>
              <p:cNvPr id="668" name="Google Shape;668;p13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" name="Google Shape;675;p13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676" name="Google Shape;676;p13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13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3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3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3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3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14"/>
          <p:cNvGrpSpPr/>
          <p:nvPr/>
        </p:nvGrpSpPr>
        <p:grpSpPr>
          <a:xfrm>
            <a:off x="-618110" y="-288477"/>
            <a:ext cx="11925857" cy="6870034"/>
            <a:chOff x="-618110" y="-288477"/>
            <a:chExt cx="11925857" cy="6870034"/>
          </a:xfrm>
        </p:grpSpPr>
        <p:sp>
          <p:nvSpPr>
            <p:cNvPr id="684" name="Google Shape;684;p14"/>
            <p:cNvSpPr/>
            <p:nvPr/>
          </p:nvSpPr>
          <p:spPr>
            <a:xfrm rot="-1690232">
              <a:off x="5750572" y="2058934"/>
              <a:ext cx="5016647" cy="354862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rot="10637475" flipH="1">
              <a:off x="-583485" y="-225226"/>
              <a:ext cx="2712916" cy="152947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4"/>
          <p:cNvGrpSpPr/>
          <p:nvPr/>
        </p:nvGrpSpPr>
        <p:grpSpPr>
          <a:xfrm>
            <a:off x="91028" y="508187"/>
            <a:ext cx="8684768" cy="4472371"/>
            <a:chOff x="91028" y="508187"/>
            <a:chExt cx="8684768" cy="4472371"/>
          </a:xfrm>
        </p:grpSpPr>
        <p:grpSp>
          <p:nvGrpSpPr>
            <p:cNvPr id="687" name="Google Shape;687;p14"/>
            <p:cNvGrpSpPr/>
            <p:nvPr/>
          </p:nvGrpSpPr>
          <p:grpSpPr>
            <a:xfrm>
              <a:off x="91028" y="508187"/>
              <a:ext cx="504078" cy="461187"/>
              <a:chOff x="5847450" y="783825"/>
              <a:chExt cx="444200" cy="406475"/>
            </a:xfrm>
          </p:grpSpPr>
          <p:sp>
            <p:nvSpPr>
              <p:cNvPr id="688" name="Google Shape;688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14"/>
            <p:cNvGrpSpPr/>
            <p:nvPr/>
          </p:nvGrpSpPr>
          <p:grpSpPr>
            <a:xfrm rot="-3003856">
              <a:off x="8045321" y="3350799"/>
              <a:ext cx="623403" cy="570428"/>
              <a:chOff x="5847450" y="783825"/>
              <a:chExt cx="444200" cy="406475"/>
            </a:xfrm>
          </p:grpSpPr>
          <p:sp>
            <p:nvSpPr>
              <p:cNvPr id="709" name="Google Shape;709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6787525" y="4517867"/>
              <a:ext cx="505633" cy="462690"/>
              <a:chOff x="5847450" y="783825"/>
              <a:chExt cx="444200" cy="406475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14"/>
          <p:cNvGrpSpPr/>
          <p:nvPr/>
        </p:nvGrpSpPr>
        <p:grpSpPr>
          <a:xfrm>
            <a:off x="409025" y="128620"/>
            <a:ext cx="8548785" cy="2165931"/>
            <a:chOff x="409025" y="128620"/>
            <a:chExt cx="8548785" cy="2165931"/>
          </a:xfrm>
        </p:grpSpPr>
        <p:sp>
          <p:nvSpPr>
            <p:cNvPr id="751" name="Google Shape;751;p14"/>
            <p:cNvSpPr/>
            <p:nvPr/>
          </p:nvSpPr>
          <p:spPr>
            <a:xfrm>
              <a:off x="409025" y="1286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595088" y="3161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664950" y="18958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8839688" y="2142175"/>
              <a:ext cx="118122" cy="15237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4"/>
          <p:cNvGrpSpPr/>
          <p:nvPr/>
        </p:nvGrpSpPr>
        <p:grpSpPr>
          <a:xfrm>
            <a:off x="769497" y="571358"/>
            <a:ext cx="8491400" cy="4685989"/>
            <a:chOff x="769497" y="571358"/>
            <a:chExt cx="8491400" cy="4685989"/>
          </a:xfrm>
        </p:grpSpPr>
        <p:grpSp>
          <p:nvGrpSpPr>
            <p:cNvPr id="756" name="Google Shape;756;p14"/>
            <p:cNvGrpSpPr/>
            <p:nvPr/>
          </p:nvGrpSpPr>
          <p:grpSpPr>
            <a:xfrm rot="-3724928">
              <a:off x="6105284" y="4479873"/>
              <a:ext cx="574856" cy="713112"/>
              <a:chOff x="1264368" y="1935877"/>
              <a:chExt cx="685036" cy="849791"/>
            </a:xfrm>
          </p:grpSpPr>
          <p:sp>
            <p:nvSpPr>
              <p:cNvPr id="757" name="Google Shape;757;p14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4"/>
            <p:cNvGrpSpPr/>
            <p:nvPr/>
          </p:nvGrpSpPr>
          <p:grpSpPr>
            <a:xfrm rot="-1100638">
              <a:off x="7637502" y="4162431"/>
              <a:ext cx="1439025" cy="661303"/>
              <a:chOff x="5081848" y="648018"/>
              <a:chExt cx="1680488" cy="772380"/>
            </a:xfrm>
          </p:grpSpPr>
          <p:sp>
            <p:nvSpPr>
              <p:cNvPr id="760" name="Google Shape;760;p14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14"/>
            <p:cNvGrpSpPr/>
            <p:nvPr/>
          </p:nvGrpSpPr>
          <p:grpSpPr>
            <a:xfrm rot="-1613890">
              <a:off x="8659895" y="2639565"/>
              <a:ext cx="477713" cy="659274"/>
              <a:chOff x="8622125" y="4558575"/>
              <a:chExt cx="477720" cy="659283"/>
            </a:xfrm>
          </p:grpSpPr>
          <p:sp>
            <p:nvSpPr>
              <p:cNvPr id="765" name="Google Shape;765;p1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7" name="Google Shape;767;p14"/>
            <p:cNvSpPr/>
            <p:nvPr/>
          </p:nvSpPr>
          <p:spPr>
            <a:xfrm>
              <a:off x="769497" y="571358"/>
              <a:ext cx="190980" cy="19092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14"/>
          <p:cNvSpPr txBox="1">
            <a:spLocks noGrp="1"/>
          </p:cNvSpPr>
          <p:nvPr>
            <p:ph type="title"/>
          </p:nvPr>
        </p:nvSpPr>
        <p:spPr>
          <a:xfrm>
            <a:off x="1040725" y="3079700"/>
            <a:ext cx="57468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subTitle" idx="1"/>
          </p:nvPr>
        </p:nvSpPr>
        <p:spPr>
          <a:xfrm>
            <a:off x="1040725" y="1550250"/>
            <a:ext cx="5746800" cy="15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/>
          <p:nvPr/>
        </p:nvSpPr>
        <p:spPr>
          <a:xfrm rot="-10386786">
            <a:off x="7796422" y="-240368"/>
            <a:ext cx="2329367" cy="1448217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5"/>
          <p:cNvSpPr/>
          <p:nvPr/>
        </p:nvSpPr>
        <p:spPr>
          <a:xfrm rot="-9039527" flipH="1">
            <a:off x="-492836" y="4414784"/>
            <a:ext cx="1711092" cy="1397348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15"/>
          <p:cNvGrpSpPr/>
          <p:nvPr/>
        </p:nvGrpSpPr>
        <p:grpSpPr>
          <a:xfrm rot="626769">
            <a:off x="60113" y="4158941"/>
            <a:ext cx="514577" cy="710149"/>
            <a:chOff x="8622125" y="4558575"/>
            <a:chExt cx="477720" cy="659283"/>
          </a:xfrm>
        </p:grpSpPr>
        <p:sp>
          <p:nvSpPr>
            <p:cNvPr id="775" name="Google Shape;775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5"/>
          <p:cNvGrpSpPr/>
          <p:nvPr/>
        </p:nvGrpSpPr>
        <p:grpSpPr>
          <a:xfrm rot="851850" flipH="1">
            <a:off x="293895" y="4565748"/>
            <a:ext cx="514600" cy="710181"/>
            <a:chOff x="8622125" y="4558575"/>
            <a:chExt cx="477720" cy="659283"/>
          </a:xfrm>
        </p:grpSpPr>
        <p:sp>
          <p:nvSpPr>
            <p:cNvPr id="778" name="Google Shape;778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15"/>
          <p:cNvGrpSpPr/>
          <p:nvPr/>
        </p:nvGrpSpPr>
        <p:grpSpPr>
          <a:xfrm>
            <a:off x="8510232" y="219921"/>
            <a:ext cx="516169" cy="527724"/>
            <a:chOff x="7858696" y="2591327"/>
            <a:chExt cx="1360847" cy="1391312"/>
          </a:xfrm>
        </p:grpSpPr>
        <p:sp>
          <p:nvSpPr>
            <p:cNvPr id="781" name="Google Shape;781;p15"/>
            <p:cNvSpPr/>
            <p:nvPr/>
          </p:nvSpPr>
          <p:spPr>
            <a:xfrm>
              <a:off x="7858696" y="2974804"/>
              <a:ext cx="782303" cy="1007835"/>
            </a:xfrm>
            <a:custGeom>
              <a:avLst/>
              <a:gdLst/>
              <a:ahLst/>
              <a:cxnLst/>
              <a:rect l="l" t="t" r="r" b="b"/>
              <a:pathLst>
                <a:path w="116198" h="149697" extrusionOk="0">
                  <a:moveTo>
                    <a:pt x="63009" y="1"/>
                  </a:moveTo>
                  <a:cubicBezTo>
                    <a:pt x="60993" y="1"/>
                    <a:pt x="58976" y="243"/>
                    <a:pt x="57464" y="747"/>
                  </a:cubicBezTo>
                  <a:cubicBezTo>
                    <a:pt x="34035" y="5041"/>
                    <a:pt x="17401" y="43854"/>
                    <a:pt x="12864" y="55690"/>
                  </a:cubicBezTo>
                  <a:cubicBezTo>
                    <a:pt x="8328" y="67041"/>
                    <a:pt x="1" y="92487"/>
                    <a:pt x="4295" y="114161"/>
                  </a:cubicBezTo>
                  <a:cubicBezTo>
                    <a:pt x="5303" y="119202"/>
                    <a:pt x="7058" y="124243"/>
                    <a:pt x="9840" y="128537"/>
                  </a:cubicBezTo>
                  <a:cubicBezTo>
                    <a:pt x="16635" y="139365"/>
                    <a:pt x="28228" y="146180"/>
                    <a:pt x="44862" y="148700"/>
                  </a:cubicBezTo>
                  <a:cubicBezTo>
                    <a:pt x="49275" y="149365"/>
                    <a:pt x="53499" y="149696"/>
                    <a:pt x="57530" y="149696"/>
                  </a:cubicBezTo>
                  <a:cubicBezTo>
                    <a:pt x="73296" y="149696"/>
                    <a:pt x="86089" y="144622"/>
                    <a:pt x="95531" y="134586"/>
                  </a:cubicBezTo>
                  <a:cubicBezTo>
                    <a:pt x="111399" y="117448"/>
                    <a:pt x="116198" y="86196"/>
                    <a:pt x="107629" y="54682"/>
                  </a:cubicBezTo>
                  <a:cubicBezTo>
                    <a:pt x="101580" y="32765"/>
                    <a:pt x="94019" y="19397"/>
                    <a:pt x="86458" y="11332"/>
                  </a:cubicBezTo>
                  <a:cubicBezTo>
                    <a:pt x="78131" y="2521"/>
                    <a:pt x="69824" y="1"/>
                    <a:pt x="630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8043719" y="3165414"/>
              <a:ext cx="150956" cy="206971"/>
            </a:xfrm>
            <a:custGeom>
              <a:avLst/>
              <a:gdLst/>
              <a:ahLst/>
              <a:cxnLst/>
              <a:rect l="l" t="t" r="r" b="b"/>
              <a:pathLst>
                <a:path w="22422" h="30742" extrusionOk="0">
                  <a:moveTo>
                    <a:pt x="11930" y="1"/>
                  </a:moveTo>
                  <a:cubicBezTo>
                    <a:pt x="11451" y="1"/>
                    <a:pt x="10998" y="59"/>
                    <a:pt x="10586" y="158"/>
                  </a:cubicBezTo>
                  <a:cubicBezTo>
                    <a:pt x="9819" y="420"/>
                    <a:pt x="9073" y="1166"/>
                    <a:pt x="8307" y="1933"/>
                  </a:cubicBezTo>
                  <a:cubicBezTo>
                    <a:pt x="3267" y="7215"/>
                    <a:pt x="242" y="14272"/>
                    <a:pt x="0" y="21329"/>
                  </a:cubicBezTo>
                  <a:cubicBezTo>
                    <a:pt x="0" y="23345"/>
                    <a:pt x="242" y="25361"/>
                    <a:pt x="1250" y="27136"/>
                  </a:cubicBezTo>
                  <a:cubicBezTo>
                    <a:pt x="2715" y="29559"/>
                    <a:pt x="5629" y="30742"/>
                    <a:pt x="8530" y="30742"/>
                  </a:cubicBezTo>
                  <a:cubicBezTo>
                    <a:pt x="10143" y="30742"/>
                    <a:pt x="11752" y="30376"/>
                    <a:pt x="13106" y="29656"/>
                  </a:cubicBezTo>
                  <a:cubicBezTo>
                    <a:pt x="17139" y="27640"/>
                    <a:pt x="19397" y="23607"/>
                    <a:pt x="20667" y="19313"/>
                  </a:cubicBezTo>
                  <a:cubicBezTo>
                    <a:pt x="21917" y="15784"/>
                    <a:pt x="22421" y="12014"/>
                    <a:pt x="21413" y="8485"/>
                  </a:cubicBezTo>
                  <a:cubicBezTo>
                    <a:pt x="20405" y="4695"/>
                    <a:pt x="17643" y="1428"/>
                    <a:pt x="14114" y="420"/>
                  </a:cubicBezTo>
                  <a:cubicBezTo>
                    <a:pt x="13364" y="123"/>
                    <a:pt x="1262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8318600" y="2591327"/>
              <a:ext cx="600674" cy="581944"/>
            </a:xfrm>
            <a:custGeom>
              <a:avLst/>
              <a:gdLst/>
              <a:ahLst/>
              <a:cxnLst/>
              <a:rect l="l" t="t" r="r" b="b"/>
              <a:pathLst>
                <a:path w="89220" h="86438" extrusionOk="0">
                  <a:moveTo>
                    <a:pt x="44862" y="0"/>
                  </a:moveTo>
                  <a:cubicBezTo>
                    <a:pt x="13610" y="0"/>
                    <a:pt x="1755" y="47624"/>
                    <a:pt x="1" y="56698"/>
                  </a:cubicBezTo>
                  <a:cubicBezTo>
                    <a:pt x="9578" y="59722"/>
                    <a:pt x="20163" y="68049"/>
                    <a:pt x="29478" y="86437"/>
                  </a:cubicBezTo>
                  <a:cubicBezTo>
                    <a:pt x="35023" y="73836"/>
                    <a:pt x="49641" y="46878"/>
                    <a:pt x="71316" y="41576"/>
                  </a:cubicBezTo>
                  <a:cubicBezTo>
                    <a:pt x="73090" y="41334"/>
                    <a:pt x="75106" y="41071"/>
                    <a:pt x="77122" y="40830"/>
                  </a:cubicBezTo>
                  <a:cubicBezTo>
                    <a:pt x="81155" y="40830"/>
                    <a:pt x="85187" y="41334"/>
                    <a:pt x="89220" y="42584"/>
                  </a:cubicBezTo>
                  <a:cubicBezTo>
                    <a:pt x="86437" y="33006"/>
                    <a:pt x="79139" y="14356"/>
                    <a:pt x="64017" y="5041"/>
                  </a:cubicBezTo>
                  <a:cubicBezTo>
                    <a:pt x="58976" y="2017"/>
                    <a:pt x="52927" y="242"/>
                    <a:pt x="461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8432218" y="2733551"/>
              <a:ext cx="151091" cy="206620"/>
            </a:xfrm>
            <a:custGeom>
              <a:avLst/>
              <a:gdLst/>
              <a:ahLst/>
              <a:cxnLst/>
              <a:rect l="l" t="t" r="r" b="b"/>
              <a:pathLst>
                <a:path w="22442" h="30690" extrusionOk="0">
                  <a:moveTo>
                    <a:pt x="12156" y="0"/>
                  </a:moveTo>
                  <a:cubicBezTo>
                    <a:pt x="11647" y="0"/>
                    <a:pt x="11118" y="77"/>
                    <a:pt x="10586" y="288"/>
                  </a:cubicBezTo>
                  <a:cubicBezTo>
                    <a:pt x="9840" y="550"/>
                    <a:pt x="9074" y="1296"/>
                    <a:pt x="8328" y="1800"/>
                  </a:cubicBezTo>
                  <a:cubicBezTo>
                    <a:pt x="3287" y="7103"/>
                    <a:pt x="263" y="14160"/>
                    <a:pt x="263" y="21217"/>
                  </a:cubicBezTo>
                  <a:cubicBezTo>
                    <a:pt x="1" y="23233"/>
                    <a:pt x="263" y="25491"/>
                    <a:pt x="1513" y="27266"/>
                  </a:cubicBezTo>
                  <a:cubicBezTo>
                    <a:pt x="2928" y="29608"/>
                    <a:pt x="5604" y="30690"/>
                    <a:pt x="8395" y="30690"/>
                  </a:cubicBezTo>
                  <a:cubicBezTo>
                    <a:pt x="10097" y="30690"/>
                    <a:pt x="11841" y="30287"/>
                    <a:pt x="13368" y="29524"/>
                  </a:cubicBezTo>
                  <a:cubicBezTo>
                    <a:pt x="17139" y="27507"/>
                    <a:pt x="19659" y="23475"/>
                    <a:pt x="20929" y="19442"/>
                  </a:cubicBezTo>
                  <a:cubicBezTo>
                    <a:pt x="21937" y="15914"/>
                    <a:pt x="22442" y="11881"/>
                    <a:pt x="21433" y="8353"/>
                  </a:cubicBezTo>
                  <a:cubicBezTo>
                    <a:pt x="20425" y="4825"/>
                    <a:pt x="17905" y="1558"/>
                    <a:pt x="14114" y="288"/>
                  </a:cubicBezTo>
                  <a:cubicBezTo>
                    <a:pt x="13529" y="147"/>
                    <a:pt x="12861" y="0"/>
                    <a:pt x="1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8517060" y="2850811"/>
              <a:ext cx="702483" cy="1017052"/>
            </a:xfrm>
            <a:custGeom>
              <a:avLst/>
              <a:gdLst/>
              <a:ahLst/>
              <a:cxnLst/>
              <a:rect l="l" t="t" r="r" b="b"/>
              <a:pathLst>
                <a:path w="104342" h="151066" extrusionOk="0">
                  <a:moveTo>
                    <a:pt x="45070" y="1"/>
                  </a:moveTo>
                  <a:cubicBezTo>
                    <a:pt x="44832" y="1"/>
                    <a:pt x="44595" y="4"/>
                    <a:pt x="44358" y="9"/>
                  </a:cubicBezTo>
                  <a:cubicBezTo>
                    <a:pt x="19155" y="1279"/>
                    <a:pt x="2521" y="41101"/>
                    <a:pt x="0" y="47391"/>
                  </a:cubicBezTo>
                  <a:cubicBezTo>
                    <a:pt x="2279" y="53198"/>
                    <a:pt x="4537" y="59489"/>
                    <a:pt x="6553" y="67050"/>
                  </a:cubicBezTo>
                  <a:cubicBezTo>
                    <a:pt x="10081" y="80418"/>
                    <a:pt x="11594" y="93523"/>
                    <a:pt x="10848" y="105621"/>
                  </a:cubicBezTo>
                  <a:cubicBezTo>
                    <a:pt x="10344" y="114190"/>
                    <a:pt x="11090" y="128304"/>
                    <a:pt x="8327" y="135865"/>
                  </a:cubicBezTo>
                  <a:cubicBezTo>
                    <a:pt x="8327" y="135865"/>
                    <a:pt x="8327" y="138123"/>
                    <a:pt x="23187" y="146450"/>
                  </a:cubicBezTo>
                  <a:cubicBezTo>
                    <a:pt x="27844" y="149108"/>
                    <a:pt x="36139" y="151065"/>
                    <a:pt x="45528" y="151065"/>
                  </a:cubicBezTo>
                  <a:cubicBezTo>
                    <a:pt x="53944" y="151065"/>
                    <a:pt x="63238" y="149493"/>
                    <a:pt x="71577" y="145442"/>
                  </a:cubicBezTo>
                  <a:cubicBezTo>
                    <a:pt x="87969" y="137377"/>
                    <a:pt x="98051" y="121489"/>
                    <a:pt x="100571" y="99068"/>
                  </a:cubicBezTo>
                  <a:cubicBezTo>
                    <a:pt x="104341" y="66042"/>
                    <a:pt x="95026" y="34548"/>
                    <a:pt x="75872" y="15131"/>
                  </a:cubicBezTo>
                  <a:lnTo>
                    <a:pt x="75368" y="14627"/>
                  </a:lnTo>
                  <a:cubicBezTo>
                    <a:pt x="66010" y="5033"/>
                    <a:pt x="55209" y="1"/>
                    <a:pt x="450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8586695" y="3052551"/>
              <a:ext cx="150956" cy="207395"/>
            </a:xfrm>
            <a:custGeom>
              <a:avLst/>
              <a:gdLst/>
              <a:ahLst/>
              <a:cxnLst/>
              <a:rect l="l" t="t" r="r" b="b"/>
              <a:pathLst>
                <a:path w="22422" h="30805" extrusionOk="0">
                  <a:moveTo>
                    <a:pt x="12195" y="0"/>
                  </a:moveTo>
                  <a:cubicBezTo>
                    <a:pt x="11719" y="0"/>
                    <a:pt x="11250" y="77"/>
                    <a:pt x="10828" y="288"/>
                  </a:cubicBezTo>
                  <a:cubicBezTo>
                    <a:pt x="9820" y="550"/>
                    <a:pt x="9074" y="1296"/>
                    <a:pt x="8570" y="1800"/>
                  </a:cubicBezTo>
                  <a:cubicBezTo>
                    <a:pt x="3267" y="7103"/>
                    <a:pt x="505" y="14160"/>
                    <a:pt x="243" y="21459"/>
                  </a:cubicBezTo>
                  <a:cubicBezTo>
                    <a:pt x="1" y="23475"/>
                    <a:pt x="243" y="25491"/>
                    <a:pt x="1513" y="27266"/>
                  </a:cubicBezTo>
                  <a:cubicBezTo>
                    <a:pt x="2924" y="29622"/>
                    <a:pt x="5618" y="30805"/>
                    <a:pt x="8425" y="30805"/>
                  </a:cubicBezTo>
                  <a:cubicBezTo>
                    <a:pt x="10110" y="30805"/>
                    <a:pt x="11836" y="30378"/>
                    <a:pt x="13348" y="29524"/>
                  </a:cubicBezTo>
                  <a:cubicBezTo>
                    <a:pt x="17139" y="27508"/>
                    <a:pt x="19659" y="23475"/>
                    <a:pt x="20909" y="19443"/>
                  </a:cubicBezTo>
                  <a:cubicBezTo>
                    <a:pt x="21917" y="15914"/>
                    <a:pt x="22421" y="12144"/>
                    <a:pt x="21413" y="8353"/>
                  </a:cubicBezTo>
                  <a:cubicBezTo>
                    <a:pt x="20405" y="4825"/>
                    <a:pt x="17885" y="1558"/>
                    <a:pt x="14114" y="288"/>
                  </a:cubicBezTo>
                  <a:cubicBezTo>
                    <a:pt x="13529" y="148"/>
                    <a:pt x="12855" y="0"/>
                    <a:pt x="12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15"/>
          <p:cNvSpPr/>
          <p:nvPr/>
        </p:nvSpPr>
        <p:spPr>
          <a:xfrm rot="-1660193">
            <a:off x="109112" y="4646706"/>
            <a:ext cx="142654" cy="18403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5"/>
          <p:cNvSpPr/>
          <p:nvPr/>
        </p:nvSpPr>
        <p:spPr>
          <a:xfrm rot="857497">
            <a:off x="8359454" y="86182"/>
            <a:ext cx="142653" cy="184045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15"/>
          <p:cNvGrpSpPr/>
          <p:nvPr/>
        </p:nvGrpSpPr>
        <p:grpSpPr>
          <a:xfrm>
            <a:off x="7762032" y="71427"/>
            <a:ext cx="439269" cy="401963"/>
            <a:chOff x="5847450" y="783825"/>
            <a:chExt cx="444200" cy="406475"/>
          </a:xfrm>
        </p:grpSpPr>
        <p:sp>
          <p:nvSpPr>
            <p:cNvPr id="790" name="Google Shape;790;p1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16"/>
          <p:cNvSpPr/>
          <p:nvPr/>
        </p:nvSpPr>
        <p:spPr>
          <a:xfrm rot="-569721" flipH="1">
            <a:off x="7037673" y="3917267"/>
            <a:ext cx="2848820" cy="160586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 flipH="1">
            <a:off x="8478583" y="4897776"/>
            <a:ext cx="186096" cy="186061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6"/>
          <p:cNvSpPr/>
          <p:nvPr/>
        </p:nvSpPr>
        <p:spPr>
          <a:xfrm flipH="1">
            <a:off x="8259506" y="4677566"/>
            <a:ext cx="152448" cy="152399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16"/>
          <p:cNvGrpSpPr/>
          <p:nvPr/>
        </p:nvGrpSpPr>
        <p:grpSpPr>
          <a:xfrm>
            <a:off x="7456753" y="4603999"/>
            <a:ext cx="504078" cy="461187"/>
            <a:chOff x="5847450" y="783825"/>
            <a:chExt cx="444200" cy="406475"/>
          </a:xfrm>
        </p:grpSpPr>
        <p:sp>
          <p:nvSpPr>
            <p:cNvPr id="816" name="Google Shape;816;p1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6"/>
          <p:cNvGrpSpPr/>
          <p:nvPr/>
        </p:nvGrpSpPr>
        <p:grpSpPr>
          <a:xfrm rot="-7028193" flipH="1">
            <a:off x="8416516" y="4077697"/>
            <a:ext cx="700275" cy="395950"/>
            <a:chOff x="1842716" y="548501"/>
            <a:chExt cx="1192252" cy="674124"/>
          </a:xfrm>
        </p:grpSpPr>
        <p:sp>
          <p:nvSpPr>
            <p:cNvPr id="837" name="Google Shape;837;p16"/>
            <p:cNvSpPr/>
            <p:nvPr/>
          </p:nvSpPr>
          <p:spPr>
            <a:xfrm>
              <a:off x="2695326" y="734840"/>
              <a:ext cx="339642" cy="298080"/>
            </a:xfrm>
            <a:custGeom>
              <a:avLst/>
              <a:gdLst/>
              <a:ahLst/>
              <a:cxnLst/>
              <a:rect l="l" t="t" r="r" b="b"/>
              <a:pathLst>
                <a:path w="19678" h="17270" extrusionOk="0">
                  <a:moveTo>
                    <a:pt x="14556" y="0"/>
                  </a:moveTo>
                  <a:cubicBezTo>
                    <a:pt x="11783" y="0"/>
                    <a:pt x="9499" y="2280"/>
                    <a:pt x="9499" y="5057"/>
                  </a:cubicBezTo>
                  <a:lnTo>
                    <a:pt x="1" y="5057"/>
                  </a:lnTo>
                  <a:lnTo>
                    <a:pt x="1" y="12212"/>
                  </a:lnTo>
                  <a:lnTo>
                    <a:pt x="9375" y="12212"/>
                  </a:lnTo>
                  <a:cubicBezTo>
                    <a:pt x="9375" y="14985"/>
                    <a:pt x="11660" y="17269"/>
                    <a:pt x="14433" y="17269"/>
                  </a:cubicBezTo>
                  <a:cubicBezTo>
                    <a:pt x="17211" y="17269"/>
                    <a:pt x="19490" y="14985"/>
                    <a:pt x="19490" y="12212"/>
                  </a:cubicBezTo>
                  <a:cubicBezTo>
                    <a:pt x="19490" y="10855"/>
                    <a:pt x="18997" y="9621"/>
                    <a:pt x="18133" y="8694"/>
                  </a:cubicBezTo>
                  <a:cubicBezTo>
                    <a:pt x="19061" y="7771"/>
                    <a:pt x="19677" y="6474"/>
                    <a:pt x="19677" y="5057"/>
                  </a:cubicBezTo>
                  <a:cubicBezTo>
                    <a:pt x="19677" y="2280"/>
                    <a:pt x="17393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842716" y="548501"/>
              <a:ext cx="854767" cy="674124"/>
            </a:xfrm>
            <a:custGeom>
              <a:avLst/>
              <a:gdLst/>
              <a:ahLst/>
              <a:cxnLst/>
              <a:rect l="l" t="t" r="r" b="b"/>
              <a:pathLst>
                <a:path w="49523" h="39057" extrusionOk="0">
                  <a:moveTo>
                    <a:pt x="19919" y="1"/>
                  </a:moveTo>
                  <a:cubicBezTo>
                    <a:pt x="8881" y="1"/>
                    <a:pt x="0" y="9193"/>
                    <a:pt x="429" y="20353"/>
                  </a:cubicBezTo>
                  <a:cubicBezTo>
                    <a:pt x="800" y="30409"/>
                    <a:pt x="9005" y="38609"/>
                    <a:pt x="19055" y="39043"/>
                  </a:cubicBezTo>
                  <a:cubicBezTo>
                    <a:pt x="19302" y="39052"/>
                    <a:pt x="19547" y="39056"/>
                    <a:pt x="19792" y="39056"/>
                  </a:cubicBezTo>
                  <a:cubicBezTo>
                    <a:pt x="26336" y="39056"/>
                    <a:pt x="32081" y="35901"/>
                    <a:pt x="35648" y="31025"/>
                  </a:cubicBezTo>
                  <a:cubicBezTo>
                    <a:pt x="38855" y="26708"/>
                    <a:pt x="44036" y="24241"/>
                    <a:pt x="49463" y="24241"/>
                  </a:cubicBezTo>
                  <a:lnTo>
                    <a:pt x="49522" y="24241"/>
                  </a:lnTo>
                  <a:lnTo>
                    <a:pt x="49522" y="14803"/>
                  </a:lnTo>
                  <a:lnTo>
                    <a:pt x="49340" y="14803"/>
                  </a:lnTo>
                  <a:cubicBezTo>
                    <a:pt x="43848" y="14803"/>
                    <a:pt x="38791" y="12153"/>
                    <a:pt x="35461" y="7772"/>
                  </a:cubicBezTo>
                  <a:cubicBezTo>
                    <a:pt x="31948" y="3084"/>
                    <a:pt x="26273" y="1"/>
                    <a:pt x="1991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49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984248" y="779232"/>
              <a:ext cx="303448" cy="264320"/>
            </a:xfrm>
            <a:custGeom>
              <a:avLst/>
              <a:gdLst/>
              <a:ahLst/>
              <a:cxnLst/>
              <a:rect l="l" t="t" r="r" b="b"/>
              <a:pathLst>
                <a:path w="17581" h="15314" extrusionOk="0">
                  <a:moveTo>
                    <a:pt x="1225" y="1"/>
                  </a:moveTo>
                  <a:cubicBezTo>
                    <a:pt x="1116" y="1"/>
                    <a:pt x="1001" y="451"/>
                    <a:pt x="805" y="1499"/>
                  </a:cubicBezTo>
                  <a:cubicBezTo>
                    <a:pt x="0" y="5752"/>
                    <a:pt x="1357" y="15314"/>
                    <a:pt x="13815" y="15314"/>
                  </a:cubicBezTo>
                  <a:cubicBezTo>
                    <a:pt x="17580" y="15314"/>
                    <a:pt x="7589" y="14204"/>
                    <a:pt x="4258" y="8406"/>
                  </a:cubicBezTo>
                  <a:cubicBezTo>
                    <a:pt x="1841" y="4222"/>
                    <a:pt x="1560" y="1"/>
                    <a:pt x="12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893806" y="775642"/>
              <a:ext cx="411944" cy="359457"/>
            </a:xfrm>
            <a:custGeom>
              <a:avLst/>
              <a:gdLst/>
              <a:ahLst/>
              <a:cxnLst/>
              <a:rect l="l" t="t" r="r" b="b"/>
              <a:pathLst>
                <a:path w="23867" h="20826" extrusionOk="0">
                  <a:moveTo>
                    <a:pt x="1632" y="1"/>
                  </a:moveTo>
                  <a:cubicBezTo>
                    <a:pt x="1480" y="1"/>
                    <a:pt x="1319" y="606"/>
                    <a:pt x="1047" y="2013"/>
                  </a:cubicBezTo>
                  <a:cubicBezTo>
                    <a:pt x="1" y="7810"/>
                    <a:pt x="1787" y="20826"/>
                    <a:pt x="18750" y="20826"/>
                  </a:cubicBezTo>
                  <a:cubicBezTo>
                    <a:pt x="23866" y="20826"/>
                    <a:pt x="10239" y="19281"/>
                    <a:pt x="5734" y="11451"/>
                  </a:cubicBezTo>
                  <a:cubicBezTo>
                    <a:pt x="2476" y="5725"/>
                    <a:pt x="2098" y="1"/>
                    <a:pt x="16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7"/>
          <p:cNvSpPr/>
          <p:nvPr/>
        </p:nvSpPr>
        <p:spPr>
          <a:xfrm rot="-2445728">
            <a:off x="7937701" y="-537401"/>
            <a:ext cx="1555122" cy="1936046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-822025" y="4268840"/>
            <a:ext cx="1774950" cy="1449497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7"/>
          <p:cNvSpPr/>
          <p:nvPr/>
        </p:nvSpPr>
        <p:spPr>
          <a:xfrm rot="1534801">
            <a:off x="680433" y="4747203"/>
            <a:ext cx="1922107" cy="1359640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17"/>
          <p:cNvGrpSpPr/>
          <p:nvPr/>
        </p:nvGrpSpPr>
        <p:grpSpPr>
          <a:xfrm>
            <a:off x="1315353" y="4762999"/>
            <a:ext cx="504078" cy="461187"/>
            <a:chOff x="5847450" y="783825"/>
            <a:chExt cx="444200" cy="406475"/>
          </a:xfrm>
        </p:grpSpPr>
        <p:sp>
          <p:nvSpPr>
            <p:cNvPr id="847" name="Google Shape;847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17"/>
          <p:cNvSpPr/>
          <p:nvPr/>
        </p:nvSpPr>
        <p:spPr>
          <a:xfrm rot="-1341275">
            <a:off x="8518188" y="174773"/>
            <a:ext cx="506108" cy="729453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7"/>
          <p:cNvSpPr/>
          <p:nvPr/>
        </p:nvSpPr>
        <p:spPr>
          <a:xfrm>
            <a:off x="8045463" y="105950"/>
            <a:ext cx="197739" cy="197676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17"/>
          <p:cNvGrpSpPr/>
          <p:nvPr/>
        </p:nvGrpSpPr>
        <p:grpSpPr>
          <a:xfrm flipH="1">
            <a:off x="7384571" y="105942"/>
            <a:ext cx="505633" cy="462690"/>
            <a:chOff x="5847450" y="783825"/>
            <a:chExt cx="444200" cy="406475"/>
          </a:xfrm>
        </p:grpSpPr>
        <p:sp>
          <p:nvSpPr>
            <p:cNvPr id="870" name="Google Shape;870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7"/>
          <p:cNvGrpSpPr/>
          <p:nvPr/>
        </p:nvGrpSpPr>
        <p:grpSpPr>
          <a:xfrm rot="-169051">
            <a:off x="-119851" y="3595536"/>
            <a:ext cx="960627" cy="1273853"/>
            <a:chOff x="925052" y="921217"/>
            <a:chExt cx="2511689" cy="3330663"/>
          </a:xfrm>
        </p:grpSpPr>
        <p:sp>
          <p:nvSpPr>
            <p:cNvPr id="891" name="Google Shape;891;p17"/>
            <p:cNvSpPr/>
            <p:nvPr/>
          </p:nvSpPr>
          <p:spPr>
            <a:xfrm rot="-2099394">
              <a:off x="1350349" y="1950070"/>
              <a:ext cx="1661095" cy="2006920"/>
            </a:xfrm>
            <a:custGeom>
              <a:avLst/>
              <a:gdLst/>
              <a:ahLst/>
              <a:cxnLst/>
              <a:rect l="l" t="t" r="r" b="b"/>
              <a:pathLst>
                <a:path w="25078" h="30299" extrusionOk="0">
                  <a:moveTo>
                    <a:pt x="17078" y="1"/>
                  </a:moveTo>
                  <a:cubicBezTo>
                    <a:pt x="16353" y="1"/>
                    <a:pt x="15683" y="175"/>
                    <a:pt x="15221" y="660"/>
                  </a:cubicBezTo>
                  <a:cubicBezTo>
                    <a:pt x="13572" y="2420"/>
                    <a:pt x="0" y="27947"/>
                    <a:pt x="3601" y="30157"/>
                  </a:cubicBezTo>
                  <a:cubicBezTo>
                    <a:pt x="3758" y="30253"/>
                    <a:pt x="3940" y="30299"/>
                    <a:pt x="4145" y="30299"/>
                  </a:cubicBezTo>
                  <a:cubicBezTo>
                    <a:pt x="8598" y="30299"/>
                    <a:pt x="23880" y="8655"/>
                    <a:pt x="24703" y="6468"/>
                  </a:cubicBezTo>
                  <a:cubicBezTo>
                    <a:pt x="25078" y="5418"/>
                    <a:pt x="24403" y="4219"/>
                    <a:pt x="23542" y="3244"/>
                  </a:cubicBezTo>
                  <a:cubicBezTo>
                    <a:pt x="23243" y="2909"/>
                    <a:pt x="22943" y="2609"/>
                    <a:pt x="22604" y="2309"/>
                  </a:cubicBezTo>
                  <a:cubicBezTo>
                    <a:pt x="21854" y="1634"/>
                    <a:pt x="20994" y="1070"/>
                    <a:pt x="20055" y="696"/>
                  </a:cubicBezTo>
                  <a:cubicBezTo>
                    <a:pt x="19905" y="621"/>
                    <a:pt x="19755" y="585"/>
                    <a:pt x="19605" y="510"/>
                  </a:cubicBezTo>
                  <a:cubicBezTo>
                    <a:pt x="19305" y="396"/>
                    <a:pt x="18969" y="285"/>
                    <a:pt x="18631" y="210"/>
                  </a:cubicBezTo>
                  <a:cubicBezTo>
                    <a:pt x="18122" y="86"/>
                    <a:pt x="17587" y="1"/>
                    <a:pt x="170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-2099319">
              <a:off x="1823475" y="1972039"/>
              <a:ext cx="655569" cy="409888"/>
            </a:xfrm>
            <a:custGeom>
              <a:avLst/>
              <a:gdLst/>
              <a:ahLst/>
              <a:cxnLst/>
              <a:rect l="l" t="t" r="r" b="b"/>
              <a:pathLst>
                <a:path w="9897" h="6188" extrusionOk="0">
                  <a:moveTo>
                    <a:pt x="151" y="1"/>
                  </a:moveTo>
                  <a:cubicBezTo>
                    <a:pt x="76" y="1"/>
                    <a:pt x="1" y="76"/>
                    <a:pt x="1" y="151"/>
                  </a:cubicBezTo>
                  <a:cubicBezTo>
                    <a:pt x="1" y="226"/>
                    <a:pt x="76" y="301"/>
                    <a:pt x="151" y="301"/>
                  </a:cubicBezTo>
                  <a:cubicBezTo>
                    <a:pt x="187" y="301"/>
                    <a:pt x="6148" y="865"/>
                    <a:pt x="9596" y="6148"/>
                  </a:cubicBezTo>
                  <a:cubicBezTo>
                    <a:pt x="9632" y="6187"/>
                    <a:pt x="9671" y="6187"/>
                    <a:pt x="9746" y="6187"/>
                  </a:cubicBezTo>
                  <a:lnTo>
                    <a:pt x="9821" y="6187"/>
                  </a:lnTo>
                  <a:cubicBezTo>
                    <a:pt x="9896" y="6148"/>
                    <a:pt x="9896" y="6037"/>
                    <a:pt x="9857" y="5962"/>
                  </a:cubicBezTo>
                  <a:cubicBezTo>
                    <a:pt x="6298" y="565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 rot="-2099319">
              <a:off x="1855491" y="2296442"/>
              <a:ext cx="630730" cy="397303"/>
            </a:xfrm>
            <a:custGeom>
              <a:avLst/>
              <a:gdLst/>
              <a:ahLst/>
              <a:cxnLst/>
              <a:rect l="l" t="t" r="r" b="b"/>
              <a:pathLst>
                <a:path w="9522" h="5998" extrusionOk="0">
                  <a:moveTo>
                    <a:pt x="151" y="0"/>
                  </a:moveTo>
                  <a:cubicBezTo>
                    <a:pt x="76" y="0"/>
                    <a:pt x="1" y="75"/>
                    <a:pt x="1" y="150"/>
                  </a:cubicBezTo>
                  <a:cubicBezTo>
                    <a:pt x="1" y="225"/>
                    <a:pt x="37" y="300"/>
                    <a:pt x="112" y="300"/>
                  </a:cubicBezTo>
                  <a:cubicBezTo>
                    <a:pt x="187" y="300"/>
                    <a:pt x="5323" y="639"/>
                    <a:pt x="9258" y="5922"/>
                  </a:cubicBezTo>
                  <a:cubicBezTo>
                    <a:pt x="9258" y="5961"/>
                    <a:pt x="9333" y="5997"/>
                    <a:pt x="9372" y="5997"/>
                  </a:cubicBezTo>
                  <a:cubicBezTo>
                    <a:pt x="9408" y="5997"/>
                    <a:pt x="9408" y="5961"/>
                    <a:pt x="9447" y="5961"/>
                  </a:cubicBezTo>
                  <a:cubicBezTo>
                    <a:pt x="9521" y="5922"/>
                    <a:pt x="9521" y="5811"/>
                    <a:pt x="9482" y="5736"/>
                  </a:cubicBezTo>
                  <a:cubicBezTo>
                    <a:pt x="5473" y="339"/>
                    <a:pt x="18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-2099319">
              <a:off x="1893079" y="2616723"/>
              <a:ext cx="590986" cy="370608"/>
            </a:xfrm>
            <a:custGeom>
              <a:avLst/>
              <a:gdLst/>
              <a:ahLst/>
              <a:cxnLst/>
              <a:rect l="l" t="t" r="r" b="b"/>
              <a:pathLst>
                <a:path w="8922" h="5595" extrusionOk="0">
                  <a:moveTo>
                    <a:pt x="109" y="0"/>
                  </a:moveTo>
                  <a:cubicBezTo>
                    <a:pt x="50" y="0"/>
                    <a:pt x="1" y="61"/>
                    <a:pt x="1" y="122"/>
                  </a:cubicBezTo>
                  <a:cubicBezTo>
                    <a:pt x="1" y="197"/>
                    <a:pt x="40" y="272"/>
                    <a:pt x="115" y="311"/>
                  </a:cubicBezTo>
                  <a:cubicBezTo>
                    <a:pt x="190" y="311"/>
                    <a:pt x="5323" y="1172"/>
                    <a:pt x="8622" y="5559"/>
                  </a:cubicBezTo>
                  <a:cubicBezTo>
                    <a:pt x="8661" y="5595"/>
                    <a:pt x="8697" y="5595"/>
                    <a:pt x="8772" y="5595"/>
                  </a:cubicBezTo>
                  <a:cubicBezTo>
                    <a:pt x="8811" y="5595"/>
                    <a:pt x="8811" y="5595"/>
                    <a:pt x="8847" y="5559"/>
                  </a:cubicBezTo>
                  <a:cubicBezTo>
                    <a:pt x="8922" y="5520"/>
                    <a:pt x="8922" y="5409"/>
                    <a:pt x="8886" y="5370"/>
                  </a:cubicBezTo>
                  <a:cubicBezTo>
                    <a:pt x="5473" y="872"/>
                    <a:pt x="226" y="11"/>
                    <a:pt x="151" y="11"/>
                  </a:cubicBezTo>
                  <a:cubicBezTo>
                    <a:pt x="137" y="4"/>
                    <a:pt x="122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rot="-2099319">
              <a:off x="1943338" y="2986479"/>
              <a:ext cx="529053" cy="331130"/>
            </a:xfrm>
            <a:custGeom>
              <a:avLst/>
              <a:gdLst/>
              <a:ahLst/>
              <a:cxnLst/>
              <a:rect l="l" t="t" r="r" b="b"/>
              <a:pathLst>
                <a:path w="7987" h="4999" extrusionOk="0">
                  <a:moveTo>
                    <a:pt x="164" y="0"/>
                  </a:moveTo>
                  <a:cubicBezTo>
                    <a:pt x="102" y="0"/>
                    <a:pt x="40" y="43"/>
                    <a:pt x="40" y="126"/>
                  </a:cubicBezTo>
                  <a:cubicBezTo>
                    <a:pt x="1" y="201"/>
                    <a:pt x="76" y="276"/>
                    <a:pt x="151" y="276"/>
                  </a:cubicBezTo>
                  <a:cubicBezTo>
                    <a:pt x="190" y="315"/>
                    <a:pt x="5362" y="1739"/>
                    <a:pt x="7722" y="4963"/>
                  </a:cubicBezTo>
                  <a:cubicBezTo>
                    <a:pt x="7722" y="4999"/>
                    <a:pt x="7797" y="4999"/>
                    <a:pt x="7836" y="4999"/>
                  </a:cubicBezTo>
                  <a:lnTo>
                    <a:pt x="7911" y="4999"/>
                  </a:lnTo>
                  <a:cubicBezTo>
                    <a:pt x="7986" y="4924"/>
                    <a:pt x="7986" y="4849"/>
                    <a:pt x="7947" y="4774"/>
                  </a:cubicBezTo>
                  <a:cubicBezTo>
                    <a:pt x="5512" y="1475"/>
                    <a:pt x="265" y="15"/>
                    <a:pt x="226" y="15"/>
                  </a:cubicBezTo>
                  <a:cubicBezTo>
                    <a:pt x="207" y="5"/>
                    <a:pt x="18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-2099319">
              <a:off x="1997510" y="3299743"/>
              <a:ext cx="456918" cy="288737"/>
            </a:xfrm>
            <a:custGeom>
              <a:avLst/>
              <a:gdLst/>
              <a:ahLst/>
              <a:cxnLst/>
              <a:rect l="l" t="t" r="r" b="b"/>
              <a:pathLst>
                <a:path w="6898" h="4359" extrusionOk="0">
                  <a:moveTo>
                    <a:pt x="147" y="1"/>
                  </a:moveTo>
                  <a:cubicBezTo>
                    <a:pt x="86" y="1"/>
                    <a:pt x="30" y="62"/>
                    <a:pt x="1" y="124"/>
                  </a:cubicBezTo>
                  <a:cubicBezTo>
                    <a:pt x="1" y="199"/>
                    <a:pt x="37" y="274"/>
                    <a:pt x="151" y="310"/>
                  </a:cubicBezTo>
                  <a:cubicBezTo>
                    <a:pt x="186" y="310"/>
                    <a:pt x="3635" y="1060"/>
                    <a:pt x="6634" y="4283"/>
                  </a:cubicBezTo>
                  <a:cubicBezTo>
                    <a:pt x="6673" y="4322"/>
                    <a:pt x="6709" y="4358"/>
                    <a:pt x="6748" y="4358"/>
                  </a:cubicBezTo>
                  <a:cubicBezTo>
                    <a:pt x="6784" y="4358"/>
                    <a:pt x="6823" y="4322"/>
                    <a:pt x="6823" y="4322"/>
                  </a:cubicBezTo>
                  <a:cubicBezTo>
                    <a:pt x="6897" y="4247"/>
                    <a:pt x="6897" y="4172"/>
                    <a:pt x="6858" y="4097"/>
                  </a:cubicBezTo>
                  <a:cubicBezTo>
                    <a:pt x="3785" y="760"/>
                    <a:pt x="225" y="10"/>
                    <a:pt x="186" y="10"/>
                  </a:cubicBezTo>
                  <a:cubicBezTo>
                    <a:pt x="173" y="4"/>
                    <a:pt x="16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rot="-2099319">
              <a:off x="2063032" y="3617329"/>
              <a:ext cx="360143" cy="226604"/>
            </a:xfrm>
            <a:custGeom>
              <a:avLst/>
              <a:gdLst/>
              <a:ahLst/>
              <a:cxnLst/>
              <a:rect l="l" t="t" r="r" b="b"/>
              <a:pathLst>
                <a:path w="5437" h="3421" extrusionOk="0">
                  <a:moveTo>
                    <a:pt x="147" y="1"/>
                  </a:moveTo>
                  <a:cubicBezTo>
                    <a:pt x="87" y="1"/>
                    <a:pt x="32" y="61"/>
                    <a:pt x="0" y="122"/>
                  </a:cubicBezTo>
                  <a:cubicBezTo>
                    <a:pt x="0" y="197"/>
                    <a:pt x="39" y="272"/>
                    <a:pt x="114" y="311"/>
                  </a:cubicBezTo>
                  <a:cubicBezTo>
                    <a:pt x="150" y="311"/>
                    <a:pt x="2888" y="947"/>
                    <a:pt x="5137" y="3385"/>
                  </a:cubicBezTo>
                  <a:cubicBezTo>
                    <a:pt x="5173" y="3421"/>
                    <a:pt x="5212" y="3421"/>
                    <a:pt x="5248" y="3421"/>
                  </a:cubicBezTo>
                  <a:cubicBezTo>
                    <a:pt x="5287" y="3421"/>
                    <a:pt x="5323" y="3421"/>
                    <a:pt x="5362" y="3385"/>
                  </a:cubicBezTo>
                  <a:cubicBezTo>
                    <a:pt x="5398" y="3346"/>
                    <a:pt x="5437" y="3235"/>
                    <a:pt x="5362" y="3196"/>
                  </a:cubicBezTo>
                  <a:cubicBezTo>
                    <a:pt x="3074" y="686"/>
                    <a:pt x="300" y="11"/>
                    <a:pt x="189" y="11"/>
                  </a:cubicBezTo>
                  <a:cubicBezTo>
                    <a:pt x="175" y="4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17"/>
            <p:cNvGrpSpPr/>
            <p:nvPr/>
          </p:nvGrpSpPr>
          <p:grpSpPr>
            <a:xfrm>
              <a:off x="1677580" y="921217"/>
              <a:ext cx="1081467" cy="1050027"/>
              <a:chOff x="1677580" y="921217"/>
              <a:chExt cx="1081467" cy="1050027"/>
            </a:xfrm>
          </p:grpSpPr>
          <p:sp>
            <p:nvSpPr>
              <p:cNvPr id="899" name="Google Shape;899;p17"/>
              <p:cNvSpPr/>
              <p:nvPr/>
            </p:nvSpPr>
            <p:spPr>
              <a:xfrm rot="-2099394">
                <a:off x="1865267" y="1223335"/>
                <a:ext cx="265876" cy="73841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1148" extrusionOk="0">
                    <a:moveTo>
                      <a:pt x="2789" y="1"/>
                    </a:moveTo>
                    <a:cubicBezTo>
                      <a:pt x="2660" y="1"/>
                      <a:pt x="2530" y="5"/>
                      <a:pt x="2400" y="14"/>
                    </a:cubicBezTo>
                    <a:cubicBezTo>
                      <a:pt x="2400" y="689"/>
                      <a:pt x="2325" y="1327"/>
                      <a:pt x="2250" y="1963"/>
                    </a:cubicBezTo>
                    <a:cubicBezTo>
                      <a:pt x="2175" y="2527"/>
                      <a:pt x="2064" y="3052"/>
                      <a:pt x="1914" y="3612"/>
                    </a:cubicBezTo>
                    <a:cubicBezTo>
                      <a:pt x="1389" y="5600"/>
                      <a:pt x="451" y="7511"/>
                      <a:pt x="1" y="9535"/>
                    </a:cubicBezTo>
                    <a:cubicBezTo>
                      <a:pt x="940" y="9909"/>
                      <a:pt x="1800" y="10473"/>
                      <a:pt x="2550" y="11148"/>
                    </a:cubicBezTo>
                    <a:cubicBezTo>
                      <a:pt x="2550" y="10623"/>
                      <a:pt x="2550" y="10098"/>
                      <a:pt x="2625" y="9610"/>
                    </a:cubicBezTo>
                    <a:cubicBezTo>
                      <a:pt x="2664" y="8974"/>
                      <a:pt x="2775" y="8335"/>
                      <a:pt x="2889" y="7699"/>
                    </a:cubicBezTo>
                    <a:cubicBezTo>
                      <a:pt x="3039" y="7061"/>
                      <a:pt x="3150" y="6386"/>
                      <a:pt x="3299" y="5750"/>
                    </a:cubicBezTo>
                    <a:cubicBezTo>
                      <a:pt x="3524" y="4737"/>
                      <a:pt x="3749" y="3726"/>
                      <a:pt x="3863" y="2677"/>
                    </a:cubicBezTo>
                    <a:cubicBezTo>
                      <a:pt x="3974" y="1852"/>
                      <a:pt x="4013" y="988"/>
                      <a:pt x="3938" y="128"/>
                    </a:cubicBezTo>
                    <a:cubicBezTo>
                      <a:pt x="3570" y="42"/>
                      <a:pt x="3182" y="1"/>
                      <a:pt x="27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 rot="-2099394">
                <a:off x="2146233" y="1097520"/>
                <a:ext cx="312904" cy="392323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5923" extrusionOk="0">
                    <a:moveTo>
                      <a:pt x="3824" y="0"/>
                    </a:moveTo>
                    <a:cubicBezTo>
                      <a:pt x="3413" y="411"/>
                      <a:pt x="2999" y="786"/>
                      <a:pt x="2624" y="1161"/>
                    </a:cubicBezTo>
                    <a:cubicBezTo>
                      <a:pt x="1799" y="2774"/>
                      <a:pt x="939" y="4348"/>
                      <a:pt x="0" y="5923"/>
                    </a:cubicBezTo>
                    <a:cubicBezTo>
                      <a:pt x="675" y="5359"/>
                      <a:pt x="1350" y="4759"/>
                      <a:pt x="2063" y="4198"/>
                    </a:cubicBezTo>
                    <a:cubicBezTo>
                      <a:pt x="2963" y="3260"/>
                      <a:pt x="3863" y="2285"/>
                      <a:pt x="4723" y="1311"/>
                    </a:cubicBezTo>
                    <a:cubicBezTo>
                      <a:pt x="4498" y="861"/>
                      <a:pt x="4198" y="411"/>
                      <a:pt x="3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 rot="-2099394">
                <a:off x="2067715" y="1267930"/>
                <a:ext cx="590968" cy="536322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097" extrusionOk="0">
                    <a:moveTo>
                      <a:pt x="8436" y="0"/>
                    </a:moveTo>
                    <a:cubicBezTo>
                      <a:pt x="7347" y="375"/>
                      <a:pt x="6412" y="1050"/>
                      <a:pt x="5512" y="1763"/>
                    </a:cubicBezTo>
                    <a:cubicBezTo>
                      <a:pt x="4799" y="2324"/>
                      <a:pt x="4124" y="2924"/>
                      <a:pt x="3449" y="3488"/>
                    </a:cubicBezTo>
                    <a:cubicBezTo>
                      <a:pt x="2400" y="4348"/>
                      <a:pt x="1350" y="5137"/>
                      <a:pt x="76" y="5623"/>
                    </a:cubicBezTo>
                    <a:cubicBezTo>
                      <a:pt x="1" y="6111"/>
                      <a:pt x="1" y="6636"/>
                      <a:pt x="1" y="7161"/>
                    </a:cubicBezTo>
                    <a:cubicBezTo>
                      <a:pt x="340" y="7461"/>
                      <a:pt x="640" y="7761"/>
                      <a:pt x="939" y="8096"/>
                    </a:cubicBezTo>
                    <a:cubicBezTo>
                      <a:pt x="1164" y="7986"/>
                      <a:pt x="1350" y="7872"/>
                      <a:pt x="1539" y="7722"/>
                    </a:cubicBezTo>
                    <a:cubicBezTo>
                      <a:pt x="2589" y="6936"/>
                      <a:pt x="3563" y="5997"/>
                      <a:pt x="4574" y="5062"/>
                    </a:cubicBezTo>
                    <a:cubicBezTo>
                      <a:pt x="5587" y="4123"/>
                      <a:pt x="6673" y="3149"/>
                      <a:pt x="7872" y="2474"/>
                    </a:cubicBezTo>
                    <a:cubicBezTo>
                      <a:pt x="8211" y="2288"/>
                      <a:pt x="8547" y="2099"/>
                      <a:pt x="8922" y="1949"/>
                    </a:cubicBezTo>
                    <a:cubicBezTo>
                      <a:pt x="8811" y="1275"/>
                      <a:pt x="8661" y="600"/>
                      <a:pt x="8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 rot="-2099394">
                <a:off x="1935288" y="995924"/>
                <a:ext cx="486711" cy="717481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10832" extrusionOk="0">
                    <a:moveTo>
                      <a:pt x="5398" y="0"/>
                    </a:moveTo>
                    <a:cubicBezTo>
                      <a:pt x="4649" y="1536"/>
                      <a:pt x="3824" y="3074"/>
                      <a:pt x="2963" y="4573"/>
                    </a:cubicBezTo>
                    <a:cubicBezTo>
                      <a:pt x="2100" y="6034"/>
                      <a:pt x="1200" y="7497"/>
                      <a:pt x="265" y="8921"/>
                    </a:cubicBezTo>
                    <a:cubicBezTo>
                      <a:pt x="151" y="9557"/>
                      <a:pt x="40" y="10196"/>
                      <a:pt x="1" y="10832"/>
                    </a:cubicBezTo>
                    <a:cubicBezTo>
                      <a:pt x="1275" y="10346"/>
                      <a:pt x="2325" y="9557"/>
                      <a:pt x="3374" y="8697"/>
                    </a:cubicBezTo>
                    <a:cubicBezTo>
                      <a:pt x="4313" y="7122"/>
                      <a:pt x="5173" y="5548"/>
                      <a:pt x="5998" y="3935"/>
                    </a:cubicBezTo>
                    <a:cubicBezTo>
                      <a:pt x="6448" y="2999"/>
                      <a:pt x="6898" y="2061"/>
                      <a:pt x="7347" y="1086"/>
                    </a:cubicBezTo>
                    <a:cubicBezTo>
                      <a:pt x="6787" y="600"/>
                      <a:pt x="6112" y="225"/>
                      <a:pt x="53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rot="-2099394">
                <a:off x="1951238" y="1117557"/>
                <a:ext cx="248323" cy="5339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8061" extrusionOk="0">
                    <a:moveTo>
                      <a:pt x="2511" y="0"/>
                    </a:moveTo>
                    <a:cubicBezTo>
                      <a:pt x="1986" y="1014"/>
                      <a:pt x="1500" y="2024"/>
                      <a:pt x="975" y="3038"/>
                    </a:cubicBezTo>
                    <a:cubicBezTo>
                      <a:pt x="861" y="4087"/>
                      <a:pt x="636" y="5098"/>
                      <a:pt x="411" y="6111"/>
                    </a:cubicBezTo>
                    <a:cubicBezTo>
                      <a:pt x="262" y="6747"/>
                      <a:pt x="151" y="7422"/>
                      <a:pt x="1" y="8060"/>
                    </a:cubicBezTo>
                    <a:cubicBezTo>
                      <a:pt x="936" y="6636"/>
                      <a:pt x="1836" y="5173"/>
                      <a:pt x="2699" y="3712"/>
                    </a:cubicBezTo>
                    <a:cubicBezTo>
                      <a:pt x="3149" y="2624"/>
                      <a:pt x="3485" y="1538"/>
                      <a:pt x="3749" y="450"/>
                    </a:cubicBezTo>
                    <a:cubicBezTo>
                      <a:pt x="3335" y="225"/>
                      <a:pt x="2924" y="75"/>
                      <a:pt x="25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rot="-2099394">
                <a:off x="1849630" y="1374918"/>
                <a:ext cx="178774" cy="521750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7877" extrusionOk="0">
                    <a:moveTo>
                      <a:pt x="1514" y="0"/>
                    </a:moveTo>
                    <a:cubicBezTo>
                      <a:pt x="1369" y="0"/>
                      <a:pt x="1226" y="14"/>
                      <a:pt x="1089" y="44"/>
                    </a:cubicBezTo>
                    <a:cubicBezTo>
                      <a:pt x="900" y="80"/>
                      <a:pt x="714" y="119"/>
                      <a:pt x="564" y="269"/>
                    </a:cubicBezTo>
                    <a:cubicBezTo>
                      <a:pt x="825" y="2743"/>
                      <a:pt x="600" y="5292"/>
                      <a:pt x="0" y="7691"/>
                    </a:cubicBezTo>
                    <a:cubicBezTo>
                      <a:pt x="150" y="7766"/>
                      <a:pt x="300" y="7802"/>
                      <a:pt x="450" y="7877"/>
                    </a:cubicBezTo>
                    <a:cubicBezTo>
                      <a:pt x="900" y="5853"/>
                      <a:pt x="1838" y="3942"/>
                      <a:pt x="2363" y="1954"/>
                    </a:cubicBezTo>
                    <a:cubicBezTo>
                      <a:pt x="2513" y="1394"/>
                      <a:pt x="2624" y="869"/>
                      <a:pt x="2699" y="305"/>
                    </a:cubicBezTo>
                    <a:cubicBezTo>
                      <a:pt x="2341" y="113"/>
                      <a:pt x="1920" y="0"/>
                      <a:pt x="15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18"/>
          <p:cNvGrpSpPr/>
          <p:nvPr/>
        </p:nvGrpSpPr>
        <p:grpSpPr>
          <a:xfrm>
            <a:off x="-1417852" y="-743224"/>
            <a:ext cx="11481145" cy="7540244"/>
            <a:chOff x="-1417852" y="-743224"/>
            <a:chExt cx="11481145" cy="7540244"/>
          </a:xfrm>
        </p:grpSpPr>
        <p:sp>
          <p:nvSpPr>
            <p:cNvPr id="907" name="Google Shape;907;p18"/>
            <p:cNvSpPr/>
            <p:nvPr/>
          </p:nvSpPr>
          <p:spPr>
            <a:xfrm rot="-1377700">
              <a:off x="7984431" y="-498899"/>
              <a:ext cx="1708572" cy="224560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8"/>
          <p:cNvGrpSpPr/>
          <p:nvPr/>
        </p:nvGrpSpPr>
        <p:grpSpPr>
          <a:xfrm>
            <a:off x="182975" y="148071"/>
            <a:ext cx="9130186" cy="5133278"/>
            <a:chOff x="182975" y="148071"/>
            <a:chExt cx="9130186" cy="5133278"/>
          </a:xfrm>
        </p:grpSpPr>
        <p:grpSp>
          <p:nvGrpSpPr>
            <p:cNvPr id="910" name="Google Shape;910;p18"/>
            <p:cNvGrpSpPr/>
            <p:nvPr/>
          </p:nvGrpSpPr>
          <p:grpSpPr>
            <a:xfrm rot="-1198076">
              <a:off x="8737220" y="209824"/>
              <a:ext cx="477728" cy="659294"/>
              <a:chOff x="8622125" y="4558575"/>
              <a:chExt cx="477720" cy="659283"/>
            </a:xfrm>
          </p:grpSpPr>
          <p:sp>
            <p:nvSpPr>
              <p:cNvPr id="911" name="Google Shape;911;p18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8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18"/>
            <p:cNvSpPr/>
            <p:nvPr/>
          </p:nvSpPr>
          <p:spPr>
            <a:xfrm>
              <a:off x="8639005" y="811954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 flipH="1">
              <a:off x="182975" y="40740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18"/>
          <p:cNvGrpSpPr/>
          <p:nvPr/>
        </p:nvGrpSpPr>
        <p:grpSpPr>
          <a:xfrm>
            <a:off x="1020556" y="175037"/>
            <a:ext cx="7477550" cy="4835402"/>
            <a:chOff x="1020556" y="175037"/>
            <a:chExt cx="7477550" cy="4835402"/>
          </a:xfrm>
        </p:grpSpPr>
        <p:grpSp>
          <p:nvGrpSpPr>
            <p:cNvPr id="916" name="Google Shape;916;p18"/>
            <p:cNvGrpSpPr/>
            <p:nvPr/>
          </p:nvGrpSpPr>
          <p:grpSpPr>
            <a:xfrm>
              <a:off x="7994028" y="175037"/>
              <a:ext cx="504078" cy="461187"/>
              <a:chOff x="5847450" y="783825"/>
              <a:chExt cx="444200" cy="406475"/>
            </a:xfrm>
          </p:grpSpPr>
          <p:sp>
            <p:nvSpPr>
              <p:cNvPr id="917" name="Google Shape;917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18"/>
            <p:cNvGrpSpPr/>
            <p:nvPr/>
          </p:nvGrpSpPr>
          <p:grpSpPr>
            <a:xfrm>
              <a:off x="1020556" y="4647700"/>
              <a:ext cx="396449" cy="362738"/>
              <a:chOff x="5847450" y="783825"/>
              <a:chExt cx="444200" cy="406475"/>
            </a:xfrm>
          </p:grpSpPr>
          <p:sp>
            <p:nvSpPr>
              <p:cNvPr id="938" name="Google Shape;938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8" name="Google Shape;958;p18"/>
          <p:cNvSpPr txBox="1">
            <a:spLocks noGrp="1"/>
          </p:cNvSpPr>
          <p:nvPr>
            <p:ph type="title"/>
          </p:nvPr>
        </p:nvSpPr>
        <p:spPr>
          <a:xfrm>
            <a:off x="4563925" y="1463938"/>
            <a:ext cx="3291600" cy="10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8"/>
          <p:cNvSpPr txBox="1">
            <a:spLocks noGrp="1"/>
          </p:cNvSpPr>
          <p:nvPr>
            <p:ph type="subTitle" idx="1"/>
          </p:nvPr>
        </p:nvSpPr>
        <p:spPr>
          <a:xfrm>
            <a:off x="4563925" y="2545863"/>
            <a:ext cx="32916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18"/>
          <p:cNvSpPr>
            <a:spLocks noGrp="1"/>
          </p:cNvSpPr>
          <p:nvPr>
            <p:ph type="pic" idx="2"/>
          </p:nvPr>
        </p:nvSpPr>
        <p:spPr>
          <a:xfrm>
            <a:off x="1020550" y="1002900"/>
            <a:ext cx="3137700" cy="3137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9"/>
          <p:cNvSpPr txBox="1">
            <a:spLocks noGrp="1"/>
          </p:cNvSpPr>
          <p:nvPr>
            <p:ph type="title"/>
          </p:nvPr>
        </p:nvSpPr>
        <p:spPr>
          <a:xfrm>
            <a:off x="5080575" y="1323600"/>
            <a:ext cx="2912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3" name="Google Shape;963;p19"/>
          <p:cNvSpPr txBox="1">
            <a:spLocks noGrp="1"/>
          </p:cNvSpPr>
          <p:nvPr>
            <p:ph type="subTitle" idx="1"/>
          </p:nvPr>
        </p:nvSpPr>
        <p:spPr>
          <a:xfrm>
            <a:off x="5080575" y="2386800"/>
            <a:ext cx="29127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19"/>
          <p:cNvSpPr/>
          <p:nvPr/>
        </p:nvSpPr>
        <p:spPr>
          <a:xfrm rot="7786162">
            <a:off x="-1202608" y="-518518"/>
            <a:ext cx="3753355" cy="2116049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19"/>
          <p:cNvGrpSpPr/>
          <p:nvPr/>
        </p:nvGrpSpPr>
        <p:grpSpPr>
          <a:xfrm>
            <a:off x="640050" y="376500"/>
            <a:ext cx="444200" cy="406475"/>
            <a:chOff x="5847450" y="783825"/>
            <a:chExt cx="444200" cy="406475"/>
          </a:xfrm>
        </p:grpSpPr>
        <p:sp>
          <p:nvSpPr>
            <p:cNvPr id="966" name="Google Shape;966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9"/>
          <p:cNvGrpSpPr/>
          <p:nvPr/>
        </p:nvGrpSpPr>
        <p:grpSpPr>
          <a:xfrm rot="701338" flipH="1">
            <a:off x="-73793" y="290282"/>
            <a:ext cx="1006402" cy="1211699"/>
            <a:chOff x="2555992" y="2990598"/>
            <a:chExt cx="1035004" cy="1246136"/>
          </a:xfrm>
        </p:grpSpPr>
        <p:sp>
          <p:nvSpPr>
            <p:cNvPr id="987" name="Google Shape;987;p19"/>
            <p:cNvSpPr/>
            <p:nvPr/>
          </p:nvSpPr>
          <p:spPr>
            <a:xfrm rot="-573144">
              <a:off x="2642846" y="3054308"/>
              <a:ext cx="861296" cy="1118716"/>
            </a:xfrm>
            <a:custGeom>
              <a:avLst/>
              <a:gdLst/>
              <a:ahLst/>
              <a:cxnLst/>
              <a:rect l="l" t="t" r="r" b="b"/>
              <a:pathLst>
                <a:path w="29949" h="38900" extrusionOk="0">
                  <a:moveTo>
                    <a:pt x="25142" y="0"/>
                  </a:moveTo>
                  <a:cubicBezTo>
                    <a:pt x="25048" y="0"/>
                    <a:pt x="24961" y="41"/>
                    <a:pt x="24890" y="114"/>
                  </a:cubicBezTo>
                  <a:cubicBezTo>
                    <a:pt x="23801" y="1350"/>
                    <a:pt x="17729" y="8361"/>
                    <a:pt x="16904" y="9785"/>
                  </a:cubicBezTo>
                  <a:cubicBezTo>
                    <a:pt x="16379" y="10685"/>
                    <a:pt x="16679" y="12334"/>
                    <a:pt x="16718" y="13383"/>
                  </a:cubicBezTo>
                  <a:cubicBezTo>
                    <a:pt x="16793" y="14319"/>
                    <a:pt x="16493" y="15219"/>
                    <a:pt x="15930" y="15968"/>
                  </a:cubicBezTo>
                  <a:lnTo>
                    <a:pt x="1425" y="35085"/>
                  </a:lnTo>
                  <a:cubicBezTo>
                    <a:pt x="1425" y="35085"/>
                    <a:pt x="1" y="36248"/>
                    <a:pt x="2700" y="38083"/>
                  </a:cubicBezTo>
                  <a:cubicBezTo>
                    <a:pt x="3594" y="38697"/>
                    <a:pt x="4255" y="38900"/>
                    <a:pt x="4735" y="38900"/>
                  </a:cubicBezTo>
                  <a:cubicBezTo>
                    <a:pt x="5342" y="38900"/>
                    <a:pt x="5664" y="38576"/>
                    <a:pt x="5809" y="38347"/>
                  </a:cubicBezTo>
                  <a:cubicBezTo>
                    <a:pt x="5923" y="38233"/>
                    <a:pt x="5959" y="38122"/>
                    <a:pt x="5959" y="38122"/>
                  </a:cubicBezTo>
                  <a:lnTo>
                    <a:pt x="18403" y="17618"/>
                  </a:lnTo>
                  <a:cubicBezTo>
                    <a:pt x="18853" y="16832"/>
                    <a:pt x="19603" y="16232"/>
                    <a:pt x="20503" y="15968"/>
                  </a:cubicBezTo>
                  <a:cubicBezTo>
                    <a:pt x="21441" y="15632"/>
                    <a:pt x="22940" y="15333"/>
                    <a:pt x="23651" y="14619"/>
                  </a:cubicBezTo>
                  <a:cubicBezTo>
                    <a:pt x="23690" y="14544"/>
                    <a:pt x="23726" y="14508"/>
                    <a:pt x="23765" y="14469"/>
                  </a:cubicBezTo>
                  <a:cubicBezTo>
                    <a:pt x="24815" y="13159"/>
                    <a:pt x="29088" y="4948"/>
                    <a:pt x="29873" y="3488"/>
                  </a:cubicBezTo>
                  <a:cubicBezTo>
                    <a:pt x="29948" y="3338"/>
                    <a:pt x="29873" y="3188"/>
                    <a:pt x="29762" y="3113"/>
                  </a:cubicBezTo>
                  <a:lnTo>
                    <a:pt x="29723" y="3074"/>
                  </a:lnTo>
                  <a:cubicBezTo>
                    <a:pt x="29684" y="3048"/>
                    <a:pt x="29636" y="3035"/>
                    <a:pt x="29584" y="3035"/>
                  </a:cubicBezTo>
                  <a:cubicBezTo>
                    <a:pt x="29489" y="3035"/>
                    <a:pt x="29384" y="3077"/>
                    <a:pt x="29313" y="3149"/>
                  </a:cubicBezTo>
                  <a:lnTo>
                    <a:pt x="23465" y="11695"/>
                  </a:lnTo>
                  <a:cubicBezTo>
                    <a:pt x="23420" y="11786"/>
                    <a:pt x="23332" y="11836"/>
                    <a:pt x="23237" y="11836"/>
                  </a:cubicBezTo>
                  <a:cubicBezTo>
                    <a:pt x="23176" y="11836"/>
                    <a:pt x="23110" y="11815"/>
                    <a:pt x="23051" y="11770"/>
                  </a:cubicBezTo>
                  <a:cubicBezTo>
                    <a:pt x="22940" y="11695"/>
                    <a:pt x="22901" y="11509"/>
                    <a:pt x="22976" y="11395"/>
                  </a:cubicBezTo>
                  <a:lnTo>
                    <a:pt x="28524" y="2588"/>
                  </a:lnTo>
                  <a:cubicBezTo>
                    <a:pt x="28599" y="2438"/>
                    <a:pt x="28563" y="2288"/>
                    <a:pt x="28413" y="2175"/>
                  </a:cubicBezTo>
                  <a:lnTo>
                    <a:pt x="28188" y="2025"/>
                  </a:lnTo>
                  <a:cubicBezTo>
                    <a:pt x="28148" y="1998"/>
                    <a:pt x="28099" y="1986"/>
                    <a:pt x="28047" y="1986"/>
                  </a:cubicBezTo>
                  <a:cubicBezTo>
                    <a:pt x="27952" y="1986"/>
                    <a:pt x="27848" y="2028"/>
                    <a:pt x="27774" y="2100"/>
                  </a:cubicBezTo>
                  <a:lnTo>
                    <a:pt x="21891" y="10535"/>
                  </a:lnTo>
                  <a:cubicBezTo>
                    <a:pt x="21822" y="10625"/>
                    <a:pt x="21727" y="10674"/>
                    <a:pt x="21637" y="10674"/>
                  </a:cubicBezTo>
                  <a:cubicBezTo>
                    <a:pt x="21578" y="10674"/>
                    <a:pt x="21522" y="10654"/>
                    <a:pt x="21477" y="10610"/>
                  </a:cubicBezTo>
                  <a:lnTo>
                    <a:pt x="21327" y="10535"/>
                  </a:lnTo>
                  <a:cubicBezTo>
                    <a:pt x="21177" y="10421"/>
                    <a:pt x="21141" y="10271"/>
                    <a:pt x="21252" y="10121"/>
                  </a:cubicBezTo>
                  <a:lnTo>
                    <a:pt x="26914" y="1539"/>
                  </a:lnTo>
                  <a:cubicBezTo>
                    <a:pt x="27025" y="1389"/>
                    <a:pt x="26989" y="1200"/>
                    <a:pt x="26839" y="1125"/>
                  </a:cubicBezTo>
                  <a:lnTo>
                    <a:pt x="26614" y="975"/>
                  </a:lnTo>
                  <a:cubicBezTo>
                    <a:pt x="26566" y="929"/>
                    <a:pt x="26506" y="908"/>
                    <a:pt x="26443" y="908"/>
                  </a:cubicBezTo>
                  <a:cubicBezTo>
                    <a:pt x="26357" y="908"/>
                    <a:pt x="26266" y="948"/>
                    <a:pt x="26200" y="1014"/>
                  </a:cubicBezTo>
                  <a:lnTo>
                    <a:pt x="20053" y="9410"/>
                  </a:lnTo>
                  <a:cubicBezTo>
                    <a:pt x="20004" y="9482"/>
                    <a:pt x="19909" y="9524"/>
                    <a:pt x="19817" y="9524"/>
                  </a:cubicBezTo>
                  <a:cubicBezTo>
                    <a:pt x="19767" y="9524"/>
                    <a:pt x="19718" y="9512"/>
                    <a:pt x="19678" y="9485"/>
                  </a:cubicBezTo>
                  <a:cubicBezTo>
                    <a:pt x="19528" y="9371"/>
                    <a:pt x="19492" y="9185"/>
                    <a:pt x="19567" y="9071"/>
                  </a:cubicBezTo>
                  <a:lnTo>
                    <a:pt x="25375" y="489"/>
                  </a:lnTo>
                  <a:cubicBezTo>
                    <a:pt x="25489" y="339"/>
                    <a:pt x="25450" y="150"/>
                    <a:pt x="25300" y="75"/>
                  </a:cubicBezTo>
                  <a:lnTo>
                    <a:pt x="25300" y="40"/>
                  </a:lnTo>
                  <a:cubicBezTo>
                    <a:pt x="25247" y="13"/>
                    <a:pt x="25193" y="0"/>
                    <a:pt x="2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 rot="-573144">
              <a:off x="3110577" y="3315265"/>
              <a:ext cx="168181" cy="111728"/>
            </a:xfrm>
            <a:custGeom>
              <a:avLst/>
              <a:gdLst/>
              <a:ahLst/>
              <a:cxnLst/>
              <a:rect l="l" t="t" r="r" b="b"/>
              <a:pathLst>
                <a:path w="5848" h="3885" extrusionOk="0">
                  <a:moveTo>
                    <a:pt x="204" y="1"/>
                  </a:moveTo>
                  <a:cubicBezTo>
                    <a:pt x="171" y="1"/>
                    <a:pt x="138" y="9"/>
                    <a:pt x="111" y="22"/>
                  </a:cubicBezTo>
                  <a:cubicBezTo>
                    <a:pt x="36" y="97"/>
                    <a:pt x="0" y="211"/>
                    <a:pt x="75" y="286"/>
                  </a:cubicBezTo>
                  <a:cubicBezTo>
                    <a:pt x="1349" y="2160"/>
                    <a:pt x="3374" y="3470"/>
                    <a:pt x="5623" y="3884"/>
                  </a:cubicBezTo>
                  <a:lnTo>
                    <a:pt x="5659" y="3884"/>
                  </a:lnTo>
                  <a:cubicBezTo>
                    <a:pt x="5734" y="3884"/>
                    <a:pt x="5808" y="3809"/>
                    <a:pt x="5847" y="3734"/>
                  </a:cubicBezTo>
                  <a:cubicBezTo>
                    <a:pt x="5847" y="3620"/>
                    <a:pt x="5772" y="3545"/>
                    <a:pt x="5698" y="3509"/>
                  </a:cubicBezTo>
                  <a:cubicBezTo>
                    <a:pt x="3524" y="3135"/>
                    <a:pt x="1610" y="1896"/>
                    <a:pt x="375" y="97"/>
                  </a:cubicBezTo>
                  <a:cubicBezTo>
                    <a:pt x="327" y="26"/>
                    <a:pt x="264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9"/>
          <p:cNvSpPr/>
          <p:nvPr/>
        </p:nvSpPr>
        <p:spPr>
          <a:xfrm rot="-1817456">
            <a:off x="5801311" y="3934190"/>
            <a:ext cx="3583789" cy="2181372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9"/>
          <p:cNvSpPr/>
          <p:nvPr/>
        </p:nvSpPr>
        <p:spPr>
          <a:xfrm>
            <a:off x="7993280" y="4720192"/>
            <a:ext cx="191004" cy="190944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1" name="Google Shape;991;p19"/>
          <p:cNvGrpSpPr/>
          <p:nvPr/>
        </p:nvGrpSpPr>
        <p:grpSpPr>
          <a:xfrm>
            <a:off x="7335025" y="4603992"/>
            <a:ext cx="505633" cy="462690"/>
            <a:chOff x="5847450" y="783825"/>
            <a:chExt cx="444200" cy="406475"/>
          </a:xfrm>
        </p:grpSpPr>
        <p:sp>
          <p:nvSpPr>
            <p:cNvPr id="992" name="Google Shape;992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9"/>
          <p:cNvSpPr/>
          <p:nvPr/>
        </p:nvSpPr>
        <p:spPr>
          <a:xfrm>
            <a:off x="6183900" y="4782813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9"/>
          <p:cNvSpPr/>
          <p:nvPr/>
        </p:nvSpPr>
        <p:spPr>
          <a:xfrm>
            <a:off x="6489250" y="4400188"/>
            <a:ext cx="576413" cy="830932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19"/>
          <p:cNvGrpSpPr/>
          <p:nvPr/>
        </p:nvGrpSpPr>
        <p:grpSpPr>
          <a:xfrm rot="3117149">
            <a:off x="8443585" y="3985687"/>
            <a:ext cx="555809" cy="638069"/>
            <a:chOff x="3072800" y="4581475"/>
            <a:chExt cx="667225" cy="765975"/>
          </a:xfrm>
        </p:grpSpPr>
        <p:sp>
          <p:nvSpPr>
            <p:cNvPr id="1015" name="Google Shape;1015;p19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20"/>
          <p:cNvGrpSpPr/>
          <p:nvPr/>
        </p:nvGrpSpPr>
        <p:grpSpPr>
          <a:xfrm>
            <a:off x="-1118674" y="-445649"/>
            <a:ext cx="10798549" cy="6097555"/>
            <a:chOff x="-1118674" y="-445649"/>
            <a:chExt cx="10798549" cy="6097555"/>
          </a:xfrm>
        </p:grpSpPr>
        <p:sp>
          <p:nvSpPr>
            <p:cNvPr id="1020" name="Google Shape;1020;p20"/>
            <p:cNvSpPr/>
            <p:nvPr/>
          </p:nvSpPr>
          <p:spPr>
            <a:xfrm rot="200097">
              <a:off x="-1074831" y="3947228"/>
              <a:ext cx="3445433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 rot="10476070">
              <a:off x="7287580" y="-339279"/>
              <a:ext cx="2329346" cy="14481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>
            <a:off x="596872" y="91900"/>
            <a:ext cx="8663997" cy="4888828"/>
            <a:chOff x="596872" y="91900"/>
            <a:chExt cx="8663997" cy="4888828"/>
          </a:xfrm>
        </p:grpSpPr>
        <p:grpSp>
          <p:nvGrpSpPr>
            <p:cNvPr id="1023" name="Google Shape;1023;p20"/>
            <p:cNvGrpSpPr/>
            <p:nvPr/>
          </p:nvGrpSpPr>
          <p:grpSpPr>
            <a:xfrm>
              <a:off x="596872" y="4519540"/>
              <a:ext cx="1003587" cy="461188"/>
              <a:chOff x="5081848" y="648018"/>
              <a:chExt cx="1680488" cy="772380"/>
            </a:xfrm>
          </p:grpSpPr>
          <p:sp>
            <p:nvSpPr>
              <p:cNvPr id="1024" name="Google Shape;1024;p2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20"/>
            <p:cNvSpPr/>
            <p:nvPr/>
          </p:nvSpPr>
          <p:spPr>
            <a:xfrm>
              <a:off x="6984951" y="91900"/>
              <a:ext cx="698635" cy="394286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 rot="-1341374">
              <a:off x="8526509" y="4956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968050" y="919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20"/>
          <p:cNvSpPr/>
          <p:nvPr/>
        </p:nvSpPr>
        <p:spPr>
          <a:xfrm rot="-1660337">
            <a:off x="300376" y="4716984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20"/>
          <p:cNvGrpSpPr/>
          <p:nvPr/>
        </p:nvGrpSpPr>
        <p:grpSpPr>
          <a:xfrm>
            <a:off x="225217" y="4077687"/>
            <a:ext cx="371651" cy="461187"/>
            <a:chOff x="5964146" y="783825"/>
            <a:chExt cx="327504" cy="406475"/>
          </a:xfrm>
        </p:grpSpPr>
        <p:sp>
          <p:nvSpPr>
            <p:cNvPr id="1033" name="Google Shape;1033;p20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20"/>
          <p:cNvSpPr txBox="1">
            <a:spLocks noGrp="1"/>
          </p:cNvSpPr>
          <p:nvPr>
            <p:ph type="title"/>
          </p:nvPr>
        </p:nvSpPr>
        <p:spPr>
          <a:xfrm>
            <a:off x="1149850" y="1820138"/>
            <a:ext cx="3437700" cy="5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0"/>
          <p:cNvSpPr txBox="1">
            <a:spLocks noGrp="1"/>
          </p:cNvSpPr>
          <p:nvPr>
            <p:ph type="subTitle" idx="1"/>
          </p:nvPr>
        </p:nvSpPr>
        <p:spPr>
          <a:xfrm>
            <a:off x="1150025" y="2401463"/>
            <a:ext cx="3437700" cy="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5148385" y="-2052444"/>
            <a:ext cx="5712075" cy="7853400"/>
            <a:chOff x="5148385" y="-2052444"/>
            <a:chExt cx="5712075" cy="7853400"/>
          </a:xfrm>
        </p:grpSpPr>
        <p:sp>
          <p:nvSpPr>
            <p:cNvPr id="77" name="Google Shape;77;p3"/>
            <p:cNvSpPr/>
            <p:nvPr/>
          </p:nvSpPr>
          <p:spPr>
            <a:xfrm rot="-8611254" flipH="1">
              <a:off x="5528886" y="-865896"/>
              <a:ext cx="4951074" cy="291162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362456" flipH="1">
              <a:off x="5963599" y="3384849"/>
              <a:ext cx="3929718" cy="2215478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141732" y="274791"/>
            <a:ext cx="7510750" cy="4623940"/>
            <a:chOff x="141732" y="274791"/>
            <a:chExt cx="7510750" cy="4623940"/>
          </a:xfrm>
        </p:grpSpPr>
        <p:sp>
          <p:nvSpPr>
            <p:cNvPr id="80" name="Google Shape;80;p3"/>
            <p:cNvSpPr/>
            <p:nvPr/>
          </p:nvSpPr>
          <p:spPr>
            <a:xfrm rot="-1660481">
              <a:off x="182382" y="343046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620781">
              <a:off x="6389513" y="4592102"/>
              <a:ext cx="211953" cy="27340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90" flipH="1">
              <a:off x="7505673" y="2748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16925" y="2148263"/>
            <a:ext cx="4865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 hasCustomPrompt="1"/>
          </p:nvPr>
        </p:nvSpPr>
        <p:spPr>
          <a:xfrm>
            <a:off x="1116925" y="1072854"/>
            <a:ext cx="1652100" cy="11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subTitle" idx="1"/>
          </p:nvPr>
        </p:nvSpPr>
        <p:spPr>
          <a:xfrm>
            <a:off x="1116925" y="3659676"/>
            <a:ext cx="4865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5857919" y="304295"/>
            <a:ext cx="3208968" cy="4916699"/>
            <a:chOff x="5857919" y="304295"/>
            <a:chExt cx="3208968" cy="4916699"/>
          </a:xfrm>
        </p:grpSpPr>
        <p:sp>
          <p:nvSpPr>
            <p:cNvPr id="87" name="Google Shape;87;p3"/>
            <p:cNvSpPr/>
            <p:nvPr/>
          </p:nvSpPr>
          <p:spPr>
            <a:xfrm rot="-742564">
              <a:off x="6818768" y="4274871"/>
              <a:ext cx="617636" cy="890279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10800000" flipH="1">
              <a:off x="8773060" y="1364093"/>
              <a:ext cx="293826" cy="424259"/>
              <a:chOff x="0" y="3111481"/>
              <a:chExt cx="477068" cy="68884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 rot="10242244">
              <a:off x="8653138" y="1661612"/>
              <a:ext cx="372714" cy="538167"/>
              <a:chOff x="0" y="3111481"/>
              <a:chExt cx="477068" cy="688845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 flipH="1">
              <a:off x="6620751" y="3042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5857919" y="598050"/>
              <a:ext cx="794062" cy="448134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41725" y="-102175"/>
            <a:ext cx="9218625" cy="4765725"/>
            <a:chOff x="141725" y="-102175"/>
            <a:chExt cx="9218625" cy="4765725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8916150" y="4257075"/>
              <a:ext cx="444200" cy="406475"/>
              <a:chOff x="5847450" y="783825"/>
              <a:chExt cx="444200" cy="406475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141725" y="-102175"/>
              <a:ext cx="444200" cy="406475"/>
              <a:chOff x="5847450" y="783825"/>
              <a:chExt cx="444200" cy="406475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body" idx="1"/>
          </p:nvPr>
        </p:nvSpPr>
        <p:spPr>
          <a:xfrm>
            <a:off x="720000" y="1160576"/>
            <a:ext cx="77040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/>
          <p:nvPr/>
        </p:nvSpPr>
        <p:spPr>
          <a:xfrm rot="-2508508">
            <a:off x="6892133" y="4081142"/>
            <a:ext cx="2915730" cy="177478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21"/>
          <p:cNvGrpSpPr/>
          <p:nvPr/>
        </p:nvGrpSpPr>
        <p:grpSpPr>
          <a:xfrm>
            <a:off x="7724112" y="4603992"/>
            <a:ext cx="505633" cy="462690"/>
            <a:chOff x="5847450" y="783825"/>
            <a:chExt cx="444200" cy="406475"/>
          </a:xfrm>
        </p:grpSpPr>
        <p:sp>
          <p:nvSpPr>
            <p:cNvPr id="1056" name="Google Shape;1056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21"/>
          <p:cNvSpPr/>
          <p:nvPr/>
        </p:nvSpPr>
        <p:spPr>
          <a:xfrm>
            <a:off x="8276000" y="4665101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1"/>
          <p:cNvSpPr/>
          <p:nvPr/>
        </p:nvSpPr>
        <p:spPr>
          <a:xfrm>
            <a:off x="7155465" y="4604002"/>
            <a:ext cx="423543" cy="610581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8" name="Google Shape;1078;p21"/>
          <p:cNvGrpSpPr/>
          <p:nvPr/>
        </p:nvGrpSpPr>
        <p:grpSpPr>
          <a:xfrm rot="3117213">
            <a:off x="8654969" y="4088803"/>
            <a:ext cx="436083" cy="500624"/>
            <a:chOff x="3072800" y="4581475"/>
            <a:chExt cx="667225" cy="765975"/>
          </a:xfrm>
        </p:grpSpPr>
        <p:sp>
          <p:nvSpPr>
            <p:cNvPr id="1079" name="Google Shape;1079;p21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21"/>
          <p:cNvSpPr/>
          <p:nvPr/>
        </p:nvSpPr>
        <p:spPr>
          <a:xfrm rot="-1660481">
            <a:off x="137157" y="4226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21"/>
          <p:cNvGrpSpPr/>
          <p:nvPr/>
        </p:nvGrpSpPr>
        <p:grpSpPr>
          <a:xfrm>
            <a:off x="143475" y="37875"/>
            <a:ext cx="444200" cy="406475"/>
            <a:chOff x="5847450" y="783825"/>
            <a:chExt cx="444200" cy="406475"/>
          </a:xfrm>
        </p:grpSpPr>
        <p:sp>
          <p:nvSpPr>
            <p:cNvPr id="1084" name="Google Shape;1084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22"/>
          <p:cNvGrpSpPr/>
          <p:nvPr/>
        </p:nvGrpSpPr>
        <p:grpSpPr>
          <a:xfrm>
            <a:off x="-1118680" y="3533927"/>
            <a:ext cx="11252251" cy="2731929"/>
            <a:chOff x="-1118680" y="3533927"/>
            <a:chExt cx="11252251" cy="2731929"/>
          </a:xfrm>
        </p:grpSpPr>
        <p:sp>
          <p:nvSpPr>
            <p:cNvPr id="1106" name="Google Shape;1106;p22"/>
            <p:cNvSpPr/>
            <p:nvPr/>
          </p:nvSpPr>
          <p:spPr>
            <a:xfrm rot="8537327">
              <a:off x="7585763" y="4048098"/>
              <a:ext cx="2263104" cy="1703586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 rot="874162">
              <a:off x="6025141" y="4570596"/>
              <a:ext cx="1568282" cy="135949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 rot="200041">
              <a:off x="-1074331" y="3929852"/>
              <a:ext cx="2848744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2"/>
          <p:cNvGrpSpPr/>
          <p:nvPr/>
        </p:nvGrpSpPr>
        <p:grpSpPr>
          <a:xfrm>
            <a:off x="142772" y="3948422"/>
            <a:ext cx="9073513" cy="1287589"/>
            <a:chOff x="142772" y="3948422"/>
            <a:chExt cx="9073513" cy="1287589"/>
          </a:xfrm>
        </p:grpSpPr>
        <p:grpSp>
          <p:nvGrpSpPr>
            <p:cNvPr id="1110" name="Google Shape;1110;p22"/>
            <p:cNvGrpSpPr/>
            <p:nvPr/>
          </p:nvGrpSpPr>
          <p:grpSpPr>
            <a:xfrm rot="1135001">
              <a:off x="8484984" y="4036504"/>
              <a:ext cx="647497" cy="624876"/>
              <a:chOff x="2283800" y="3944300"/>
              <a:chExt cx="708450" cy="683700"/>
            </a:xfrm>
          </p:grpSpPr>
          <p:sp>
            <p:nvSpPr>
              <p:cNvPr id="1111" name="Google Shape;1111;p22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3" name="Google Shape;1113;p22"/>
            <p:cNvGrpSpPr/>
            <p:nvPr/>
          </p:nvGrpSpPr>
          <p:grpSpPr>
            <a:xfrm>
              <a:off x="7801675" y="4347371"/>
              <a:ext cx="676223" cy="888640"/>
              <a:chOff x="7673200" y="4347371"/>
              <a:chExt cx="676223" cy="888640"/>
            </a:xfrm>
          </p:grpSpPr>
          <p:sp>
            <p:nvSpPr>
              <p:cNvPr id="1114" name="Google Shape;1114;p22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5" name="Google Shape;1115;p22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116" name="Google Shape;1116;p22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22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22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22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0" name="Google Shape;1120;p22"/>
            <p:cNvGrpSpPr/>
            <p:nvPr/>
          </p:nvGrpSpPr>
          <p:grpSpPr>
            <a:xfrm>
              <a:off x="142772" y="4502165"/>
              <a:ext cx="1003587" cy="461188"/>
              <a:chOff x="5081848" y="648018"/>
              <a:chExt cx="1680488" cy="772380"/>
            </a:xfrm>
          </p:grpSpPr>
          <p:sp>
            <p:nvSpPr>
              <p:cNvPr id="1121" name="Google Shape;1121;p22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5" name="Google Shape;1125;p22"/>
          <p:cNvGrpSpPr/>
          <p:nvPr/>
        </p:nvGrpSpPr>
        <p:grpSpPr>
          <a:xfrm>
            <a:off x="2855" y="3995237"/>
            <a:ext cx="7670351" cy="1069962"/>
            <a:chOff x="2855" y="3995237"/>
            <a:chExt cx="7670351" cy="1069962"/>
          </a:xfrm>
        </p:grpSpPr>
        <p:grpSp>
          <p:nvGrpSpPr>
            <p:cNvPr id="1126" name="Google Shape;1126;p22"/>
            <p:cNvGrpSpPr/>
            <p:nvPr/>
          </p:nvGrpSpPr>
          <p:grpSpPr>
            <a:xfrm>
              <a:off x="7169128" y="4604012"/>
              <a:ext cx="504078" cy="461187"/>
              <a:chOff x="5847450" y="783825"/>
              <a:chExt cx="444200" cy="406475"/>
            </a:xfrm>
          </p:grpSpPr>
          <p:sp>
            <p:nvSpPr>
              <p:cNvPr id="1127" name="Google Shape;1127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22"/>
            <p:cNvGrpSpPr/>
            <p:nvPr/>
          </p:nvGrpSpPr>
          <p:grpSpPr>
            <a:xfrm>
              <a:off x="2855" y="3995237"/>
              <a:ext cx="371651" cy="461187"/>
              <a:chOff x="5964146" y="783825"/>
              <a:chExt cx="327504" cy="406475"/>
            </a:xfrm>
          </p:grpSpPr>
          <p:sp>
            <p:nvSpPr>
              <p:cNvPr id="1148" name="Google Shape;1148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4" name="Google Shape;1164;p22"/>
          <p:cNvSpPr/>
          <p:nvPr/>
        </p:nvSpPr>
        <p:spPr>
          <a:xfrm>
            <a:off x="6844250" y="4811858"/>
            <a:ext cx="196392" cy="253344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solidFill>
            <a:schemeClr val="dk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2"/>
          <p:cNvSpPr txBox="1">
            <a:spLocks noGrp="1"/>
          </p:cNvSpPr>
          <p:nvPr>
            <p:ph type="subTitle" idx="1"/>
          </p:nvPr>
        </p:nvSpPr>
        <p:spPr>
          <a:xfrm>
            <a:off x="4935991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2"/>
          <p:cNvSpPr txBox="1">
            <a:spLocks noGrp="1"/>
          </p:cNvSpPr>
          <p:nvPr>
            <p:ph type="subTitle" idx="2"/>
          </p:nvPr>
        </p:nvSpPr>
        <p:spPr>
          <a:xfrm>
            <a:off x="1470813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2"/>
          <p:cNvSpPr txBox="1">
            <a:spLocks noGrp="1"/>
          </p:cNvSpPr>
          <p:nvPr>
            <p:ph type="subTitle" idx="3"/>
          </p:nvPr>
        </p:nvSpPr>
        <p:spPr>
          <a:xfrm>
            <a:off x="1470813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169" name="Google Shape;1169;p22"/>
          <p:cNvSpPr txBox="1">
            <a:spLocks noGrp="1"/>
          </p:cNvSpPr>
          <p:nvPr>
            <p:ph type="subTitle" idx="4"/>
          </p:nvPr>
        </p:nvSpPr>
        <p:spPr>
          <a:xfrm>
            <a:off x="4935992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23"/>
          <p:cNvGrpSpPr/>
          <p:nvPr/>
        </p:nvGrpSpPr>
        <p:grpSpPr>
          <a:xfrm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172" name="Google Shape;1172;p23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3"/>
          <p:cNvSpPr txBox="1">
            <a:spLocks noGrp="1"/>
          </p:cNvSpPr>
          <p:nvPr>
            <p:ph type="subTitle" idx="1"/>
          </p:nvPr>
        </p:nvSpPr>
        <p:spPr>
          <a:xfrm>
            <a:off x="4832040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77" name="Google Shape;1177;p23"/>
          <p:cNvSpPr txBox="1">
            <a:spLocks noGrp="1"/>
          </p:cNvSpPr>
          <p:nvPr>
            <p:ph type="subTitle" idx="2"/>
          </p:nvPr>
        </p:nvSpPr>
        <p:spPr>
          <a:xfrm>
            <a:off x="1057863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78" name="Google Shape;1178;p23"/>
          <p:cNvGrpSpPr/>
          <p:nvPr/>
        </p:nvGrpSpPr>
        <p:grpSpPr>
          <a:xfrm>
            <a:off x="-7" y="3929885"/>
            <a:ext cx="9129161" cy="1384937"/>
            <a:chOff x="-7" y="3929885"/>
            <a:chExt cx="9129161" cy="1384937"/>
          </a:xfrm>
        </p:grpSpPr>
        <p:grpSp>
          <p:nvGrpSpPr>
            <p:cNvPr id="1179" name="Google Shape;1179;p23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180" name="Google Shape;1180;p23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23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23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193" name="Google Shape;1193;p23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23"/>
          <p:cNvGrpSpPr/>
          <p:nvPr/>
        </p:nvGrpSpPr>
        <p:grpSpPr>
          <a:xfrm>
            <a:off x="7568075" y="4700250"/>
            <a:ext cx="444200" cy="406475"/>
            <a:chOff x="5847450" y="783825"/>
            <a:chExt cx="444200" cy="406475"/>
          </a:xfrm>
        </p:grpSpPr>
        <p:sp>
          <p:nvSpPr>
            <p:cNvPr id="1196" name="Google Shape;1196;p2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4"/>
          <p:cNvSpPr txBox="1">
            <a:spLocks noGrp="1"/>
          </p:cNvSpPr>
          <p:nvPr>
            <p:ph type="subTitle" idx="1"/>
          </p:nvPr>
        </p:nvSpPr>
        <p:spPr>
          <a:xfrm>
            <a:off x="4523875" y="1205725"/>
            <a:ext cx="39069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9" name="Google Shape;1219;p24"/>
          <p:cNvSpPr txBox="1">
            <a:spLocks noGrp="1"/>
          </p:cNvSpPr>
          <p:nvPr>
            <p:ph type="subTitle" idx="2"/>
          </p:nvPr>
        </p:nvSpPr>
        <p:spPr>
          <a:xfrm>
            <a:off x="720075" y="1205725"/>
            <a:ext cx="37266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20" name="Google Shape;1220;p24"/>
          <p:cNvGrpSpPr/>
          <p:nvPr/>
        </p:nvGrpSpPr>
        <p:grpSpPr>
          <a:xfrm flipH="1"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221" name="Google Shape;1221;p24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4"/>
          <p:cNvGrpSpPr/>
          <p:nvPr/>
        </p:nvGrpSpPr>
        <p:grpSpPr>
          <a:xfrm flipH="1">
            <a:off x="-304551" y="3929885"/>
            <a:ext cx="9129161" cy="1384937"/>
            <a:chOff x="-7" y="3929885"/>
            <a:chExt cx="9129161" cy="1384937"/>
          </a:xfrm>
        </p:grpSpPr>
        <p:grpSp>
          <p:nvGrpSpPr>
            <p:cNvPr id="1225" name="Google Shape;1225;p24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226" name="Google Shape;1226;p24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1" name="Google Shape;1231;p24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232" name="Google Shape;1232;p24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" name="Google Shape;1236;p24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24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239" name="Google Shape;1239;p24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1" name="Google Shape;1241;p24"/>
          <p:cNvGrpSpPr/>
          <p:nvPr/>
        </p:nvGrpSpPr>
        <p:grpSpPr>
          <a:xfrm flipH="1">
            <a:off x="812328" y="4700250"/>
            <a:ext cx="444200" cy="406475"/>
            <a:chOff x="5847450" y="783825"/>
            <a:chExt cx="444200" cy="406475"/>
          </a:xfrm>
        </p:grpSpPr>
        <p:sp>
          <p:nvSpPr>
            <p:cNvPr id="1242" name="Google Shape;1242;p2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25"/>
          <p:cNvGrpSpPr/>
          <p:nvPr/>
        </p:nvGrpSpPr>
        <p:grpSpPr>
          <a:xfrm>
            <a:off x="-1417852" y="-416298"/>
            <a:ext cx="12789962" cy="7213317"/>
            <a:chOff x="-1417852" y="-416298"/>
            <a:chExt cx="12789962" cy="7213317"/>
          </a:xfrm>
        </p:grpSpPr>
        <p:sp>
          <p:nvSpPr>
            <p:cNvPr id="1264" name="Google Shape;1264;p25"/>
            <p:cNvSpPr/>
            <p:nvPr/>
          </p:nvSpPr>
          <p:spPr>
            <a:xfrm rot="-10288805">
              <a:off x="8220376" y="-200456"/>
              <a:ext cx="3041495" cy="1714721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25"/>
          <p:cNvGrpSpPr/>
          <p:nvPr/>
        </p:nvGrpSpPr>
        <p:grpSpPr>
          <a:xfrm>
            <a:off x="-196298" y="130529"/>
            <a:ext cx="9436193" cy="5052934"/>
            <a:chOff x="-196298" y="130529"/>
            <a:chExt cx="9436193" cy="5052934"/>
          </a:xfrm>
        </p:grpSpPr>
        <p:grpSp>
          <p:nvGrpSpPr>
            <p:cNvPr id="1267" name="Google Shape;1267;p25"/>
            <p:cNvGrpSpPr/>
            <p:nvPr/>
          </p:nvGrpSpPr>
          <p:grpSpPr>
            <a:xfrm rot="-517405">
              <a:off x="8148310" y="210677"/>
              <a:ext cx="1006430" cy="1211733"/>
              <a:chOff x="2555992" y="2990598"/>
              <a:chExt cx="1035004" cy="1246136"/>
            </a:xfrm>
          </p:grpSpPr>
          <p:sp>
            <p:nvSpPr>
              <p:cNvPr id="1268" name="Google Shape;1268;p25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25"/>
            <p:cNvSpPr/>
            <p:nvPr/>
          </p:nvSpPr>
          <p:spPr>
            <a:xfrm>
              <a:off x="8206380" y="13052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759919" y="130535"/>
              <a:ext cx="303235" cy="30314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25"/>
            <p:cNvGrpSpPr/>
            <p:nvPr/>
          </p:nvGrpSpPr>
          <p:grpSpPr>
            <a:xfrm rot="-1265573">
              <a:off x="-88372" y="4199552"/>
              <a:ext cx="1123193" cy="808902"/>
              <a:chOff x="38180" y="134297"/>
              <a:chExt cx="1350086" cy="972306"/>
            </a:xfrm>
          </p:grpSpPr>
          <p:sp>
            <p:nvSpPr>
              <p:cNvPr id="1273" name="Google Shape;1273;p25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5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5" name="Google Shape;1275;p25"/>
          <p:cNvGrpSpPr/>
          <p:nvPr/>
        </p:nvGrpSpPr>
        <p:grpSpPr>
          <a:xfrm rot="5527871">
            <a:off x="770922" y="4603875"/>
            <a:ext cx="371646" cy="461180"/>
            <a:chOff x="5964146" y="783825"/>
            <a:chExt cx="327504" cy="406475"/>
          </a:xfrm>
        </p:grpSpPr>
        <p:sp>
          <p:nvSpPr>
            <p:cNvPr id="1276" name="Google Shape;1276;p2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25"/>
          <p:cNvSpPr txBox="1">
            <a:spLocks noGrp="1"/>
          </p:cNvSpPr>
          <p:nvPr>
            <p:ph type="subTitle" idx="1"/>
          </p:nvPr>
        </p:nvSpPr>
        <p:spPr>
          <a:xfrm>
            <a:off x="93762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25"/>
          <p:cNvSpPr txBox="1">
            <a:spLocks noGrp="1"/>
          </p:cNvSpPr>
          <p:nvPr>
            <p:ph type="subTitle" idx="2"/>
          </p:nvPr>
        </p:nvSpPr>
        <p:spPr>
          <a:xfrm>
            <a:off x="3484348" y="2708325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25"/>
          <p:cNvSpPr txBox="1">
            <a:spLocks noGrp="1"/>
          </p:cNvSpPr>
          <p:nvPr>
            <p:ph type="subTitle" idx="3"/>
          </p:nvPr>
        </p:nvSpPr>
        <p:spPr>
          <a:xfrm>
            <a:off x="603107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25"/>
          <p:cNvSpPr txBox="1">
            <a:spLocks noGrp="1"/>
          </p:cNvSpPr>
          <p:nvPr>
            <p:ph type="subTitle" idx="4"/>
          </p:nvPr>
        </p:nvSpPr>
        <p:spPr>
          <a:xfrm>
            <a:off x="93762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7" name="Google Shape;1297;p25"/>
          <p:cNvSpPr txBox="1">
            <a:spLocks noGrp="1"/>
          </p:cNvSpPr>
          <p:nvPr>
            <p:ph type="subTitle" idx="5"/>
          </p:nvPr>
        </p:nvSpPr>
        <p:spPr>
          <a:xfrm>
            <a:off x="3484348" y="2305040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8" name="Google Shape;1298;p25"/>
          <p:cNvSpPr txBox="1">
            <a:spLocks noGrp="1"/>
          </p:cNvSpPr>
          <p:nvPr>
            <p:ph type="subTitle" idx="6"/>
          </p:nvPr>
        </p:nvSpPr>
        <p:spPr>
          <a:xfrm>
            <a:off x="603107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6"/>
          <p:cNvSpPr/>
          <p:nvPr/>
        </p:nvSpPr>
        <p:spPr>
          <a:xfrm rot="4992773">
            <a:off x="7715611" y="3704709"/>
            <a:ext cx="1617449" cy="2013640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26"/>
          <p:cNvGrpSpPr/>
          <p:nvPr/>
        </p:nvGrpSpPr>
        <p:grpSpPr>
          <a:xfrm>
            <a:off x="8306425" y="3750003"/>
            <a:ext cx="837573" cy="1457646"/>
            <a:chOff x="8306425" y="3750003"/>
            <a:chExt cx="837573" cy="1457646"/>
          </a:xfrm>
        </p:grpSpPr>
        <p:sp>
          <p:nvSpPr>
            <p:cNvPr id="1302" name="Google Shape;1302;p26"/>
            <p:cNvSpPr/>
            <p:nvPr/>
          </p:nvSpPr>
          <p:spPr>
            <a:xfrm flipH="1">
              <a:off x="8306425" y="40003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8874176" y="3750003"/>
              <a:ext cx="202837" cy="2027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26"/>
          <p:cNvGrpSpPr/>
          <p:nvPr/>
        </p:nvGrpSpPr>
        <p:grpSpPr>
          <a:xfrm>
            <a:off x="86700" y="38550"/>
            <a:ext cx="8057961" cy="5052812"/>
            <a:chOff x="86700" y="38550"/>
            <a:chExt cx="8057961" cy="5052812"/>
          </a:xfrm>
        </p:grpSpPr>
        <p:grpSp>
          <p:nvGrpSpPr>
            <p:cNvPr id="1305" name="Google Shape;1305;p26"/>
            <p:cNvGrpSpPr/>
            <p:nvPr/>
          </p:nvGrpSpPr>
          <p:grpSpPr>
            <a:xfrm rot="5527871">
              <a:off x="7721497" y="4666500"/>
              <a:ext cx="371646" cy="461180"/>
              <a:chOff x="5964146" y="783825"/>
              <a:chExt cx="327504" cy="406475"/>
            </a:xfrm>
          </p:grpSpPr>
          <p:sp>
            <p:nvSpPr>
              <p:cNvPr id="1306" name="Google Shape;1306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7" name="Google Shape;1307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8" name="Google Shape;1308;p26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9" name="Google Shape;1309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0" name="Google Shape;1310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1" name="Google Shape;1311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2" name="Google Shape;1312;p26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3" name="Google Shape;1313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4" name="Google Shape;1314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5" name="Google Shape;1315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6" name="Google Shape;1316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7" name="Google Shape;1317;p26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9" name="Google Shape;1319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0" name="Google Shape;1320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1" name="Google Shape;1321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  <p:grpSp>
          <p:nvGrpSpPr>
            <p:cNvPr id="1322" name="Google Shape;1322;p26"/>
            <p:cNvGrpSpPr/>
            <p:nvPr/>
          </p:nvGrpSpPr>
          <p:grpSpPr>
            <a:xfrm>
              <a:off x="86700" y="38550"/>
              <a:ext cx="444200" cy="406475"/>
              <a:chOff x="5847450" y="783825"/>
              <a:chExt cx="444200" cy="406475"/>
            </a:xfrm>
          </p:grpSpPr>
          <p:sp>
            <p:nvSpPr>
              <p:cNvPr id="1323" name="Google Shape;1323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4" name="Google Shape;1324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5" name="Google Shape;1325;p2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9" name="Google Shape;1329;p2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0" name="Google Shape;1330;p2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1" name="Google Shape;1331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2" name="Google Shape;1332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3" name="Google Shape;1333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4" name="Google Shape;1334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5" name="Google Shape;1335;p2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6" name="Google Shape;1336;p2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7" name="Google Shape;1337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8" name="Google Shape;1338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9" name="Google Shape;1339;p2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0" name="Google Shape;1340;p2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1" name="Google Shape;1341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2" name="Google Shape;1342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</p:grpSp>
      <p:grpSp>
        <p:nvGrpSpPr>
          <p:cNvPr id="1343" name="Google Shape;1343;p26"/>
          <p:cNvGrpSpPr/>
          <p:nvPr/>
        </p:nvGrpSpPr>
        <p:grpSpPr>
          <a:xfrm>
            <a:off x="86709" y="406463"/>
            <a:ext cx="423723" cy="386840"/>
            <a:chOff x="86709" y="406463"/>
            <a:chExt cx="423723" cy="386840"/>
          </a:xfrm>
        </p:grpSpPr>
        <p:sp>
          <p:nvSpPr>
            <p:cNvPr id="1344" name="Google Shape;1344;p26"/>
            <p:cNvSpPr/>
            <p:nvPr/>
          </p:nvSpPr>
          <p:spPr>
            <a:xfrm rot="-716910">
              <a:off x="114516" y="481210"/>
              <a:ext cx="226223" cy="29184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 rot="611">
              <a:off x="368539" y="406476"/>
              <a:ext cx="141893" cy="18300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26"/>
          <p:cNvSpPr txBox="1">
            <a:spLocks noGrp="1"/>
          </p:cNvSpPr>
          <p:nvPr>
            <p:ph type="subTitle" idx="1"/>
          </p:nvPr>
        </p:nvSpPr>
        <p:spPr>
          <a:xfrm>
            <a:off x="759161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26"/>
          <p:cNvSpPr txBox="1">
            <a:spLocks noGrp="1"/>
          </p:cNvSpPr>
          <p:nvPr>
            <p:ph type="subTitle" idx="2"/>
          </p:nvPr>
        </p:nvSpPr>
        <p:spPr>
          <a:xfrm>
            <a:off x="4576346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26"/>
          <p:cNvSpPr txBox="1">
            <a:spLocks noGrp="1"/>
          </p:cNvSpPr>
          <p:nvPr>
            <p:ph type="subTitle" idx="3"/>
          </p:nvPr>
        </p:nvSpPr>
        <p:spPr>
          <a:xfrm>
            <a:off x="2667752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26"/>
          <p:cNvSpPr txBox="1">
            <a:spLocks noGrp="1"/>
          </p:cNvSpPr>
          <p:nvPr>
            <p:ph type="subTitle" idx="4"/>
          </p:nvPr>
        </p:nvSpPr>
        <p:spPr>
          <a:xfrm>
            <a:off x="6484939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26"/>
          <p:cNvSpPr txBox="1">
            <a:spLocks noGrp="1"/>
          </p:cNvSpPr>
          <p:nvPr>
            <p:ph type="subTitle" idx="5"/>
          </p:nvPr>
        </p:nvSpPr>
        <p:spPr>
          <a:xfrm>
            <a:off x="759161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2" name="Google Shape;1352;p26"/>
          <p:cNvSpPr txBox="1">
            <a:spLocks noGrp="1"/>
          </p:cNvSpPr>
          <p:nvPr>
            <p:ph type="subTitle" idx="6"/>
          </p:nvPr>
        </p:nvSpPr>
        <p:spPr>
          <a:xfrm>
            <a:off x="2667754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3" name="Google Shape;1353;p26"/>
          <p:cNvSpPr txBox="1">
            <a:spLocks noGrp="1"/>
          </p:cNvSpPr>
          <p:nvPr>
            <p:ph type="subTitle" idx="7"/>
          </p:nvPr>
        </p:nvSpPr>
        <p:spPr>
          <a:xfrm>
            <a:off x="4576344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4" name="Google Shape;1354;p26"/>
          <p:cNvSpPr txBox="1">
            <a:spLocks noGrp="1"/>
          </p:cNvSpPr>
          <p:nvPr>
            <p:ph type="subTitle" idx="8"/>
          </p:nvPr>
        </p:nvSpPr>
        <p:spPr>
          <a:xfrm>
            <a:off x="6484936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27"/>
          <p:cNvGrpSpPr/>
          <p:nvPr/>
        </p:nvGrpSpPr>
        <p:grpSpPr>
          <a:xfrm>
            <a:off x="-618129" y="-456600"/>
            <a:ext cx="10993628" cy="6246029"/>
            <a:chOff x="-618129" y="-456600"/>
            <a:chExt cx="10993628" cy="6246029"/>
          </a:xfrm>
        </p:grpSpPr>
        <p:sp>
          <p:nvSpPr>
            <p:cNvPr id="1357" name="Google Shape;1357;p27"/>
            <p:cNvSpPr/>
            <p:nvPr/>
          </p:nvSpPr>
          <p:spPr>
            <a:xfrm rot="-10341876">
              <a:off x="7988364" y="-310148"/>
              <a:ext cx="2301118" cy="144814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 rot="-9039527" flipH="1">
              <a:off x="-385524" y="4062484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27"/>
          <p:cNvGrpSpPr/>
          <p:nvPr/>
        </p:nvGrpSpPr>
        <p:grpSpPr>
          <a:xfrm rot="9899997">
            <a:off x="8719002" y="86634"/>
            <a:ext cx="371640" cy="461176"/>
            <a:chOff x="5964146" y="783825"/>
            <a:chExt cx="327504" cy="406475"/>
          </a:xfrm>
        </p:grpSpPr>
        <p:sp>
          <p:nvSpPr>
            <p:cNvPr id="1360" name="Google Shape;1360;p2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27"/>
          <p:cNvGrpSpPr/>
          <p:nvPr/>
        </p:nvGrpSpPr>
        <p:grpSpPr>
          <a:xfrm>
            <a:off x="45311" y="321656"/>
            <a:ext cx="9035653" cy="4931267"/>
            <a:chOff x="45311" y="321656"/>
            <a:chExt cx="9035653" cy="4931267"/>
          </a:xfrm>
        </p:grpSpPr>
        <p:grpSp>
          <p:nvGrpSpPr>
            <p:cNvPr id="1377" name="Google Shape;1377;p27"/>
            <p:cNvGrpSpPr/>
            <p:nvPr/>
          </p:nvGrpSpPr>
          <p:grpSpPr>
            <a:xfrm rot="626769">
              <a:off x="105426" y="4310141"/>
              <a:ext cx="514577" cy="710149"/>
              <a:chOff x="8622125" y="4558575"/>
              <a:chExt cx="477720" cy="659283"/>
            </a:xfrm>
          </p:grpSpPr>
          <p:sp>
            <p:nvSpPr>
              <p:cNvPr id="1378" name="Google Shape;1378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27"/>
            <p:cNvGrpSpPr/>
            <p:nvPr/>
          </p:nvGrpSpPr>
          <p:grpSpPr>
            <a:xfrm flipH="1">
              <a:off x="380146" y="4542743"/>
              <a:ext cx="514599" cy="710180"/>
              <a:chOff x="8622125" y="4558575"/>
              <a:chExt cx="477720" cy="659283"/>
            </a:xfrm>
          </p:grpSpPr>
          <p:sp>
            <p:nvSpPr>
              <p:cNvPr id="1381" name="Google Shape;1381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27"/>
            <p:cNvGrpSpPr/>
            <p:nvPr/>
          </p:nvGrpSpPr>
          <p:grpSpPr>
            <a:xfrm>
              <a:off x="8520839" y="321656"/>
              <a:ext cx="560125" cy="572664"/>
              <a:chOff x="7858696" y="2591327"/>
              <a:chExt cx="1360847" cy="1391312"/>
            </a:xfrm>
          </p:grpSpPr>
          <p:sp>
            <p:nvSpPr>
              <p:cNvPr id="1384" name="Google Shape;1384;p27"/>
              <p:cNvSpPr/>
              <p:nvPr/>
            </p:nvSpPr>
            <p:spPr>
              <a:xfrm>
                <a:off x="7858696" y="2974804"/>
                <a:ext cx="782303" cy="1007835"/>
              </a:xfrm>
              <a:custGeom>
                <a:avLst/>
                <a:gdLst/>
                <a:ahLst/>
                <a:cxnLst/>
                <a:rect l="l" t="t" r="r" b="b"/>
                <a:pathLst>
                  <a:path w="116198" h="149697" extrusionOk="0">
                    <a:moveTo>
                      <a:pt x="63009" y="1"/>
                    </a:moveTo>
                    <a:cubicBezTo>
                      <a:pt x="60993" y="1"/>
                      <a:pt x="58976" y="243"/>
                      <a:pt x="57464" y="747"/>
                    </a:cubicBezTo>
                    <a:cubicBezTo>
                      <a:pt x="34035" y="5041"/>
                      <a:pt x="17401" y="43854"/>
                      <a:pt x="12864" y="55690"/>
                    </a:cubicBezTo>
                    <a:cubicBezTo>
                      <a:pt x="8328" y="67041"/>
                      <a:pt x="1" y="92487"/>
                      <a:pt x="4295" y="114161"/>
                    </a:cubicBezTo>
                    <a:cubicBezTo>
                      <a:pt x="5303" y="119202"/>
                      <a:pt x="7058" y="124243"/>
                      <a:pt x="9840" y="128537"/>
                    </a:cubicBezTo>
                    <a:cubicBezTo>
                      <a:pt x="16635" y="139365"/>
                      <a:pt x="28228" y="146180"/>
                      <a:pt x="44862" y="148700"/>
                    </a:cubicBezTo>
                    <a:cubicBezTo>
                      <a:pt x="49275" y="149365"/>
                      <a:pt x="53499" y="149696"/>
                      <a:pt x="57530" y="149696"/>
                    </a:cubicBezTo>
                    <a:cubicBezTo>
                      <a:pt x="73296" y="149696"/>
                      <a:pt x="86089" y="144622"/>
                      <a:pt x="95531" y="134586"/>
                    </a:cubicBezTo>
                    <a:cubicBezTo>
                      <a:pt x="111399" y="117448"/>
                      <a:pt x="116198" y="86196"/>
                      <a:pt x="107629" y="54682"/>
                    </a:cubicBezTo>
                    <a:cubicBezTo>
                      <a:pt x="101580" y="32765"/>
                      <a:pt x="94019" y="19397"/>
                      <a:pt x="86458" y="11332"/>
                    </a:cubicBezTo>
                    <a:cubicBezTo>
                      <a:pt x="78131" y="2521"/>
                      <a:pt x="69824" y="1"/>
                      <a:pt x="6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8043719" y="3165414"/>
                <a:ext cx="150956" cy="206971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742" extrusionOk="0">
                    <a:moveTo>
                      <a:pt x="11930" y="1"/>
                    </a:moveTo>
                    <a:cubicBezTo>
                      <a:pt x="11451" y="1"/>
                      <a:pt x="10998" y="59"/>
                      <a:pt x="10586" y="158"/>
                    </a:cubicBezTo>
                    <a:cubicBezTo>
                      <a:pt x="9819" y="420"/>
                      <a:pt x="9073" y="1166"/>
                      <a:pt x="8307" y="1933"/>
                    </a:cubicBezTo>
                    <a:cubicBezTo>
                      <a:pt x="3267" y="7215"/>
                      <a:pt x="242" y="14272"/>
                      <a:pt x="0" y="21329"/>
                    </a:cubicBezTo>
                    <a:cubicBezTo>
                      <a:pt x="0" y="23345"/>
                      <a:pt x="242" y="25361"/>
                      <a:pt x="1250" y="27136"/>
                    </a:cubicBezTo>
                    <a:cubicBezTo>
                      <a:pt x="2715" y="29559"/>
                      <a:pt x="5629" y="30742"/>
                      <a:pt x="8530" y="30742"/>
                    </a:cubicBezTo>
                    <a:cubicBezTo>
                      <a:pt x="10143" y="30742"/>
                      <a:pt x="11752" y="30376"/>
                      <a:pt x="13106" y="29656"/>
                    </a:cubicBezTo>
                    <a:cubicBezTo>
                      <a:pt x="17139" y="27640"/>
                      <a:pt x="19397" y="23607"/>
                      <a:pt x="20667" y="19313"/>
                    </a:cubicBezTo>
                    <a:cubicBezTo>
                      <a:pt x="21917" y="15784"/>
                      <a:pt x="22421" y="12014"/>
                      <a:pt x="21413" y="8485"/>
                    </a:cubicBezTo>
                    <a:cubicBezTo>
                      <a:pt x="20405" y="4695"/>
                      <a:pt x="17643" y="1428"/>
                      <a:pt x="14114" y="420"/>
                    </a:cubicBezTo>
                    <a:cubicBezTo>
                      <a:pt x="13364" y="123"/>
                      <a:pt x="12620" y="1"/>
                      <a:pt x="11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7"/>
              <p:cNvSpPr/>
              <p:nvPr/>
            </p:nvSpPr>
            <p:spPr>
              <a:xfrm>
                <a:off x="8318600" y="2591327"/>
                <a:ext cx="600674" cy="581944"/>
              </a:xfrm>
              <a:custGeom>
                <a:avLst/>
                <a:gdLst/>
                <a:ahLst/>
                <a:cxnLst/>
                <a:rect l="l" t="t" r="r" b="b"/>
                <a:pathLst>
                  <a:path w="89220" h="86438" extrusionOk="0">
                    <a:moveTo>
                      <a:pt x="44862" y="0"/>
                    </a:moveTo>
                    <a:cubicBezTo>
                      <a:pt x="13610" y="0"/>
                      <a:pt x="1755" y="47624"/>
                      <a:pt x="1" y="56698"/>
                    </a:cubicBezTo>
                    <a:cubicBezTo>
                      <a:pt x="9578" y="59722"/>
                      <a:pt x="20163" y="68049"/>
                      <a:pt x="29478" y="86437"/>
                    </a:cubicBezTo>
                    <a:cubicBezTo>
                      <a:pt x="35023" y="73836"/>
                      <a:pt x="49641" y="46878"/>
                      <a:pt x="71316" y="41576"/>
                    </a:cubicBezTo>
                    <a:cubicBezTo>
                      <a:pt x="73090" y="41334"/>
                      <a:pt x="75106" y="41071"/>
                      <a:pt x="77122" y="40830"/>
                    </a:cubicBezTo>
                    <a:cubicBezTo>
                      <a:pt x="81155" y="40830"/>
                      <a:pt x="85187" y="41334"/>
                      <a:pt x="89220" y="42584"/>
                    </a:cubicBezTo>
                    <a:cubicBezTo>
                      <a:pt x="86437" y="33006"/>
                      <a:pt x="79139" y="14356"/>
                      <a:pt x="64017" y="5041"/>
                    </a:cubicBezTo>
                    <a:cubicBezTo>
                      <a:pt x="58976" y="2017"/>
                      <a:pt x="52927" y="242"/>
                      <a:pt x="46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7"/>
              <p:cNvSpPr/>
              <p:nvPr/>
            </p:nvSpPr>
            <p:spPr>
              <a:xfrm>
                <a:off x="8432218" y="2733551"/>
                <a:ext cx="151091" cy="206620"/>
              </a:xfrm>
              <a:custGeom>
                <a:avLst/>
                <a:gdLst/>
                <a:ahLst/>
                <a:cxnLst/>
                <a:rect l="l" t="t" r="r" b="b"/>
                <a:pathLst>
                  <a:path w="22442" h="30690" extrusionOk="0">
                    <a:moveTo>
                      <a:pt x="12156" y="0"/>
                    </a:moveTo>
                    <a:cubicBezTo>
                      <a:pt x="11647" y="0"/>
                      <a:pt x="11118" y="77"/>
                      <a:pt x="10586" y="288"/>
                    </a:cubicBezTo>
                    <a:cubicBezTo>
                      <a:pt x="9840" y="550"/>
                      <a:pt x="9074" y="1296"/>
                      <a:pt x="8328" y="1800"/>
                    </a:cubicBezTo>
                    <a:cubicBezTo>
                      <a:pt x="3287" y="7103"/>
                      <a:pt x="263" y="14160"/>
                      <a:pt x="263" y="21217"/>
                    </a:cubicBezTo>
                    <a:cubicBezTo>
                      <a:pt x="1" y="23233"/>
                      <a:pt x="263" y="25491"/>
                      <a:pt x="1513" y="27266"/>
                    </a:cubicBezTo>
                    <a:cubicBezTo>
                      <a:pt x="2928" y="29608"/>
                      <a:pt x="5604" y="30690"/>
                      <a:pt x="8395" y="30690"/>
                    </a:cubicBezTo>
                    <a:cubicBezTo>
                      <a:pt x="10097" y="30690"/>
                      <a:pt x="11841" y="30287"/>
                      <a:pt x="13368" y="29524"/>
                    </a:cubicBezTo>
                    <a:cubicBezTo>
                      <a:pt x="17139" y="27507"/>
                      <a:pt x="19659" y="23475"/>
                      <a:pt x="20929" y="19442"/>
                    </a:cubicBezTo>
                    <a:cubicBezTo>
                      <a:pt x="21937" y="15914"/>
                      <a:pt x="22442" y="11881"/>
                      <a:pt x="21433" y="8353"/>
                    </a:cubicBezTo>
                    <a:cubicBezTo>
                      <a:pt x="20425" y="4825"/>
                      <a:pt x="17905" y="1558"/>
                      <a:pt x="14114" y="288"/>
                    </a:cubicBezTo>
                    <a:cubicBezTo>
                      <a:pt x="13529" y="147"/>
                      <a:pt x="12861" y="0"/>
                      <a:pt x="12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8517060" y="2850811"/>
                <a:ext cx="702483" cy="1017052"/>
              </a:xfrm>
              <a:custGeom>
                <a:avLst/>
                <a:gdLst/>
                <a:ahLst/>
                <a:cxnLst/>
                <a:rect l="l" t="t" r="r" b="b"/>
                <a:pathLst>
                  <a:path w="104342" h="151066" extrusionOk="0">
                    <a:moveTo>
                      <a:pt x="45070" y="1"/>
                    </a:moveTo>
                    <a:cubicBezTo>
                      <a:pt x="44832" y="1"/>
                      <a:pt x="44595" y="4"/>
                      <a:pt x="44358" y="9"/>
                    </a:cubicBezTo>
                    <a:cubicBezTo>
                      <a:pt x="19155" y="1279"/>
                      <a:pt x="2521" y="41101"/>
                      <a:pt x="0" y="47391"/>
                    </a:cubicBezTo>
                    <a:cubicBezTo>
                      <a:pt x="2279" y="53198"/>
                      <a:pt x="4537" y="59489"/>
                      <a:pt x="6553" y="67050"/>
                    </a:cubicBezTo>
                    <a:cubicBezTo>
                      <a:pt x="10081" y="80418"/>
                      <a:pt x="11594" y="93523"/>
                      <a:pt x="10848" y="105621"/>
                    </a:cubicBezTo>
                    <a:cubicBezTo>
                      <a:pt x="10344" y="114190"/>
                      <a:pt x="11090" y="128304"/>
                      <a:pt x="8327" y="135865"/>
                    </a:cubicBezTo>
                    <a:cubicBezTo>
                      <a:pt x="8327" y="135865"/>
                      <a:pt x="8327" y="138123"/>
                      <a:pt x="23187" y="146450"/>
                    </a:cubicBezTo>
                    <a:cubicBezTo>
                      <a:pt x="27844" y="149108"/>
                      <a:pt x="36139" y="151065"/>
                      <a:pt x="45528" y="151065"/>
                    </a:cubicBezTo>
                    <a:cubicBezTo>
                      <a:pt x="53944" y="151065"/>
                      <a:pt x="63238" y="149493"/>
                      <a:pt x="71577" y="145442"/>
                    </a:cubicBezTo>
                    <a:cubicBezTo>
                      <a:pt x="87969" y="137377"/>
                      <a:pt x="98051" y="121489"/>
                      <a:pt x="100571" y="99068"/>
                    </a:cubicBezTo>
                    <a:cubicBezTo>
                      <a:pt x="104341" y="66042"/>
                      <a:pt x="95026" y="34548"/>
                      <a:pt x="75872" y="15131"/>
                    </a:cubicBezTo>
                    <a:lnTo>
                      <a:pt x="75368" y="14627"/>
                    </a:lnTo>
                    <a:cubicBezTo>
                      <a:pt x="66010" y="5033"/>
                      <a:pt x="55209" y="1"/>
                      <a:pt x="45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8586695" y="3052551"/>
                <a:ext cx="150956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805" extrusionOk="0">
                    <a:moveTo>
                      <a:pt x="12195" y="0"/>
                    </a:moveTo>
                    <a:cubicBezTo>
                      <a:pt x="11719" y="0"/>
                      <a:pt x="11250" y="77"/>
                      <a:pt x="10828" y="288"/>
                    </a:cubicBezTo>
                    <a:cubicBezTo>
                      <a:pt x="9820" y="550"/>
                      <a:pt x="9074" y="1296"/>
                      <a:pt x="8570" y="1800"/>
                    </a:cubicBezTo>
                    <a:cubicBezTo>
                      <a:pt x="3267" y="7103"/>
                      <a:pt x="505" y="14160"/>
                      <a:pt x="243" y="21459"/>
                    </a:cubicBezTo>
                    <a:cubicBezTo>
                      <a:pt x="1" y="23475"/>
                      <a:pt x="243" y="25491"/>
                      <a:pt x="1513" y="27266"/>
                    </a:cubicBezTo>
                    <a:cubicBezTo>
                      <a:pt x="2924" y="29622"/>
                      <a:pt x="5618" y="30805"/>
                      <a:pt x="8425" y="30805"/>
                    </a:cubicBezTo>
                    <a:cubicBezTo>
                      <a:pt x="10110" y="30805"/>
                      <a:pt x="11836" y="30378"/>
                      <a:pt x="13348" y="29524"/>
                    </a:cubicBezTo>
                    <a:cubicBezTo>
                      <a:pt x="17139" y="27508"/>
                      <a:pt x="19659" y="23475"/>
                      <a:pt x="20909" y="19443"/>
                    </a:cubicBezTo>
                    <a:cubicBezTo>
                      <a:pt x="21917" y="15914"/>
                      <a:pt x="22421" y="12144"/>
                      <a:pt x="21413" y="8353"/>
                    </a:cubicBezTo>
                    <a:cubicBezTo>
                      <a:pt x="20405" y="4825"/>
                      <a:pt x="17885" y="1558"/>
                      <a:pt x="14114" y="288"/>
                    </a:cubicBezTo>
                    <a:cubicBezTo>
                      <a:pt x="13529" y="148"/>
                      <a:pt x="12855" y="0"/>
                      <a:pt x="12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27"/>
          <p:cNvSpPr txBox="1">
            <a:spLocks noGrp="1"/>
          </p:cNvSpPr>
          <p:nvPr>
            <p:ph type="subTitle" idx="1"/>
          </p:nvPr>
        </p:nvSpPr>
        <p:spPr>
          <a:xfrm>
            <a:off x="981175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7"/>
          <p:cNvSpPr txBox="1">
            <a:spLocks noGrp="1"/>
          </p:cNvSpPr>
          <p:nvPr>
            <p:ph type="subTitle" idx="2"/>
          </p:nvPr>
        </p:nvSpPr>
        <p:spPr>
          <a:xfrm>
            <a:off x="3542248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7"/>
          <p:cNvSpPr txBox="1">
            <a:spLocks noGrp="1"/>
          </p:cNvSpPr>
          <p:nvPr>
            <p:ph type="subTitle" idx="3"/>
          </p:nvPr>
        </p:nvSpPr>
        <p:spPr>
          <a:xfrm>
            <a:off x="981175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7"/>
          <p:cNvSpPr txBox="1">
            <a:spLocks noGrp="1"/>
          </p:cNvSpPr>
          <p:nvPr>
            <p:ph type="subTitle" idx="4"/>
          </p:nvPr>
        </p:nvSpPr>
        <p:spPr>
          <a:xfrm>
            <a:off x="3542248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7"/>
          <p:cNvSpPr txBox="1">
            <a:spLocks noGrp="1"/>
          </p:cNvSpPr>
          <p:nvPr>
            <p:ph type="subTitle" idx="5"/>
          </p:nvPr>
        </p:nvSpPr>
        <p:spPr>
          <a:xfrm>
            <a:off x="6103321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6" name="Google Shape;1396;p27"/>
          <p:cNvSpPr txBox="1">
            <a:spLocks noGrp="1"/>
          </p:cNvSpPr>
          <p:nvPr>
            <p:ph type="subTitle" idx="6"/>
          </p:nvPr>
        </p:nvSpPr>
        <p:spPr>
          <a:xfrm>
            <a:off x="6103321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27"/>
          <p:cNvSpPr txBox="1">
            <a:spLocks noGrp="1"/>
          </p:cNvSpPr>
          <p:nvPr>
            <p:ph type="subTitle" idx="7"/>
          </p:nvPr>
        </p:nvSpPr>
        <p:spPr>
          <a:xfrm>
            <a:off x="985219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8" name="Google Shape;1398;p27"/>
          <p:cNvSpPr txBox="1">
            <a:spLocks noGrp="1"/>
          </p:cNvSpPr>
          <p:nvPr>
            <p:ph type="subTitle" idx="8"/>
          </p:nvPr>
        </p:nvSpPr>
        <p:spPr>
          <a:xfrm>
            <a:off x="3546292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9" name="Google Shape;1399;p27"/>
          <p:cNvSpPr txBox="1">
            <a:spLocks noGrp="1"/>
          </p:cNvSpPr>
          <p:nvPr>
            <p:ph type="subTitle" idx="9"/>
          </p:nvPr>
        </p:nvSpPr>
        <p:spPr>
          <a:xfrm>
            <a:off x="6107365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0" name="Google Shape;1400;p27"/>
          <p:cNvSpPr txBox="1">
            <a:spLocks noGrp="1"/>
          </p:cNvSpPr>
          <p:nvPr>
            <p:ph type="subTitle" idx="13"/>
          </p:nvPr>
        </p:nvSpPr>
        <p:spPr>
          <a:xfrm>
            <a:off x="985219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1" name="Google Shape;1401;p27"/>
          <p:cNvSpPr txBox="1">
            <a:spLocks noGrp="1"/>
          </p:cNvSpPr>
          <p:nvPr>
            <p:ph type="subTitle" idx="14"/>
          </p:nvPr>
        </p:nvSpPr>
        <p:spPr>
          <a:xfrm>
            <a:off x="3546292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2" name="Google Shape;1402;p27"/>
          <p:cNvSpPr txBox="1">
            <a:spLocks noGrp="1"/>
          </p:cNvSpPr>
          <p:nvPr>
            <p:ph type="subTitle" idx="15"/>
          </p:nvPr>
        </p:nvSpPr>
        <p:spPr>
          <a:xfrm>
            <a:off x="6107365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28"/>
          <p:cNvGrpSpPr/>
          <p:nvPr/>
        </p:nvGrpSpPr>
        <p:grpSpPr>
          <a:xfrm>
            <a:off x="5244766" y="-763294"/>
            <a:ext cx="5770484" cy="7262244"/>
            <a:chOff x="5244766" y="-763294"/>
            <a:chExt cx="5770484" cy="7262244"/>
          </a:xfrm>
        </p:grpSpPr>
        <p:sp>
          <p:nvSpPr>
            <p:cNvPr id="1405" name="Google Shape;1405;p28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 rot="-2445728">
              <a:off x="7812451" y="-490426"/>
              <a:ext cx="1555122" cy="193604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28"/>
          <p:cNvSpPr txBox="1">
            <a:spLocks noGrp="1"/>
          </p:cNvSpPr>
          <p:nvPr>
            <p:ph type="title" hasCustomPrompt="1"/>
          </p:nvPr>
        </p:nvSpPr>
        <p:spPr>
          <a:xfrm>
            <a:off x="1082150" y="1127375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8" name="Google Shape;1408;p28"/>
          <p:cNvSpPr txBox="1">
            <a:spLocks noGrp="1"/>
          </p:cNvSpPr>
          <p:nvPr>
            <p:ph type="subTitle" idx="1"/>
          </p:nvPr>
        </p:nvSpPr>
        <p:spPr>
          <a:xfrm>
            <a:off x="1082150" y="1685099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9" name="Google Shape;1409;p28"/>
          <p:cNvSpPr txBox="1">
            <a:spLocks noGrp="1"/>
          </p:cNvSpPr>
          <p:nvPr>
            <p:ph type="title" idx="2" hasCustomPrompt="1"/>
          </p:nvPr>
        </p:nvSpPr>
        <p:spPr>
          <a:xfrm>
            <a:off x="1082150" y="2377778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0" name="Google Shape;1410;p28"/>
          <p:cNvSpPr txBox="1">
            <a:spLocks noGrp="1"/>
          </p:cNvSpPr>
          <p:nvPr>
            <p:ph type="subTitle" idx="3"/>
          </p:nvPr>
        </p:nvSpPr>
        <p:spPr>
          <a:xfrm>
            <a:off x="1082150" y="29356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1" name="Google Shape;1411;p28"/>
          <p:cNvSpPr txBox="1">
            <a:spLocks noGrp="1"/>
          </p:cNvSpPr>
          <p:nvPr>
            <p:ph type="title" idx="4" hasCustomPrompt="1"/>
          </p:nvPr>
        </p:nvSpPr>
        <p:spPr>
          <a:xfrm>
            <a:off x="1082150" y="3628276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2" name="Google Shape;1412;p28"/>
          <p:cNvSpPr txBox="1">
            <a:spLocks noGrp="1"/>
          </p:cNvSpPr>
          <p:nvPr>
            <p:ph type="subTitle" idx="5"/>
          </p:nvPr>
        </p:nvSpPr>
        <p:spPr>
          <a:xfrm>
            <a:off x="1082150" y="41861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3" name="Google Shape;1413;p28"/>
          <p:cNvGrpSpPr/>
          <p:nvPr/>
        </p:nvGrpSpPr>
        <p:grpSpPr>
          <a:xfrm>
            <a:off x="7271946" y="76817"/>
            <a:ext cx="1853396" cy="4292456"/>
            <a:chOff x="7271946" y="76817"/>
            <a:chExt cx="1853396" cy="4292456"/>
          </a:xfrm>
        </p:grpSpPr>
        <p:grpSp>
          <p:nvGrpSpPr>
            <p:cNvPr id="1414" name="Google Shape;1414;p28"/>
            <p:cNvGrpSpPr/>
            <p:nvPr/>
          </p:nvGrpSpPr>
          <p:grpSpPr>
            <a:xfrm rot="3003856" flipH="1">
              <a:off x="8394867" y="3661961"/>
              <a:ext cx="623403" cy="570428"/>
              <a:chOff x="5847450" y="783825"/>
              <a:chExt cx="444200" cy="406475"/>
            </a:xfrm>
          </p:grpSpPr>
          <p:sp>
            <p:nvSpPr>
              <p:cNvPr id="1415" name="Google Shape;1415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8"/>
            <p:cNvGrpSpPr/>
            <p:nvPr/>
          </p:nvGrpSpPr>
          <p:grpSpPr>
            <a:xfrm flipH="1">
              <a:off x="7271946" y="76817"/>
              <a:ext cx="505633" cy="462690"/>
              <a:chOff x="5847450" y="783825"/>
              <a:chExt cx="444200" cy="406475"/>
            </a:xfrm>
          </p:grpSpPr>
          <p:sp>
            <p:nvSpPr>
              <p:cNvPr id="1436" name="Google Shape;1436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6" name="Google Shape;1456;p28"/>
          <p:cNvSpPr/>
          <p:nvPr/>
        </p:nvSpPr>
        <p:spPr>
          <a:xfrm rot="1660337" flipH="1">
            <a:off x="8712159" y="4843059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" name="Google Shape;1457;p28"/>
          <p:cNvGrpSpPr/>
          <p:nvPr/>
        </p:nvGrpSpPr>
        <p:grpSpPr>
          <a:xfrm>
            <a:off x="7098556" y="76819"/>
            <a:ext cx="2254085" cy="5512048"/>
            <a:chOff x="7098556" y="76819"/>
            <a:chExt cx="2254085" cy="5512048"/>
          </a:xfrm>
        </p:grpSpPr>
        <p:sp>
          <p:nvSpPr>
            <p:cNvPr id="1458" name="Google Shape;1458;p28"/>
            <p:cNvSpPr/>
            <p:nvPr/>
          </p:nvSpPr>
          <p:spPr>
            <a:xfrm flipH="1">
              <a:off x="8475188" y="1824321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 flipH="1">
              <a:off x="8738344" y="2188892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60;p28"/>
            <p:cNvGrpSpPr/>
            <p:nvPr/>
          </p:nvGrpSpPr>
          <p:grpSpPr>
            <a:xfrm rot="-3139771" flipH="1">
              <a:off x="7361212" y="4052291"/>
              <a:ext cx="1265837" cy="1285562"/>
              <a:chOff x="3807515" y="3662700"/>
              <a:chExt cx="1268784" cy="1288555"/>
            </a:xfrm>
          </p:grpSpPr>
          <p:sp>
            <p:nvSpPr>
              <p:cNvPr id="1461" name="Google Shape;1461;p28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8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8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8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8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28"/>
            <p:cNvSpPr/>
            <p:nvPr/>
          </p:nvSpPr>
          <p:spPr>
            <a:xfrm rot="-1341374">
              <a:off x="8351184" y="1575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7928038" y="1288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28"/>
            <p:cNvGrpSpPr/>
            <p:nvPr/>
          </p:nvGrpSpPr>
          <p:grpSpPr>
            <a:xfrm rot="1982543">
              <a:off x="8192086" y="2534938"/>
              <a:ext cx="912070" cy="1203606"/>
              <a:chOff x="925052" y="921217"/>
              <a:chExt cx="2511689" cy="3330663"/>
            </a:xfrm>
          </p:grpSpPr>
          <p:sp>
            <p:nvSpPr>
              <p:cNvPr id="1469" name="Google Shape;1469;p28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8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8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8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8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8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28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477" name="Google Shape;1477;p28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28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28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28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28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28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29"/>
          <p:cNvGrpSpPr/>
          <p:nvPr/>
        </p:nvGrpSpPr>
        <p:grpSpPr>
          <a:xfrm>
            <a:off x="-564600" y="3888683"/>
            <a:ext cx="10593603" cy="2713520"/>
            <a:chOff x="-564600" y="3888683"/>
            <a:chExt cx="10593603" cy="2713520"/>
          </a:xfrm>
        </p:grpSpPr>
        <p:sp>
          <p:nvSpPr>
            <p:cNvPr id="1485" name="Google Shape;1485;p29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 rot="9242201">
              <a:off x="7641880" y="4276245"/>
              <a:ext cx="2142250" cy="1612521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>
            <a:off x="821578" y="4601587"/>
            <a:ext cx="504078" cy="461187"/>
            <a:chOff x="5847450" y="783825"/>
            <a:chExt cx="444200" cy="406475"/>
          </a:xfrm>
        </p:grpSpPr>
        <p:sp>
          <p:nvSpPr>
            <p:cNvPr id="1489" name="Google Shape;1489;p2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29"/>
          <p:cNvSpPr txBox="1">
            <a:spLocks noGrp="1"/>
          </p:cNvSpPr>
          <p:nvPr>
            <p:ph type="title" hasCustomPrompt="1"/>
          </p:nvPr>
        </p:nvSpPr>
        <p:spPr>
          <a:xfrm>
            <a:off x="1325650" y="2491655"/>
            <a:ext cx="1398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0" name="Google Shape;1510;p29"/>
          <p:cNvSpPr txBox="1">
            <a:spLocks noGrp="1"/>
          </p:cNvSpPr>
          <p:nvPr>
            <p:ph type="subTitle" idx="1"/>
          </p:nvPr>
        </p:nvSpPr>
        <p:spPr>
          <a:xfrm>
            <a:off x="9385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1" name="Google Shape;1511;p29"/>
          <p:cNvSpPr txBox="1">
            <a:spLocks noGrp="1"/>
          </p:cNvSpPr>
          <p:nvPr>
            <p:ph type="subTitle" idx="2"/>
          </p:nvPr>
        </p:nvSpPr>
        <p:spPr>
          <a:xfrm>
            <a:off x="9385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2" name="Google Shape;1512;p29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3" name="Google Shape;1513;p29"/>
          <p:cNvSpPr txBox="1">
            <a:spLocks noGrp="1"/>
          </p:cNvSpPr>
          <p:nvPr>
            <p:ph type="subTitle" idx="4"/>
          </p:nvPr>
        </p:nvSpPr>
        <p:spPr>
          <a:xfrm>
            <a:off x="34854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4" name="Google Shape;1514;p29"/>
          <p:cNvSpPr txBox="1">
            <a:spLocks noGrp="1"/>
          </p:cNvSpPr>
          <p:nvPr>
            <p:ph type="subTitle" idx="5"/>
          </p:nvPr>
        </p:nvSpPr>
        <p:spPr>
          <a:xfrm>
            <a:off x="34854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5" name="Google Shape;1515;p29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6" name="Google Shape;1516;p29"/>
          <p:cNvSpPr txBox="1">
            <a:spLocks noGrp="1"/>
          </p:cNvSpPr>
          <p:nvPr>
            <p:ph type="subTitle" idx="7"/>
          </p:nvPr>
        </p:nvSpPr>
        <p:spPr>
          <a:xfrm>
            <a:off x="60323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7" name="Google Shape;1517;p29"/>
          <p:cNvSpPr txBox="1">
            <a:spLocks noGrp="1"/>
          </p:cNvSpPr>
          <p:nvPr>
            <p:ph type="subTitle" idx="8"/>
          </p:nvPr>
        </p:nvSpPr>
        <p:spPr>
          <a:xfrm>
            <a:off x="60323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8" name="Google Shape;1518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19" name="Google Shape;1519;p29"/>
          <p:cNvGrpSpPr/>
          <p:nvPr/>
        </p:nvGrpSpPr>
        <p:grpSpPr>
          <a:xfrm>
            <a:off x="-90413" y="3633877"/>
            <a:ext cx="9313551" cy="1436176"/>
            <a:chOff x="-90413" y="3633877"/>
            <a:chExt cx="9313551" cy="1436176"/>
          </a:xfrm>
        </p:grpSpPr>
        <p:grpSp>
          <p:nvGrpSpPr>
            <p:cNvPr id="1520" name="Google Shape;1520;p29"/>
            <p:cNvGrpSpPr/>
            <p:nvPr/>
          </p:nvGrpSpPr>
          <p:grpSpPr>
            <a:xfrm rot="-585631">
              <a:off x="8499079" y="3810129"/>
              <a:ext cx="655759" cy="861747"/>
              <a:chOff x="7673200" y="4347371"/>
              <a:chExt cx="676223" cy="888640"/>
            </a:xfrm>
          </p:grpSpPr>
          <p:sp>
            <p:nvSpPr>
              <p:cNvPr id="1521" name="Google Shape;1521;p29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2" name="Google Shape;1522;p29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523" name="Google Shape;1523;p29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29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9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9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7" name="Google Shape;1527;p29"/>
            <p:cNvGrpSpPr/>
            <p:nvPr/>
          </p:nvGrpSpPr>
          <p:grpSpPr>
            <a:xfrm rot="1134711">
              <a:off x="8360783" y="4560306"/>
              <a:ext cx="462955" cy="446781"/>
              <a:chOff x="2283800" y="3944300"/>
              <a:chExt cx="708450" cy="683700"/>
            </a:xfrm>
          </p:grpSpPr>
          <p:sp>
            <p:nvSpPr>
              <p:cNvPr id="1528" name="Google Shape;1528;p29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29"/>
            <p:cNvGrpSpPr/>
            <p:nvPr/>
          </p:nvGrpSpPr>
          <p:grpSpPr>
            <a:xfrm rot="39763">
              <a:off x="-90444" y="3639152"/>
              <a:ext cx="912055" cy="1203702"/>
              <a:chOff x="925052" y="921217"/>
              <a:chExt cx="2511689" cy="3330663"/>
            </a:xfrm>
          </p:grpSpPr>
          <p:sp>
            <p:nvSpPr>
              <p:cNvPr id="1531" name="Google Shape;1531;p29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29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539" name="Google Shape;1539;p29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29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29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29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29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29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0"/>
          <p:cNvSpPr/>
          <p:nvPr/>
        </p:nvSpPr>
        <p:spPr>
          <a:xfrm rot="-8739594">
            <a:off x="6424709" y="1563933"/>
            <a:ext cx="4115733" cy="4582072"/>
          </a:xfrm>
          <a:custGeom>
            <a:avLst/>
            <a:gdLst/>
            <a:ahLst/>
            <a:cxnLst/>
            <a:rect l="l" t="t" r="r" b="b"/>
            <a:pathLst>
              <a:path w="87004" h="96855" extrusionOk="0">
                <a:moveTo>
                  <a:pt x="56260" y="1"/>
                </a:moveTo>
                <a:cubicBezTo>
                  <a:pt x="54686" y="1"/>
                  <a:pt x="53119" y="120"/>
                  <a:pt x="51580" y="365"/>
                </a:cubicBezTo>
                <a:cubicBezTo>
                  <a:pt x="41684" y="1529"/>
                  <a:pt x="32464" y="6401"/>
                  <a:pt x="25492" y="13409"/>
                </a:cubicBezTo>
                <a:cubicBezTo>
                  <a:pt x="0" y="37437"/>
                  <a:pt x="11470" y="90624"/>
                  <a:pt x="47568" y="96585"/>
                </a:cubicBezTo>
                <a:cubicBezTo>
                  <a:pt x="48610" y="96766"/>
                  <a:pt x="49666" y="96854"/>
                  <a:pt x="50721" y="96854"/>
                </a:cubicBezTo>
                <a:cubicBezTo>
                  <a:pt x="60364" y="96854"/>
                  <a:pt x="69962" y="89532"/>
                  <a:pt x="69083" y="79193"/>
                </a:cubicBezTo>
                <a:cubicBezTo>
                  <a:pt x="66198" y="59588"/>
                  <a:pt x="84526" y="45833"/>
                  <a:pt x="85950" y="27128"/>
                </a:cubicBezTo>
                <a:cubicBezTo>
                  <a:pt x="87004" y="10878"/>
                  <a:pt x="71286" y="1"/>
                  <a:pt x="562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30"/>
          <p:cNvGrpSpPr/>
          <p:nvPr/>
        </p:nvGrpSpPr>
        <p:grpSpPr>
          <a:xfrm>
            <a:off x="5858699" y="120713"/>
            <a:ext cx="3107619" cy="4886928"/>
            <a:chOff x="5858699" y="120713"/>
            <a:chExt cx="3107619" cy="4886928"/>
          </a:xfrm>
        </p:grpSpPr>
        <p:grpSp>
          <p:nvGrpSpPr>
            <p:cNvPr id="1548" name="Google Shape;1548;p30"/>
            <p:cNvGrpSpPr/>
            <p:nvPr/>
          </p:nvGrpSpPr>
          <p:grpSpPr>
            <a:xfrm flipH="1">
              <a:off x="8446337" y="120713"/>
              <a:ext cx="519981" cy="475820"/>
              <a:chOff x="5847450" y="783825"/>
              <a:chExt cx="444200" cy="406475"/>
            </a:xfrm>
          </p:grpSpPr>
          <p:sp>
            <p:nvSpPr>
              <p:cNvPr id="1549" name="Google Shape;1549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0"/>
            <p:cNvGrpSpPr/>
            <p:nvPr/>
          </p:nvGrpSpPr>
          <p:grpSpPr>
            <a:xfrm>
              <a:off x="5858699" y="4507758"/>
              <a:ext cx="546277" cy="499883"/>
              <a:chOff x="5847450" y="783825"/>
              <a:chExt cx="444200" cy="406475"/>
            </a:xfrm>
          </p:grpSpPr>
          <p:sp>
            <p:nvSpPr>
              <p:cNvPr id="1570" name="Google Shape;1570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30"/>
          <p:cNvGrpSpPr/>
          <p:nvPr/>
        </p:nvGrpSpPr>
        <p:grpSpPr>
          <a:xfrm>
            <a:off x="6611119" y="596519"/>
            <a:ext cx="1733173" cy="4100010"/>
            <a:chOff x="6611119" y="596519"/>
            <a:chExt cx="1733173" cy="4100010"/>
          </a:xfrm>
        </p:grpSpPr>
        <p:sp>
          <p:nvSpPr>
            <p:cNvPr id="1591" name="Google Shape;1591;p30"/>
            <p:cNvSpPr/>
            <p:nvPr/>
          </p:nvSpPr>
          <p:spPr>
            <a:xfrm rot="-543" flipH="1">
              <a:off x="8184703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 rot="-1660481">
              <a:off x="6651769" y="4453721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30"/>
          <p:cNvGrpSpPr/>
          <p:nvPr/>
        </p:nvGrpSpPr>
        <p:grpSpPr>
          <a:xfrm>
            <a:off x="7066192" y="2818717"/>
            <a:ext cx="2094100" cy="2510068"/>
            <a:chOff x="7066192" y="2818717"/>
            <a:chExt cx="2094100" cy="2510068"/>
          </a:xfrm>
        </p:grpSpPr>
        <p:grpSp>
          <p:nvGrpSpPr>
            <p:cNvPr id="1594" name="Google Shape;1594;p30"/>
            <p:cNvGrpSpPr/>
            <p:nvPr/>
          </p:nvGrpSpPr>
          <p:grpSpPr>
            <a:xfrm rot="1373676">
              <a:off x="7923182" y="3016083"/>
              <a:ext cx="1118778" cy="514138"/>
              <a:chOff x="5081848" y="648018"/>
              <a:chExt cx="1680488" cy="772380"/>
            </a:xfrm>
          </p:grpSpPr>
          <p:sp>
            <p:nvSpPr>
              <p:cNvPr id="1595" name="Google Shape;1595;p3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0"/>
            <p:cNvGrpSpPr/>
            <p:nvPr/>
          </p:nvGrpSpPr>
          <p:grpSpPr>
            <a:xfrm rot="-2024671">
              <a:off x="8253249" y="4311307"/>
              <a:ext cx="719701" cy="892792"/>
              <a:chOff x="1264368" y="1935877"/>
              <a:chExt cx="685036" cy="849791"/>
            </a:xfrm>
          </p:grpSpPr>
          <p:sp>
            <p:nvSpPr>
              <p:cNvPr id="1600" name="Google Shape;1600;p30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2" name="Google Shape;1602;p30"/>
            <p:cNvGrpSpPr/>
            <p:nvPr/>
          </p:nvGrpSpPr>
          <p:grpSpPr>
            <a:xfrm>
              <a:off x="7066192" y="3737959"/>
              <a:ext cx="739700" cy="1315930"/>
              <a:chOff x="7081217" y="3626859"/>
              <a:chExt cx="739700" cy="1315930"/>
            </a:xfrm>
          </p:grpSpPr>
          <p:grpSp>
            <p:nvGrpSpPr>
              <p:cNvPr id="1603" name="Google Shape;1603;p30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1604" name="Google Shape;1604;p30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30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6" name="Google Shape;1606;p30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1607" name="Google Shape;1607;p30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0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30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30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30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2" name="Google Shape;1612;p30"/>
            <p:cNvGrpSpPr/>
            <p:nvPr/>
          </p:nvGrpSpPr>
          <p:grpSpPr>
            <a:xfrm rot="-1255824">
              <a:off x="7670015" y="3926142"/>
              <a:ext cx="1109154" cy="301042"/>
              <a:chOff x="5419001" y="4437931"/>
              <a:chExt cx="1188444" cy="322562"/>
            </a:xfrm>
          </p:grpSpPr>
          <p:sp>
            <p:nvSpPr>
              <p:cNvPr id="1613" name="Google Shape;1613;p30"/>
              <p:cNvSpPr/>
              <p:nvPr/>
            </p:nvSpPr>
            <p:spPr>
              <a:xfrm>
                <a:off x="5419001" y="4437931"/>
                <a:ext cx="1188414" cy="322562"/>
              </a:xfrm>
              <a:custGeom>
                <a:avLst/>
                <a:gdLst/>
                <a:ahLst/>
                <a:cxnLst/>
                <a:rect l="l" t="t" r="r" b="b"/>
                <a:pathLst>
                  <a:path w="25676" h="6789" extrusionOk="0">
                    <a:moveTo>
                      <a:pt x="12444" y="0"/>
                    </a:moveTo>
                    <a:cubicBezTo>
                      <a:pt x="12357" y="0"/>
                      <a:pt x="12269" y="2"/>
                      <a:pt x="12181" y="5"/>
                    </a:cubicBezTo>
                    <a:cubicBezTo>
                      <a:pt x="12031" y="44"/>
                      <a:pt x="11882" y="44"/>
                      <a:pt x="11771" y="119"/>
                    </a:cubicBezTo>
                    <a:cubicBezTo>
                      <a:pt x="11621" y="194"/>
                      <a:pt x="11546" y="344"/>
                      <a:pt x="11582" y="494"/>
                    </a:cubicBezTo>
                    <a:cubicBezTo>
                      <a:pt x="11546" y="905"/>
                      <a:pt x="11057" y="1094"/>
                      <a:pt x="10682" y="1205"/>
                    </a:cubicBezTo>
                    <a:cubicBezTo>
                      <a:pt x="10646" y="1244"/>
                      <a:pt x="10607" y="1244"/>
                      <a:pt x="10571" y="1244"/>
                    </a:cubicBezTo>
                    <a:cubicBezTo>
                      <a:pt x="10121" y="1355"/>
                      <a:pt x="9672" y="1430"/>
                      <a:pt x="9183" y="1505"/>
                    </a:cubicBezTo>
                    <a:cubicBezTo>
                      <a:pt x="9033" y="1544"/>
                      <a:pt x="8883" y="1544"/>
                      <a:pt x="8697" y="1544"/>
                    </a:cubicBezTo>
                    <a:cubicBezTo>
                      <a:pt x="8433" y="1505"/>
                      <a:pt x="8208" y="1394"/>
                      <a:pt x="7947" y="1319"/>
                    </a:cubicBezTo>
                    <a:cubicBezTo>
                      <a:pt x="7586" y="1183"/>
                      <a:pt x="7198" y="1115"/>
                      <a:pt x="6799" y="1115"/>
                    </a:cubicBezTo>
                    <a:cubicBezTo>
                      <a:pt x="6535" y="1115"/>
                      <a:pt x="6267" y="1145"/>
                      <a:pt x="5998" y="1205"/>
                    </a:cubicBezTo>
                    <a:cubicBezTo>
                      <a:pt x="5923" y="1205"/>
                      <a:pt x="5848" y="1244"/>
                      <a:pt x="5809" y="1280"/>
                    </a:cubicBezTo>
                    <a:cubicBezTo>
                      <a:pt x="5734" y="1355"/>
                      <a:pt x="5698" y="1430"/>
                      <a:pt x="5698" y="1469"/>
                    </a:cubicBezTo>
                    <a:cubicBezTo>
                      <a:pt x="5659" y="1694"/>
                      <a:pt x="5734" y="1955"/>
                      <a:pt x="5923" y="2105"/>
                    </a:cubicBezTo>
                    <a:cubicBezTo>
                      <a:pt x="5509" y="2143"/>
                      <a:pt x="5060" y="2254"/>
                      <a:pt x="4724" y="2479"/>
                    </a:cubicBezTo>
                    <a:cubicBezTo>
                      <a:pt x="4681" y="2463"/>
                      <a:pt x="4632" y="2455"/>
                      <a:pt x="4577" y="2455"/>
                    </a:cubicBezTo>
                    <a:cubicBezTo>
                      <a:pt x="4386" y="2455"/>
                      <a:pt x="4132" y="2543"/>
                      <a:pt x="3899" y="2629"/>
                    </a:cubicBezTo>
                    <a:cubicBezTo>
                      <a:pt x="4010" y="2554"/>
                      <a:pt x="4049" y="2479"/>
                      <a:pt x="3899" y="2368"/>
                    </a:cubicBezTo>
                    <a:cubicBezTo>
                      <a:pt x="3674" y="2254"/>
                      <a:pt x="3260" y="2218"/>
                      <a:pt x="3000" y="2143"/>
                    </a:cubicBezTo>
                    <a:cubicBezTo>
                      <a:pt x="2736" y="2105"/>
                      <a:pt x="2436" y="2030"/>
                      <a:pt x="2175" y="1955"/>
                    </a:cubicBezTo>
                    <a:cubicBezTo>
                      <a:pt x="1882" y="1888"/>
                      <a:pt x="1576" y="1835"/>
                      <a:pt x="1281" y="1835"/>
                    </a:cubicBezTo>
                    <a:cubicBezTo>
                      <a:pt x="1084" y="1835"/>
                      <a:pt x="892" y="1858"/>
                      <a:pt x="712" y="1919"/>
                    </a:cubicBezTo>
                    <a:cubicBezTo>
                      <a:pt x="601" y="1955"/>
                      <a:pt x="487" y="2030"/>
                      <a:pt x="526" y="2143"/>
                    </a:cubicBezTo>
                    <a:cubicBezTo>
                      <a:pt x="526" y="2179"/>
                      <a:pt x="562" y="2218"/>
                      <a:pt x="601" y="2254"/>
                    </a:cubicBezTo>
                    <a:cubicBezTo>
                      <a:pt x="676" y="2329"/>
                      <a:pt x="751" y="2443"/>
                      <a:pt x="862" y="2518"/>
                    </a:cubicBezTo>
                    <a:cubicBezTo>
                      <a:pt x="637" y="2554"/>
                      <a:pt x="412" y="2629"/>
                      <a:pt x="301" y="2779"/>
                    </a:cubicBezTo>
                    <a:cubicBezTo>
                      <a:pt x="151" y="2929"/>
                      <a:pt x="112" y="3229"/>
                      <a:pt x="301" y="3343"/>
                    </a:cubicBezTo>
                    <a:cubicBezTo>
                      <a:pt x="337" y="3379"/>
                      <a:pt x="451" y="3418"/>
                      <a:pt x="526" y="3454"/>
                    </a:cubicBezTo>
                    <a:cubicBezTo>
                      <a:pt x="601" y="3493"/>
                      <a:pt x="637" y="3604"/>
                      <a:pt x="601" y="3679"/>
                    </a:cubicBezTo>
                    <a:cubicBezTo>
                      <a:pt x="562" y="3718"/>
                      <a:pt x="526" y="3718"/>
                      <a:pt x="487" y="3718"/>
                    </a:cubicBezTo>
                    <a:cubicBezTo>
                      <a:pt x="337" y="3793"/>
                      <a:pt x="151" y="3868"/>
                      <a:pt x="76" y="4018"/>
                    </a:cubicBezTo>
                    <a:cubicBezTo>
                      <a:pt x="1" y="4168"/>
                      <a:pt x="37" y="4392"/>
                      <a:pt x="187" y="4428"/>
                    </a:cubicBezTo>
                    <a:cubicBezTo>
                      <a:pt x="244" y="4448"/>
                      <a:pt x="310" y="4448"/>
                      <a:pt x="375" y="4448"/>
                    </a:cubicBezTo>
                    <a:cubicBezTo>
                      <a:pt x="441" y="4448"/>
                      <a:pt x="506" y="4448"/>
                      <a:pt x="562" y="4467"/>
                    </a:cubicBezTo>
                    <a:cubicBezTo>
                      <a:pt x="562" y="4653"/>
                      <a:pt x="337" y="4767"/>
                      <a:pt x="301" y="4953"/>
                    </a:cubicBezTo>
                    <a:cubicBezTo>
                      <a:pt x="262" y="5142"/>
                      <a:pt x="376" y="5328"/>
                      <a:pt x="562" y="5367"/>
                    </a:cubicBezTo>
                    <a:cubicBezTo>
                      <a:pt x="641" y="5398"/>
                      <a:pt x="719" y="5410"/>
                      <a:pt x="795" y="5410"/>
                    </a:cubicBezTo>
                    <a:cubicBezTo>
                      <a:pt x="900" y="5410"/>
                      <a:pt x="999" y="5388"/>
                      <a:pt x="1086" y="5367"/>
                    </a:cubicBezTo>
                    <a:cubicBezTo>
                      <a:pt x="2061" y="5178"/>
                      <a:pt x="3036" y="4842"/>
                      <a:pt x="3899" y="4353"/>
                    </a:cubicBezTo>
                    <a:lnTo>
                      <a:pt x="3935" y="4318"/>
                    </a:lnTo>
                    <a:lnTo>
                      <a:pt x="3974" y="4318"/>
                    </a:lnTo>
                    <a:cubicBezTo>
                      <a:pt x="4310" y="4467"/>
                      <a:pt x="4760" y="4467"/>
                      <a:pt x="5174" y="4467"/>
                    </a:cubicBezTo>
                    <a:cubicBezTo>
                      <a:pt x="5959" y="4542"/>
                      <a:pt x="6748" y="4803"/>
                      <a:pt x="7534" y="4992"/>
                    </a:cubicBezTo>
                    <a:cubicBezTo>
                      <a:pt x="7983" y="5067"/>
                      <a:pt x="8433" y="5142"/>
                      <a:pt x="8883" y="5328"/>
                    </a:cubicBezTo>
                    <a:cubicBezTo>
                      <a:pt x="9147" y="5442"/>
                      <a:pt x="9372" y="5628"/>
                      <a:pt x="9672" y="5703"/>
                    </a:cubicBezTo>
                    <a:cubicBezTo>
                      <a:pt x="9932" y="5817"/>
                      <a:pt x="10196" y="5853"/>
                      <a:pt x="10496" y="5892"/>
                    </a:cubicBezTo>
                    <a:cubicBezTo>
                      <a:pt x="12362" y="6441"/>
                      <a:pt x="14308" y="6788"/>
                      <a:pt x="16247" y="6788"/>
                    </a:cubicBezTo>
                    <a:cubicBezTo>
                      <a:pt x="16956" y="6788"/>
                      <a:pt x="17665" y="6742"/>
                      <a:pt x="18368" y="6641"/>
                    </a:cubicBezTo>
                    <a:lnTo>
                      <a:pt x="18554" y="6641"/>
                    </a:lnTo>
                    <a:cubicBezTo>
                      <a:pt x="18619" y="6652"/>
                      <a:pt x="18681" y="6656"/>
                      <a:pt x="18741" y="6656"/>
                    </a:cubicBezTo>
                    <a:cubicBezTo>
                      <a:pt x="18888" y="6656"/>
                      <a:pt x="19021" y="6630"/>
                      <a:pt x="19153" y="6602"/>
                    </a:cubicBezTo>
                    <a:cubicBezTo>
                      <a:pt x="19453" y="6566"/>
                      <a:pt x="19792" y="6528"/>
                      <a:pt x="20092" y="6453"/>
                    </a:cubicBezTo>
                    <a:cubicBezTo>
                      <a:pt x="20578" y="6378"/>
                      <a:pt x="21066" y="6303"/>
                      <a:pt x="21477" y="6042"/>
                    </a:cubicBezTo>
                    <a:cubicBezTo>
                      <a:pt x="21552" y="6003"/>
                      <a:pt x="21627" y="5928"/>
                      <a:pt x="21702" y="5892"/>
                    </a:cubicBezTo>
                    <a:cubicBezTo>
                      <a:pt x="21816" y="5853"/>
                      <a:pt x="21927" y="5853"/>
                      <a:pt x="22077" y="5817"/>
                    </a:cubicBezTo>
                    <a:cubicBezTo>
                      <a:pt x="23126" y="5742"/>
                      <a:pt x="24215" y="5667"/>
                      <a:pt x="25190" y="5253"/>
                    </a:cubicBezTo>
                    <a:cubicBezTo>
                      <a:pt x="25300" y="5217"/>
                      <a:pt x="25414" y="5178"/>
                      <a:pt x="25489" y="5067"/>
                    </a:cubicBezTo>
                    <a:cubicBezTo>
                      <a:pt x="25564" y="4992"/>
                      <a:pt x="25675" y="4842"/>
                      <a:pt x="25600" y="4767"/>
                    </a:cubicBezTo>
                    <a:cubicBezTo>
                      <a:pt x="25564" y="4692"/>
                      <a:pt x="25414" y="4653"/>
                      <a:pt x="25375" y="4617"/>
                    </a:cubicBezTo>
                    <a:cubicBezTo>
                      <a:pt x="25375" y="4578"/>
                      <a:pt x="25375" y="4542"/>
                      <a:pt x="25414" y="4503"/>
                    </a:cubicBezTo>
                    <a:cubicBezTo>
                      <a:pt x="25450" y="4279"/>
                      <a:pt x="25489" y="4093"/>
                      <a:pt x="25525" y="3868"/>
                    </a:cubicBezTo>
                    <a:cubicBezTo>
                      <a:pt x="25564" y="3793"/>
                      <a:pt x="25564" y="3718"/>
                      <a:pt x="25564" y="3643"/>
                    </a:cubicBezTo>
                    <a:cubicBezTo>
                      <a:pt x="25564" y="3568"/>
                      <a:pt x="25489" y="3493"/>
                      <a:pt x="25450" y="3454"/>
                    </a:cubicBezTo>
                    <a:cubicBezTo>
                      <a:pt x="25265" y="3229"/>
                      <a:pt x="25001" y="3118"/>
                      <a:pt x="24815" y="2968"/>
                    </a:cubicBezTo>
                    <a:cubicBezTo>
                      <a:pt x="24665" y="2818"/>
                      <a:pt x="24290" y="2668"/>
                      <a:pt x="24101" y="2554"/>
                    </a:cubicBezTo>
                    <a:cubicBezTo>
                      <a:pt x="23726" y="2254"/>
                      <a:pt x="23465" y="2293"/>
                      <a:pt x="23016" y="2143"/>
                    </a:cubicBezTo>
                    <a:cubicBezTo>
                      <a:pt x="22716" y="2069"/>
                      <a:pt x="22452" y="1919"/>
                      <a:pt x="22152" y="1880"/>
                    </a:cubicBezTo>
                    <a:lnTo>
                      <a:pt x="22041" y="1880"/>
                    </a:lnTo>
                    <a:cubicBezTo>
                      <a:pt x="22041" y="1880"/>
                      <a:pt x="22041" y="1844"/>
                      <a:pt x="22002" y="1844"/>
                    </a:cubicBezTo>
                    <a:cubicBezTo>
                      <a:pt x="21966" y="1769"/>
                      <a:pt x="21891" y="1730"/>
                      <a:pt x="21777" y="1694"/>
                    </a:cubicBezTo>
                    <a:cubicBezTo>
                      <a:pt x="20877" y="1505"/>
                      <a:pt x="20353" y="1280"/>
                      <a:pt x="19417" y="1055"/>
                    </a:cubicBezTo>
                    <a:cubicBezTo>
                      <a:pt x="18928" y="944"/>
                      <a:pt x="18029" y="869"/>
                      <a:pt x="17543" y="830"/>
                    </a:cubicBezTo>
                    <a:cubicBezTo>
                      <a:pt x="17279" y="830"/>
                      <a:pt x="17054" y="830"/>
                      <a:pt x="16793" y="869"/>
                    </a:cubicBezTo>
                    <a:cubicBezTo>
                      <a:pt x="16679" y="869"/>
                      <a:pt x="16568" y="830"/>
                      <a:pt x="16454" y="830"/>
                    </a:cubicBezTo>
                    <a:cubicBezTo>
                      <a:pt x="16269" y="794"/>
                      <a:pt x="16119" y="794"/>
                      <a:pt x="15930" y="755"/>
                    </a:cubicBezTo>
                    <a:cubicBezTo>
                      <a:pt x="15780" y="680"/>
                      <a:pt x="15630" y="569"/>
                      <a:pt x="15444" y="494"/>
                    </a:cubicBezTo>
                    <a:cubicBezTo>
                      <a:pt x="15219" y="380"/>
                      <a:pt x="14955" y="344"/>
                      <a:pt x="14694" y="269"/>
                    </a:cubicBezTo>
                    <a:cubicBezTo>
                      <a:pt x="13954" y="135"/>
                      <a:pt x="13213" y="0"/>
                      <a:pt x="12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4" name="Google Shape;1614;p30"/>
              <p:cNvGrpSpPr/>
              <p:nvPr/>
            </p:nvGrpSpPr>
            <p:grpSpPr>
              <a:xfrm>
                <a:off x="5419127" y="4440321"/>
                <a:ext cx="1188318" cy="317822"/>
                <a:chOff x="5261503" y="4173644"/>
                <a:chExt cx="2669777" cy="714046"/>
              </a:xfrm>
            </p:grpSpPr>
            <p:sp>
              <p:nvSpPr>
                <p:cNvPr id="1615" name="Google Shape;1615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30"/>
                <p:cNvSpPr/>
                <p:nvPr/>
              </p:nvSpPr>
              <p:spPr>
                <a:xfrm>
                  <a:off x="5261503" y="4173644"/>
                  <a:ext cx="2669777" cy="71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80" h="41370" extrusionOk="0">
                      <a:moveTo>
                        <a:pt x="75924" y="1255"/>
                      </a:moveTo>
                      <a:cubicBezTo>
                        <a:pt x="78574" y="1255"/>
                        <a:pt x="81228" y="1561"/>
                        <a:pt x="83819" y="1995"/>
                      </a:cubicBezTo>
                      <a:cubicBezTo>
                        <a:pt x="87519" y="2488"/>
                        <a:pt x="91343" y="2982"/>
                        <a:pt x="94732" y="4521"/>
                      </a:cubicBezTo>
                      <a:cubicBezTo>
                        <a:pt x="92142" y="4521"/>
                        <a:pt x="89493" y="4585"/>
                        <a:pt x="86902" y="4768"/>
                      </a:cubicBezTo>
                      <a:cubicBezTo>
                        <a:pt x="81105" y="5079"/>
                        <a:pt x="75367" y="5819"/>
                        <a:pt x="69693" y="6682"/>
                      </a:cubicBezTo>
                      <a:cubicBezTo>
                        <a:pt x="69799" y="5401"/>
                        <a:pt x="70369" y="4718"/>
                        <a:pt x="71362" y="4718"/>
                      </a:cubicBezTo>
                      <a:cubicBezTo>
                        <a:pt x="71515" y="4718"/>
                        <a:pt x="71680" y="4735"/>
                        <a:pt x="71854" y="4768"/>
                      </a:cubicBezTo>
                      <a:cubicBezTo>
                        <a:pt x="72530" y="4709"/>
                        <a:pt x="72717" y="3658"/>
                        <a:pt x="71977" y="3475"/>
                      </a:cubicBezTo>
                      <a:cubicBezTo>
                        <a:pt x="70374" y="3164"/>
                        <a:pt x="69939" y="2424"/>
                        <a:pt x="72036" y="1748"/>
                      </a:cubicBezTo>
                      <a:cubicBezTo>
                        <a:pt x="73270" y="1314"/>
                        <a:pt x="74627" y="1255"/>
                        <a:pt x="75924" y="1255"/>
                      </a:cubicBezTo>
                      <a:close/>
                      <a:moveTo>
                        <a:pt x="40058" y="7936"/>
                      </a:moveTo>
                      <a:cubicBezTo>
                        <a:pt x="41586" y="7936"/>
                        <a:pt x="43159" y="8093"/>
                        <a:pt x="44653" y="8286"/>
                      </a:cubicBezTo>
                      <a:cubicBezTo>
                        <a:pt x="47061" y="8656"/>
                        <a:pt x="49404" y="9272"/>
                        <a:pt x="51748" y="9948"/>
                      </a:cubicBezTo>
                      <a:cubicBezTo>
                        <a:pt x="47243" y="10812"/>
                        <a:pt x="42679" y="11739"/>
                        <a:pt x="38180" y="12603"/>
                      </a:cubicBezTo>
                      <a:cubicBezTo>
                        <a:pt x="37745" y="12662"/>
                        <a:pt x="37252" y="12785"/>
                        <a:pt x="36823" y="12850"/>
                      </a:cubicBezTo>
                      <a:cubicBezTo>
                        <a:pt x="36018" y="11493"/>
                        <a:pt x="34726" y="9396"/>
                        <a:pt x="37069" y="8222"/>
                      </a:cubicBezTo>
                      <a:cubicBezTo>
                        <a:pt x="37563" y="7975"/>
                        <a:pt x="38239" y="7975"/>
                        <a:pt x="38796" y="7975"/>
                      </a:cubicBezTo>
                      <a:cubicBezTo>
                        <a:pt x="39212" y="7948"/>
                        <a:pt x="39633" y="7936"/>
                        <a:pt x="40058" y="7936"/>
                      </a:cubicBezTo>
                      <a:close/>
                      <a:moveTo>
                        <a:pt x="120185" y="14032"/>
                      </a:moveTo>
                      <a:cubicBezTo>
                        <a:pt x="120690" y="14032"/>
                        <a:pt x="121231" y="14107"/>
                        <a:pt x="121810" y="14266"/>
                      </a:cubicBezTo>
                      <a:cubicBezTo>
                        <a:pt x="123719" y="14759"/>
                        <a:pt x="125446" y="15810"/>
                        <a:pt x="126991" y="17103"/>
                      </a:cubicBezTo>
                      <a:cubicBezTo>
                        <a:pt x="126004" y="18524"/>
                        <a:pt x="125140" y="20063"/>
                        <a:pt x="124524" y="21731"/>
                      </a:cubicBezTo>
                      <a:cubicBezTo>
                        <a:pt x="124400" y="21913"/>
                        <a:pt x="124336" y="22101"/>
                        <a:pt x="124277" y="22283"/>
                      </a:cubicBezTo>
                      <a:cubicBezTo>
                        <a:pt x="123039" y="22448"/>
                        <a:pt x="121828" y="22558"/>
                        <a:pt x="120608" y="22558"/>
                      </a:cubicBezTo>
                      <a:cubicBezTo>
                        <a:pt x="120004" y="22558"/>
                        <a:pt x="119398" y="22531"/>
                        <a:pt x="118785" y="22471"/>
                      </a:cubicBezTo>
                      <a:cubicBezTo>
                        <a:pt x="118169" y="22471"/>
                        <a:pt x="116195" y="22407"/>
                        <a:pt x="115578" y="21977"/>
                      </a:cubicBezTo>
                      <a:cubicBezTo>
                        <a:pt x="114039" y="20926"/>
                        <a:pt x="114902" y="18953"/>
                        <a:pt x="115396" y="17784"/>
                      </a:cubicBezTo>
                      <a:cubicBezTo>
                        <a:pt x="116403" y="15516"/>
                        <a:pt x="117942" y="14032"/>
                        <a:pt x="120185" y="14032"/>
                      </a:cubicBezTo>
                      <a:close/>
                      <a:moveTo>
                        <a:pt x="115519" y="23393"/>
                      </a:moveTo>
                      <a:cubicBezTo>
                        <a:pt x="116662" y="23835"/>
                        <a:pt x="118099" y="23982"/>
                        <a:pt x="119537" y="23982"/>
                      </a:cubicBezTo>
                      <a:cubicBezTo>
                        <a:pt x="121122" y="23982"/>
                        <a:pt x="122709" y="23803"/>
                        <a:pt x="123907" y="23640"/>
                      </a:cubicBezTo>
                      <a:lnTo>
                        <a:pt x="123907" y="23640"/>
                      </a:lnTo>
                      <a:cubicBezTo>
                        <a:pt x="123537" y="25120"/>
                        <a:pt x="123473" y="26601"/>
                        <a:pt x="123784" y="28022"/>
                      </a:cubicBezTo>
                      <a:cubicBezTo>
                        <a:pt x="122477" y="28695"/>
                        <a:pt x="120284" y="29896"/>
                        <a:pt x="118548" y="29896"/>
                      </a:cubicBezTo>
                      <a:cubicBezTo>
                        <a:pt x="117906" y="29896"/>
                        <a:pt x="117325" y="29732"/>
                        <a:pt x="116876" y="29314"/>
                      </a:cubicBezTo>
                      <a:cubicBezTo>
                        <a:pt x="115332" y="27957"/>
                        <a:pt x="115149" y="25367"/>
                        <a:pt x="115519" y="23393"/>
                      </a:cubicBezTo>
                      <a:close/>
                      <a:moveTo>
                        <a:pt x="7525" y="11675"/>
                      </a:moveTo>
                      <a:cubicBezTo>
                        <a:pt x="9745" y="11675"/>
                        <a:pt x="11965" y="11863"/>
                        <a:pt x="14127" y="12233"/>
                      </a:cubicBezTo>
                      <a:cubicBezTo>
                        <a:pt x="18010" y="12850"/>
                        <a:pt x="21710" y="13960"/>
                        <a:pt x="25287" y="15499"/>
                      </a:cubicBezTo>
                      <a:cubicBezTo>
                        <a:pt x="24364" y="15993"/>
                        <a:pt x="23501" y="16609"/>
                        <a:pt x="22820" y="17414"/>
                      </a:cubicBezTo>
                      <a:cubicBezTo>
                        <a:pt x="20294" y="16673"/>
                        <a:pt x="17704" y="16057"/>
                        <a:pt x="15049" y="15687"/>
                      </a:cubicBezTo>
                      <a:cubicBezTo>
                        <a:pt x="15011" y="15681"/>
                        <a:pt x="14974" y="15678"/>
                        <a:pt x="14938" y="15678"/>
                      </a:cubicBezTo>
                      <a:cubicBezTo>
                        <a:pt x="14218" y="15678"/>
                        <a:pt x="13921" y="16803"/>
                        <a:pt x="14743" y="16920"/>
                      </a:cubicBezTo>
                      <a:cubicBezTo>
                        <a:pt x="17210" y="17290"/>
                        <a:pt x="19677" y="17843"/>
                        <a:pt x="22080" y="18524"/>
                      </a:cubicBezTo>
                      <a:cubicBezTo>
                        <a:pt x="21957" y="18830"/>
                        <a:pt x="21833" y="19140"/>
                        <a:pt x="21774" y="19446"/>
                      </a:cubicBezTo>
                      <a:cubicBezTo>
                        <a:pt x="19431" y="20004"/>
                        <a:pt x="17146" y="20374"/>
                        <a:pt x="14803" y="20680"/>
                      </a:cubicBezTo>
                      <a:cubicBezTo>
                        <a:pt x="14040" y="20741"/>
                        <a:pt x="14005" y="21922"/>
                        <a:pt x="14698" y="21922"/>
                      </a:cubicBezTo>
                      <a:cubicBezTo>
                        <a:pt x="14731" y="21922"/>
                        <a:pt x="14766" y="21919"/>
                        <a:pt x="14803" y="21913"/>
                      </a:cubicBezTo>
                      <a:cubicBezTo>
                        <a:pt x="17087" y="21667"/>
                        <a:pt x="19307" y="21297"/>
                        <a:pt x="21463" y="20803"/>
                      </a:cubicBezTo>
                      <a:lnTo>
                        <a:pt x="21463" y="20803"/>
                      </a:lnTo>
                      <a:cubicBezTo>
                        <a:pt x="21404" y="21731"/>
                        <a:pt x="21587" y="22530"/>
                        <a:pt x="21898" y="23211"/>
                      </a:cubicBezTo>
                      <a:cubicBezTo>
                        <a:pt x="19613" y="23887"/>
                        <a:pt x="17334" y="24504"/>
                        <a:pt x="15049" y="25184"/>
                      </a:cubicBezTo>
                      <a:cubicBezTo>
                        <a:pt x="14305" y="25355"/>
                        <a:pt x="14575" y="26436"/>
                        <a:pt x="15261" y="26436"/>
                      </a:cubicBezTo>
                      <a:cubicBezTo>
                        <a:pt x="15312" y="26436"/>
                        <a:pt x="15364" y="26430"/>
                        <a:pt x="15419" y="26418"/>
                      </a:cubicBezTo>
                      <a:cubicBezTo>
                        <a:pt x="17763" y="25737"/>
                        <a:pt x="20171" y="25061"/>
                        <a:pt x="22514" y="24380"/>
                      </a:cubicBezTo>
                      <a:cubicBezTo>
                        <a:pt x="22573" y="24321"/>
                        <a:pt x="22573" y="24321"/>
                        <a:pt x="22638" y="24321"/>
                      </a:cubicBezTo>
                      <a:cubicBezTo>
                        <a:pt x="23254" y="24997"/>
                        <a:pt x="24054" y="25555"/>
                        <a:pt x="24917" y="25984"/>
                      </a:cubicBezTo>
                      <a:cubicBezTo>
                        <a:pt x="21281" y="27834"/>
                        <a:pt x="17580" y="29684"/>
                        <a:pt x="13633" y="30918"/>
                      </a:cubicBezTo>
                      <a:cubicBezTo>
                        <a:pt x="11660" y="31534"/>
                        <a:pt x="9499" y="32151"/>
                        <a:pt x="7402" y="32215"/>
                      </a:cubicBezTo>
                      <a:cubicBezTo>
                        <a:pt x="7067" y="32237"/>
                        <a:pt x="6651" y="32267"/>
                        <a:pt x="6221" y="32267"/>
                      </a:cubicBezTo>
                      <a:cubicBezTo>
                        <a:pt x="5465" y="32267"/>
                        <a:pt x="4666" y="32174"/>
                        <a:pt x="4195" y="31781"/>
                      </a:cubicBezTo>
                      <a:cubicBezTo>
                        <a:pt x="3454" y="30118"/>
                        <a:pt x="3701" y="29008"/>
                        <a:pt x="4935" y="28574"/>
                      </a:cubicBezTo>
                      <a:cubicBezTo>
                        <a:pt x="5615" y="28268"/>
                        <a:pt x="6291" y="28022"/>
                        <a:pt x="6972" y="27834"/>
                      </a:cubicBezTo>
                      <a:cubicBezTo>
                        <a:pt x="7589" y="27587"/>
                        <a:pt x="7525" y="26541"/>
                        <a:pt x="6785" y="26541"/>
                      </a:cubicBezTo>
                      <a:cubicBezTo>
                        <a:pt x="6316" y="26597"/>
                        <a:pt x="5860" y="26627"/>
                        <a:pt x="5404" y="26627"/>
                      </a:cubicBezTo>
                      <a:cubicBezTo>
                        <a:pt x="4842" y="26627"/>
                        <a:pt x="4281" y="26581"/>
                        <a:pt x="3701" y="26477"/>
                      </a:cubicBezTo>
                      <a:cubicBezTo>
                        <a:pt x="2468" y="26230"/>
                        <a:pt x="1604" y="26477"/>
                        <a:pt x="2162" y="24938"/>
                      </a:cubicBezTo>
                      <a:cubicBezTo>
                        <a:pt x="2778" y="23088"/>
                        <a:pt x="4875" y="23088"/>
                        <a:pt x="6602" y="23023"/>
                      </a:cubicBezTo>
                      <a:cubicBezTo>
                        <a:pt x="7219" y="22964"/>
                        <a:pt x="7525" y="22101"/>
                        <a:pt x="6908" y="21854"/>
                      </a:cubicBezTo>
                      <a:cubicBezTo>
                        <a:pt x="5739" y="21173"/>
                        <a:pt x="435" y="19264"/>
                        <a:pt x="3701" y="17290"/>
                      </a:cubicBezTo>
                      <a:cubicBezTo>
                        <a:pt x="4318" y="16920"/>
                        <a:pt x="5243" y="16828"/>
                        <a:pt x="6184" y="16828"/>
                      </a:cubicBezTo>
                      <a:cubicBezTo>
                        <a:pt x="7124" y="16828"/>
                        <a:pt x="8080" y="16920"/>
                        <a:pt x="8758" y="16920"/>
                      </a:cubicBezTo>
                      <a:cubicBezTo>
                        <a:pt x="9375" y="16920"/>
                        <a:pt x="9686" y="15993"/>
                        <a:pt x="9069" y="15746"/>
                      </a:cubicBezTo>
                      <a:cubicBezTo>
                        <a:pt x="8329" y="15376"/>
                        <a:pt x="7219" y="15129"/>
                        <a:pt x="6538" y="14636"/>
                      </a:cubicBezTo>
                      <a:cubicBezTo>
                        <a:pt x="4999" y="13466"/>
                        <a:pt x="5921" y="11675"/>
                        <a:pt x="7525" y="11675"/>
                      </a:cubicBezTo>
                      <a:close/>
                      <a:moveTo>
                        <a:pt x="134057" y="12049"/>
                      </a:moveTo>
                      <a:cubicBezTo>
                        <a:pt x="134192" y="12049"/>
                        <a:pt x="134323" y="12068"/>
                        <a:pt x="134451" y="12110"/>
                      </a:cubicBezTo>
                      <a:cubicBezTo>
                        <a:pt x="134545" y="12139"/>
                        <a:pt x="134622" y="12154"/>
                        <a:pt x="134692" y="12154"/>
                      </a:cubicBezTo>
                      <a:cubicBezTo>
                        <a:pt x="134762" y="12154"/>
                        <a:pt x="134823" y="12139"/>
                        <a:pt x="134885" y="12110"/>
                      </a:cubicBezTo>
                      <a:cubicBezTo>
                        <a:pt x="138398" y="13402"/>
                        <a:pt x="141975" y="14759"/>
                        <a:pt x="145305" y="16486"/>
                      </a:cubicBezTo>
                      <a:cubicBezTo>
                        <a:pt x="147156" y="17473"/>
                        <a:pt x="148883" y="18583"/>
                        <a:pt x="150486" y="19816"/>
                      </a:cubicBezTo>
                      <a:cubicBezTo>
                        <a:pt x="151226" y="20433"/>
                        <a:pt x="152277" y="21173"/>
                        <a:pt x="152706" y="22037"/>
                      </a:cubicBezTo>
                      <a:cubicBezTo>
                        <a:pt x="153881" y="24321"/>
                        <a:pt x="152277" y="25801"/>
                        <a:pt x="150920" y="27158"/>
                      </a:cubicBezTo>
                      <a:cubicBezTo>
                        <a:pt x="150486" y="27587"/>
                        <a:pt x="150856" y="28204"/>
                        <a:pt x="151350" y="28268"/>
                      </a:cubicBezTo>
                      <a:cubicBezTo>
                        <a:pt x="151448" y="28260"/>
                        <a:pt x="151541" y="28256"/>
                        <a:pt x="151629" y="28256"/>
                      </a:cubicBezTo>
                      <a:cubicBezTo>
                        <a:pt x="152857" y="28256"/>
                        <a:pt x="153007" y="29064"/>
                        <a:pt x="152030" y="30735"/>
                      </a:cubicBezTo>
                      <a:cubicBezTo>
                        <a:pt x="151350" y="31041"/>
                        <a:pt x="150674" y="31352"/>
                        <a:pt x="149934" y="31599"/>
                      </a:cubicBezTo>
                      <a:cubicBezTo>
                        <a:pt x="149129" y="31969"/>
                        <a:pt x="148266" y="32215"/>
                        <a:pt x="147402" y="32462"/>
                      </a:cubicBezTo>
                      <a:cubicBezTo>
                        <a:pt x="145429" y="33079"/>
                        <a:pt x="143396" y="33508"/>
                        <a:pt x="141358" y="33878"/>
                      </a:cubicBezTo>
                      <a:cubicBezTo>
                        <a:pt x="139326" y="34189"/>
                        <a:pt x="137288" y="34436"/>
                        <a:pt x="135314" y="34618"/>
                      </a:cubicBezTo>
                      <a:cubicBezTo>
                        <a:pt x="134186" y="34744"/>
                        <a:pt x="132962" y="34996"/>
                        <a:pt x="131796" y="34996"/>
                      </a:cubicBezTo>
                      <a:cubicBezTo>
                        <a:pt x="130668" y="34996"/>
                        <a:pt x="129596" y="34760"/>
                        <a:pt x="128718" y="33942"/>
                      </a:cubicBezTo>
                      <a:cubicBezTo>
                        <a:pt x="125076" y="30548"/>
                        <a:pt x="123966" y="25984"/>
                        <a:pt x="126004" y="21484"/>
                      </a:cubicBezTo>
                      <a:cubicBezTo>
                        <a:pt x="126803" y="19570"/>
                        <a:pt x="127913" y="17784"/>
                        <a:pt x="129211" y="16180"/>
                      </a:cubicBezTo>
                      <a:cubicBezTo>
                        <a:pt x="130125" y="15092"/>
                        <a:pt x="132360" y="12049"/>
                        <a:pt x="134057" y="12049"/>
                      </a:cubicBezTo>
                      <a:close/>
                      <a:moveTo>
                        <a:pt x="94582" y="5803"/>
                      </a:moveTo>
                      <a:cubicBezTo>
                        <a:pt x="107374" y="5803"/>
                        <a:pt x="120057" y="7647"/>
                        <a:pt x="132354" y="11305"/>
                      </a:cubicBezTo>
                      <a:cubicBezTo>
                        <a:pt x="130938" y="12110"/>
                        <a:pt x="129640" y="13713"/>
                        <a:pt x="128777" y="14700"/>
                      </a:cubicBezTo>
                      <a:cubicBezTo>
                        <a:pt x="128407" y="15129"/>
                        <a:pt x="128037" y="15563"/>
                        <a:pt x="127731" y="16057"/>
                      </a:cubicBezTo>
                      <a:cubicBezTo>
                        <a:pt x="125607" y="14297"/>
                        <a:pt x="122774" y="12661"/>
                        <a:pt x="119984" y="12661"/>
                      </a:cubicBezTo>
                      <a:cubicBezTo>
                        <a:pt x="119935" y="12661"/>
                        <a:pt x="119886" y="12661"/>
                        <a:pt x="119836" y="12662"/>
                      </a:cubicBezTo>
                      <a:cubicBezTo>
                        <a:pt x="117182" y="12662"/>
                        <a:pt x="115273" y="14947"/>
                        <a:pt x="114222" y="17226"/>
                      </a:cubicBezTo>
                      <a:cubicBezTo>
                        <a:pt x="113975" y="17784"/>
                        <a:pt x="113728" y="18460"/>
                        <a:pt x="113481" y="19264"/>
                      </a:cubicBezTo>
                      <a:cubicBezTo>
                        <a:pt x="108548" y="18706"/>
                        <a:pt x="103614" y="18277"/>
                        <a:pt x="98680" y="17719"/>
                      </a:cubicBezTo>
                      <a:cubicBezTo>
                        <a:pt x="95600" y="17332"/>
                        <a:pt x="92545" y="17198"/>
                        <a:pt x="89494" y="17198"/>
                      </a:cubicBezTo>
                      <a:cubicBezTo>
                        <a:pt x="84298" y="17198"/>
                        <a:pt x="79112" y="17588"/>
                        <a:pt x="73827" y="17784"/>
                      </a:cubicBezTo>
                      <a:cubicBezTo>
                        <a:pt x="73023" y="17784"/>
                        <a:pt x="73023" y="19076"/>
                        <a:pt x="73887" y="19076"/>
                      </a:cubicBezTo>
                      <a:cubicBezTo>
                        <a:pt x="79243" y="18880"/>
                        <a:pt x="84521" y="18477"/>
                        <a:pt x="89821" y="18477"/>
                      </a:cubicBezTo>
                      <a:cubicBezTo>
                        <a:pt x="92762" y="18477"/>
                        <a:pt x="95709" y="18601"/>
                        <a:pt x="98680" y="18953"/>
                      </a:cubicBezTo>
                      <a:cubicBezTo>
                        <a:pt x="103554" y="19570"/>
                        <a:pt x="108424" y="19940"/>
                        <a:pt x="113299" y="20497"/>
                      </a:cubicBezTo>
                      <a:cubicBezTo>
                        <a:pt x="113299" y="21297"/>
                        <a:pt x="113481" y="22101"/>
                        <a:pt x="114098" y="22594"/>
                      </a:cubicBezTo>
                      <a:lnTo>
                        <a:pt x="114286" y="22777"/>
                      </a:lnTo>
                      <a:cubicBezTo>
                        <a:pt x="113792" y="25367"/>
                        <a:pt x="114039" y="28885"/>
                        <a:pt x="116319" y="30548"/>
                      </a:cubicBezTo>
                      <a:cubicBezTo>
                        <a:pt x="116967" y="31035"/>
                        <a:pt x="117711" y="31227"/>
                        <a:pt x="118495" y="31227"/>
                      </a:cubicBezTo>
                      <a:cubicBezTo>
                        <a:pt x="120396" y="31227"/>
                        <a:pt x="122537" y="30100"/>
                        <a:pt x="124154" y="29314"/>
                      </a:cubicBezTo>
                      <a:cubicBezTo>
                        <a:pt x="124277" y="29625"/>
                        <a:pt x="124400" y="29995"/>
                        <a:pt x="124583" y="30301"/>
                      </a:cubicBezTo>
                      <a:cubicBezTo>
                        <a:pt x="125446" y="31969"/>
                        <a:pt x="126991" y="34618"/>
                        <a:pt x="128841" y="35728"/>
                      </a:cubicBezTo>
                      <a:cubicBezTo>
                        <a:pt x="122427" y="39305"/>
                        <a:pt x="114098" y="39429"/>
                        <a:pt x="106944" y="39863"/>
                      </a:cubicBezTo>
                      <a:cubicBezTo>
                        <a:pt x="104225" y="40026"/>
                        <a:pt x="101507" y="40109"/>
                        <a:pt x="98788" y="40109"/>
                      </a:cubicBezTo>
                      <a:cubicBezTo>
                        <a:pt x="94352" y="40109"/>
                        <a:pt x="89917" y="39888"/>
                        <a:pt x="85481" y="39429"/>
                      </a:cubicBezTo>
                      <a:cubicBezTo>
                        <a:pt x="78145" y="38630"/>
                        <a:pt x="70867" y="37273"/>
                        <a:pt x="63713" y="35299"/>
                      </a:cubicBezTo>
                      <a:cubicBezTo>
                        <a:pt x="57111" y="33508"/>
                        <a:pt x="50820" y="30859"/>
                        <a:pt x="44224" y="28944"/>
                      </a:cubicBezTo>
                      <a:cubicBezTo>
                        <a:pt x="41076" y="28022"/>
                        <a:pt x="37810" y="27217"/>
                        <a:pt x="34538" y="26847"/>
                      </a:cubicBezTo>
                      <a:cubicBezTo>
                        <a:pt x="31085" y="26418"/>
                        <a:pt x="26891" y="26724"/>
                        <a:pt x="24241" y="24074"/>
                      </a:cubicBezTo>
                      <a:cubicBezTo>
                        <a:pt x="19924" y="19634"/>
                        <a:pt x="25721" y="16180"/>
                        <a:pt x="29604" y="15440"/>
                      </a:cubicBezTo>
                      <a:cubicBezTo>
                        <a:pt x="33369" y="14636"/>
                        <a:pt x="37193" y="14083"/>
                        <a:pt x="40952" y="13343"/>
                      </a:cubicBezTo>
                      <a:cubicBezTo>
                        <a:pt x="55384" y="10565"/>
                        <a:pt x="69757" y="7299"/>
                        <a:pt x="84435" y="6189"/>
                      </a:cubicBezTo>
                      <a:cubicBezTo>
                        <a:pt x="87822" y="5931"/>
                        <a:pt x="91206" y="5803"/>
                        <a:pt x="94582" y="5803"/>
                      </a:cubicBezTo>
                      <a:close/>
                      <a:moveTo>
                        <a:pt x="75662" y="1"/>
                      </a:moveTo>
                      <a:cubicBezTo>
                        <a:pt x="73309" y="1"/>
                        <a:pt x="69762" y="281"/>
                        <a:pt x="68829" y="2301"/>
                      </a:cubicBezTo>
                      <a:cubicBezTo>
                        <a:pt x="68400" y="3288"/>
                        <a:pt x="68829" y="3781"/>
                        <a:pt x="69569" y="4151"/>
                      </a:cubicBezTo>
                      <a:cubicBezTo>
                        <a:pt x="68336" y="4768"/>
                        <a:pt x="67472" y="5755"/>
                        <a:pt x="68153" y="6929"/>
                      </a:cubicBezTo>
                      <a:cubicBezTo>
                        <a:pt x="63589" y="7669"/>
                        <a:pt x="59085" y="8532"/>
                        <a:pt x="54521" y="9396"/>
                      </a:cubicBezTo>
                      <a:cubicBezTo>
                        <a:pt x="50097" y="8132"/>
                        <a:pt x="45269" y="6598"/>
                        <a:pt x="40534" y="6598"/>
                      </a:cubicBezTo>
                      <a:cubicBezTo>
                        <a:pt x="39724" y="6598"/>
                        <a:pt x="38917" y="6643"/>
                        <a:pt x="38115" y="6741"/>
                      </a:cubicBezTo>
                      <a:cubicBezTo>
                        <a:pt x="34292" y="7176"/>
                        <a:pt x="33922" y="10136"/>
                        <a:pt x="35466" y="13032"/>
                      </a:cubicBezTo>
                      <a:cubicBezTo>
                        <a:pt x="32565" y="13466"/>
                        <a:pt x="29545" y="13836"/>
                        <a:pt x="26831" y="14823"/>
                      </a:cubicBezTo>
                      <a:lnTo>
                        <a:pt x="26767" y="14759"/>
                      </a:lnTo>
                      <a:cubicBezTo>
                        <a:pt x="21159" y="12211"/>
                        <a:pt x="14664" y="10338"/>
                        <a:pt x="8383" y="10338"/>
                      </a:cubicBezTo>
                      <a:cubicBezTo>
                        <a:pt x="7829" y="10338"/>
                        <a:pt x="7276" y="10353"/>
                        <a:pt x="6726" y="10383"/>
                      </a:cubicBezTo>
                      <a:cubicBezTo>
                        <a:pt x="5305" y="10442"/>
                        <a:pt x="3578" y="10935"/>
                        <a:pt x="3454" y="12662"/>
                      </a:cubicBezTo>
                      <a:cubicBezTo>
                        <a:pt x="3331" y="14083"/>
                        <a:pt x="4318" y="15006"/>
                        <a:pt x="5551" y="15622"/>
                      </a:cubicBezTo>
                      <a:cubicBezTo>
                        <a:pt x="3765" y="15687"/>
                        <a:pt x="1915" y="16116"/>
                        <a:pt x="1357" y="17784"/>
                      </a:cubicBezTo>
                      <a:cubicBezTo>
                        <a:pt x="617" y="19940"/>
                        <a:pt x="2468" y="21173"/>
                        <a:pt x="4259" y="21977"/>
                      </a:cubicBezTo>
                      <a:cubicBezTo>
                        <a:pt x="2344" y="22347"/>
                        <a:pt x="311" y="23211"/>
                        <a:pt x="124" y="25184"/>
                      </a:cubicBezTo>
                      <a:cubicBezTo>
                        <a:pt x="1" y="26971"/>
                        <a:pt x="1792" y="27587"/>
                        <a:pt x="3642" y="27834"/>
                      </a:cubicBezTo>
                      <a:cubicBezTo>
                        <a:pt x="2591" y="28451"/>
                        <a:pt x="1668" y="29314"/>
                        <a:pt x="1728" y="30548"/>
                      </a:cubicBezTo>
                      <a:cubicBezTo>
                        <a:pt x="1792" y="32521"/>
                        <a:pt x="4318" y="33326"/>
                        <a:pt x="5921" y="33508"/>
                      </a:cubicBezTo>
                      <a:cubicBezTo>
                        <a:pt x="6337" y="33542"/>
                        <a:pt x="6755" y="33558"/>
                        <a:pt x="7174" y="33558"/>
                      </a:cubicBezTo>
                      <a:cubicBezTo>
                        <a:pt x="13722" y="33558"/>
                        <a:pt x="20650" y="29626"/>
                        <a:pt x="26215" y="26788"/>
                      </a:cubicBezTo>
                      <a:cubicBezTo>
                        <a:pt x="26274" y="26724"/>
                        <a:pt x="26338" y="26724"/>
                        <a:pt x="26397" y="26665"/>
                      </a:cubicBezTo>
                      <a:cubicBezTo>
                        <a:pt x="28494" y="27405"/>
                        <a:pt x="30779" y="27775"/>
                        <a:pt x="32506" y="27898"/>
                      </a:cubicBezTo>
                      <a:cubicBezTo>
                        <a:pt x="40523" y="28638"/>
                        <a:pt x="47983" y="31475"/>
                        <a:pt x="55508" y="34066"/>
                      </a:cubicBezTo>
                      <a:cubicBezTo>
                        <a:pt x="62909" y="36656"/>
                        <a:pt x="70497" y="38565"/>
                        <a:pt x="78268" y="39740"/>
                      </a:cubicBezTo>
                      <a:cubicBezTo>
                        <a:pt x="85034" y="40826"/>
                        <a:pt x="91910" y="41370"/>
                        <a:pt x="98786" y="41370"/>
                      </a:cubicBezTo>
                      <a:cubicBezTo>
                        <a:pt x="100870" y="41370"/>
                        <a:pt x="102954" y="41320"/>
                        <a:pt x="105035" y="41220"/>
                      </a:cubicBezTo>
                      <a:cubicBezTo>
                        <a:pt x="109781" y="41032"/>
                        <a:pt x="114532" y="40539"/>
                        <a:pt x="119220" y="39922"/>
                      </a:cubicBezTo>
                      <a:cubicBezTo>
                        <a:pt x="123290" y="39305"/>
                        <a:pt x="126927" y="38506"/>
                        <a:pt x="130444" y="36286"/>
                      </a:cubicBezTo>
                      <a:cubicBezTo>
                        <a:pt x="130637" y="36310"/>
                        <a:pt x="130834" y="36320"/>
                        <a:pt x="131034" y="36320"/>
                      </a:cubicBezTo>
                      <a:cubicBezTo>
                        <a:pt x="131860" y="36320"/>
                        <a:pt x="132734" y="36150"/>
                        <a:pt x="133528" y="36098"/>
                      </a:cubicBezTo>
                      <a:cubicBezTo>
                        <a:pt x="135314" y="35916"/>
                        <a:pt x="137105" y="35728"/>
                        <a:pt x="138891" y="35482"/>
                      </a:cubicBezTo>
                      <a:cubicBezTo>
                        <a:pt x="142345" y="35052"/>
                        <a:pt x="145740" y="34436"/>
                        <a:pt x="149070" y="33326"/>
                      </a:cubicBezTo>
                      <a:cubicBezTo>
                        <a:pt x="150733" y="32709"/>
                        <a:pt x="154187" y="31845"/>
                        <a:pt x="154497" y="29561"/>
                      </a:cubicBezTo>
                      <a:cubicBezTo>
                        <a:pt x="154680" y="28204"/>
                        <a:pt x="153693" y="27528"/>
                        <a:pt x="152647" y="27217"/>
                      </a:cubicBezTo>
                      <a:cubicBezTo>
                        <a:pt x="153693" y="26048"/>
                        <a:pt x="154621" y="24627"/>
                        <a:pt x="154433" y="22964"/>
                      </a:cubicBezTo>
                      <a:cubicBezTo>
                        <a:pt x="154127" y="20803"/>
                        <a:pt x="151907" y="19264"/>
                        <a:pt x="150239" y="18089"/>
                      </a:cubicBezTo>
                      <a:cubicBezTo>
                        <a:pt x="145552" y="14636"/>
                        <a:pt x="140066" y="12662"/>
                        <a:pt x="134638" y="10689"/>
                      </a:cubicBezTo>
                      <a:cubicBezTo>
                        <a:pt x="134574" y="10689"/>
                        <a:pt x="134515" y="10629"/>
                        <a:pt x="134451" y="10629"/>
                      </a:cubicBezTo>
                      <a:cubicBezTo>
                        <a:pt x="122486" y="6865"/>
                        <a:pt x="110028" y="4768"/>
                        <a:pt x="97510" y="4521"/>
                      </a:cubicBezTo>
                      <a:cubicBezTo>
                        <a:pt x="94673" y="2735"/>
                        <a:pt x="91466" y="1931"/>
                        <a:pt x="88195" y="1378"/>
                      </a:cubicBezTo>
                      <a:cubicBezTo>
                        <a:pt x="84435" y="761"/>
                        <a:pt x="80612" y="81"/>
                        <a:pt x="76847" y="21"/>
                      </a:cubicBezTo>
                      <a:cubicBezTo>
                        <a:pt x="76512" y="11"/>
                        <a:pt x="76109" y="1"/>
                        <a:pt x="75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0"/>
                <p:cNvSpPr/>
                <p:nvPr/>
              </p:nvSpPr>
              <p:spPr>
                <a:xfrm>
                  <a:off x="5697957" y="4485705"/>
                  <a:ext cx="809477" cy="56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9" h="3248" extrusionOk="0">
                      <a:moveTo>
                        <a:pt x="45937" y="1"/>
                      </a:moveTo>
                      <a:cubicBezTo>
                        <a:pt x="45902" y="1"/>
                        <a:pt x="45865" y="4"/>
                        <a:pt x="45827" y="9"/>
                      </a:cubicBezTo>
                      <a:cubicBezTo>
                        <a:pt x="37243" y="1530"/>
                        <a:pt x="28700" y="1977"/>
                        <a:pt x="20118" y="1977"/>
                      </a:cubicBezTo>
                      <a:cubicBezTo>
                        <a:pt x="13714" y="1977"/>
                        <a:pt x="7288" y="1728"/>
                        <a:pt x="804" y="1490"/>
                      </a:cubicBezTo>
                      <a:cubicBezTo>
                        <a:pt x="0" y="1490"/>
                        <a:pt x="0" y="2723"/>
                        <a:pt x="864" y="2787"/>
                      </a:cubicBezTo>
                      <a:cubicBezTo>
                        <a:pt x="7202" y="3017"/>
                        <a:pt x="13496" y="3248"/>
                        <a:pt x="19770" y="3248"/>
                      </a:cubicBezTo>
                      <a:cubicBezTo>
                        <a:pt x="28578" y="3248"/>
                        <a:pt x="37344" y="2793"/>
                        <a:pt x="46133" y="1243"/>
                      </a:cubicBezTo>
                      <a:cubicBezTo>
                        <a:pt x="46899" y="1125"/>
                        <a:pt x="46653" y="1"/>
                        <a:pt x="459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1" name="Google Shape;1621;p30"/>
          <p:cNvSpPr txBox="1">
            <a:spLocks noGrp="1"/>
          </p:cNvSpPr>
          <p:nvPr>
            <p:ph type="title"/>
          </p:nvPr>
        </p:nvSpPr>
        <p:spPr>
          <a:xfrm>
            <a:off x="1145850" y="962825"/>
            <a:ext cx="41517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0"/>
          <p:cNvSpPr txBox="1">
            <a:spLocks noGrp="1"/>
          </p:cNvSpPr>
          <p:nvPr>
            <p:ph type="subTitle" idx="1"/>
          </p:nvPr>
        </p:nvSpPr>
        <p:spPr>
          <a:xfrm>
            <a:off x="1145850" y="18218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30"/>
          <p:cNvSpPr txBox="1"/>
          <p:nvPr/>
        </p:nvSpPr>
        <p:spPr>
          <a:xfrm>
            <a:off x="1145850" y="3688150"/>
            <a:ext cx="4812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Figtree"/>
                <a:ea typeface="Figtree"/>
                <a:cs typeface="Figtree"/>
                <a:sym typeface="Figtre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"/>
          <p:cNvGrpSpPr/>
          <p:nvPr/>
        </p:nvGrpSpPr>
        <p:grpSpPr>
          <a:xfrm>
            <a:off x="-349722" y="-601767"/>
            <a:ext cx="10362970" cy="6719971"/>
            <a:chOff x="-349722" y="-601767"/>
            <a:chExt cx="10362970" cy="6719971"/>
          </a:xfrm>
        </p:grpSpPr>
        <p:sp>
          <p:nvSpPr>
            <p:cNvPr id="162" name="Google Shape;162;p4"/>
            <p:cNvSpPr/>
            <p:nvPr/>
          </p:nvSpPr>
          <p:spPr>
            <a:xfrm rot="5820806">
              <a:off x="-681002" y="-83963"/>
              <a:ext cx="2081288" cy="11733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9039527">
              <a:off x="8069551" y="4391259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720000" y="1149176"/>
            <a:ext cx="77040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6" name="Google Shape;166;p4"/>
          <p:cNvGrpSpPr/>
          <p:nvPr/>
        </p:nvGrpSpPr>
        <p:grpSpPr>
          <a:xfrm>
            <a:off x="114500" y="105120"/>
            <a:ext cx="304210" cy="339911"/>
            <a:chOff x="114500" y="105120"/>
            <a:chExt cx="304210" cy="339911"/>
          </a:xfrm>
        </p:grpSpPr>
        <p:sp>
          <p:nvSpPr>
            <p:cNvPr id="167" name="Google Shape;167;p4"/>
            <p:cNvSpPr/>
            <p:nvPr/>
          </p:nvSpPr>
          <p:spPr>
            <a:xfrm>
              <a:off x="114500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00563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8430775" y="4350212"/>
            <a:ext cx="788970" cy="913071"/>
            <a:chOff x="8430775" y="4350212"/>
            <a:chExt cx="788970" cy="913071"/>
          </a:xfrm>
        </p:grpSpPr>
        <p:grpSp>
          <p:nvGrpSpPr>
            <p:cNvPr id="170" name="Google Shape;170;p4"/>
            <p:cNvGrpSpPr/>
            <p:nvPr/>
          </p:nvGrpSpPr>
          <p:grpSpPr>
            <a:xfrm rot="-626747" flipH="1">
              <a:off x="8686233" y="4388055"/>
              <a:ext cx="477706" cy="659265"/>
              <a:chOff x="8622125" y="4558575"/>
              <a:chExt cx="477720" cy="659283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4"/>
            <p:cNvGrpSpPr/>
            <p:nvPr/>
          </p:nvGrpSpPr>
          <p:grpSpPr>
            <a:xfrm>
              <a:off x="8430775" y="4604000"/>
              <a:ext cx="477720" cy="659283"/>
              <a:chOff x="8622125" y="4558575"/>
              <a:chExt cx="477720" cy="659283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4"/>
          <p:cNvGrpSpPr/>
          <p:nvPr/>
        </p:nvGrpSpPr>
        <p:grpSpPr>
          <a:xfrm>
            <a:off x="-203497" y="500787"/>
            <a:ext cx="504078" cy="461187"/>
            <a:chOff x="5847450" y="783825"/>
            <a:chExt cx="444200" cy="406475"/>
          </a:xfrm>
        </p:grpSpPr>
        <p:sp>
          <p:nvSpPr>
            <p:cNvPr id="177" name="Google Shape;177;p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1"/>
          <p:cNvSpPr/>
          <p:nvPr/>
        </p:nvSpPr>
        <p:spPr>
          <a:xfrm rot="9861147">
            <a:off x="6872168" y="4043380"/>
            <a:ext cx="3179670" cy="238389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31"/>
          <p:cNvGrpSpPr/>
          <p:nvPr/>
        </p:nvGrpSpPr>
        <p:grpSpPr>
          <a:xfrm>
            <a:off x="-107427" y="63712"/>
            <a:ext cx="9251420" cy="5035122"/>
            <a:chOff x="-107427" y="63712"/>
            <a:chExt cx="9251420" cy="5035122"/>
          </a:xfrm>
        </p:grpSpPr>
        <p:sp>
          <p:nvSpPr>
            <p:cNvPr id="1627" name="Google Shape;1627;p31"/>
            <p:cNvSpPr/>
            <p:nvPr/>
          </p:nvSpPr>
          <p:spPr>
            <a:xfrm flipH="1">
              <a:off x="7089539" y="4663420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 flipH="1">
              <a:off x="7718985" y="4715599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9" name="Google Shape;1629;p31"/>
            <p:cNvGrpSpPr/>
            <p:nvPr/>
          </p:nvGrpSpPr>
          <p:grpSpPr>
            <a:xfrm>
              <a:off x="8524908" y="3936952"/>
              <a:ext cx="510160" cy="585588"/>
              <a:chOff x="3072800" y="4581475"/>
              <a:chExt cx="667225" cy="765975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31"/>
            <p:cNvGrpSpPr/>
            <p:nvPr/>
          </p:nvGrpSpPr>
          <p:grpSpPr>
            <a:xfrm rot="834939">
              <a:off x="7890873" y="4456246"/>
              <a:ext cx="1210219" cy="504466"/>
              <a:chOff x="1047750" y="4645875"/>
              <a:chExt cx="1666950" cy="694850"/>
            </a:xfrm>
          </p:grpSpPr>
          <p:sp>
            <p:nvSpPr>
              <p:cNvPr id="1634" name="Google Shape;1634;p31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1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1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1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1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1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1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1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1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1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1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31"/>
            <p:cNvSpPr/>
            <p:nvPr/>
          </p:nvSpPr>
          <p:spPr>
            <a:xfrm rot="1622314" flipH="1">
              <a:off x="60763" y="155220"/>
              <a:ext cx="616126" cy="8881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1"/>
          <p:cNvGrpSpPr/>
          <p:nvPr/>
        </p:nvGrpSpPr>
        <p:grpSpPr>
          <a:xfrm>
            <a:off x="713237" y="63688"/>
            <a:ext cx="7319889" cy="4373153"/>
            <a:chOff x="713237" y="63688"/>
            <a:chExt cx="7319889" cy="4373153"/>
          </a:xfrm>
        </p:grpSpPr>
        <p:grpSp>
          <p:nvGrpSpPr>
            <p:cNvPr id="1648" name="Google Shape;1648;p31"/>
            <p:cNvGrpSpPr/>
            <p:nvPr/>
          </p:nvGrpSpPr>
          <p:grpSpPr>
            <a:xfrm flipH="1">
              <a:off x="713237" y="63688"/>
              <a:ext cx="519981" cy="475820"/>
              <a:chOff x="5847450" y="783825"/>
              <a:chExt cx="444200" cy="406475"/>
            </a:xfrm>
          </p:grpSpPr>
          <p:sp>
            <p:nvSpPr>
              <p:cNvPr id="1649" name="Google Shape;1649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9" name="Google Shape;1669;p31"/>
            <p:cNvGrpSpPr/>
            <p:nvPr/>
          </p:nvGrpSpPr>
          <p:grpSpPr>
            <a:xfrm>
              <a:off x="7486849" y="3936958"/>
              <a:ext cx="546277" cy="499883"/>
              <a:chOff x="5847450" y="783825"/>
              <a:chExt cx="444200" cy="406475"/>
            </a:xfrm>
          </p:grpSpPr>
          <p:sp>
            <p:nvSpPr>
              <p:cNvPr id="1670" name="Google Shape;1670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32"/>
          <p:cNvSpPr/>
          <p:nvPr/>
        </p:nvSpPr>
        <p:spPr>
          <a:xfrm rot="1690259" flipH="1">
            <a:off x="-1093654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2" name="Google Shape;1692;p32"/>
          <p:cNvGrpSpPr/>
          <p:nvPr/>
        </p:nvGrpSpPr>
        <p:grpSpPr>
          <a:xfrm flipH="1">
            <a:off x="949748" y="78320"/>
            <a:ext cx="7542039" cy="4135016"/>
            <a:chOff x="1021458" y="-32705"/>
            <a:chExt cx="7542039" cy="4135016"/>
          </a:xfrm>
        </p:grpSpPr>
        <p:sp>
          <p:nvSpPr>
            <p:cNvPr id="1693" name="Google Shape;1693;p32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 flipH="1">
              <a:off x="1129276" y="-32705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 flipH="1">
              <a:off x="1021458" y="154797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2"/>
          <p:cNvGrpSpPr/>
          <p:nvPr/>
        </p:nvGrpSpPr>
        <p:grpSpPr>
          <a:xfrm flipH="1">
            <a:off x="106652" y="469237"/>
            <a:ext cx="8541259" cy="4769281"/>
            <a:chOff x="697659" y="454437"/>
            <a:chExt cx="8541259" cy="4769281"/>
          </a:xfrm>
        </p:grpSpPr>
        <p:grpSp>
          <p:nvGrpSpPr>
            <p:cNvPr id="1698" name="Google Shape;1698;p32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1699" name="Google Shape;1699;p3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2" name="Google Shape;1702;p32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32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1704" name="Google Shape;1704;p32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6" name="Google Shape;1706;p32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 flipH="1">
              <a:off x="697659" y="4544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32"/>
          <p:cNvGrpSpPr/>
          <p:nvPr/>
        </p:nvGrpSpPr>
        <p:grpSpPr>
          <a:xfrm>
            <a:off x="992631" y="78324"/>
            <a:ext cx="8104028" cy="5065182"/>
            <a:chOff x="992631" y="78324"/>
            <a:chExt cx="8104028" cy="5065182"/>
          </a:xfrm>
        </p:grpSpPr>
        <p:grpSp>
          <p:nvGrpSpPr>
            <p:cNvPr id="1709" name="Google Shape;1709;p32"/>
            <p:cNvGrpSpPr/>
            <p:nvPr/>
          </p:nvGrpSpPr>
          <p:grpSpPr>
            <a:xfrm flipH="1">
              <a:off x="992631" y="4731097"/>
              <a:ext cx="450685" cy="412410"/>
              <a:chOff x="5847450" y="783825"/>
              <a:chExt cx="444200" cy="406475"/>
            </a:xfrm>
          </p:grpSpPr>
          <p:sp>
            <p:nvSpPr>
              <p:cNvPr id="1710" name="Google Shape;1710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0" name="Google Shape;1730;p32"/>
            <p:cNvGrpSpPr/>
            <p:nvPr/>
          </p:nvGrpSpPr>
          <p:grpSpPr>
            <a:xfrm>
              <a:off x="8592581" y="78324"/>
              <a:ext cx="504078" cy="461187"/>
              <a:chOff x="5847450" y="783825"/>
              <a:chExt cx="444200" cy="406475"/>
            </a:xfrm>
          </p:grpSpPr>
          <p:sp>
            <p:nvSpPr>
              <p:cNvPr id="1731" name="Google Shape;1731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 rot="-1690259">
            <a:off x="7084146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1"/>
          </p:nvPr>
        </p:nvSpPr>
        <p:spPr>
          <a:xfrm>
            <a:off x="6103578" y="1987875"/>
            <a:ext cx="20547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2"/>
          </p:nvPr>
        </p:nvSpPr>
        <p:spPr>
          <a:xfrm>
            <a:off x="2652059" y="3304700"/>
            <a:ext cx="20544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3"/>
          </p:nvPr>
        </p:nvSpPr>
        <p:spPr>
          <a:xfrm>
            <a:off x="6103575" y="1612050"/>
            <a:ext cx="205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4"/>
          </p:nvPr>
        </p:nvSpPr>
        <p:spPr>
          <a:xfrm>
            <a:off x="2651875" y="2928875"/>
            <a:ext cx="2054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8347896" y="105120"/>
            <a:ext cx="556122" cy="3997191"/>
            <a:chOff x="8347896" y="105120"/>
            <a:chExt cx="556122" cy="3997191"/>
          </a:xfrm>
        </p:grpSpPr>
        <p:sp>
          <p:nvSpPr>
            <p:cNvPr id="205" name="Google Shape;205;p5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flipH="1">
              <a:off x="8707626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8599808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>
            <a:off x="7159589" y="161537"/>
            <a:ext cx="2079330" cy="5062181"/>
            <a:chOff x="7159589" y="161537"/>
            <a:chExt cx="2079330" cy="5062181"/>
          </a:xfrm>
        </p:grpSpPr>
        <p:grpSp>
          <p:nvGrpSpPr>
            <p:cNvPr id="210" name="Google Shape;210;p5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211" name="Google Shape;211;p5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5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5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217" name="Google Shape;217;p5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5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8424009" y="1615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7939085" y="426724"/>
            <a:ext cx="1282943" cy="4716767"/>
            <a:chOff x="7939085" y="426724"/>
            <a:chExt cx="1282943" cy="4716767"/>
          </a:xfrm>
        </p:grpSpPr>
        <p:grpSp>
          <p:nvGrpSpPr>
            <p:cNvPr id="222" name="Google Shape;222;p5"/>
            <p:cNvGrpSpPr/>
            <p:nvPr/>
          </p:nvGrpSpPr>
          <p:grpSpPr>
            <a:xfrm>
              <a:off x="7939085" y="4802865"/>
              <a:ext cx="372240" cy="340626"/>
              <a:chOff x="5847450" y="783825"/>
              <a:chExt cx="444200" cy="406475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5"/>
            <p:cNvGrpSpPr/>
            <p:nvPr/>
          </p:nvGrpSpPr>
          <p:grpSpPr>
            <a:xfrm flipH="1">
              <a:off x="8717949" y="426724"/>
              <a:ext cx="504078" cy="461187"/>
              <a:chOff x="5847450" y="783825"/>
              <a:chExt cx="444200" cy="406475"/>
            </a:xfrm>
          </p:grpSpPr>
          <p:sp>
            <p:nvSpPr>
              <p:cNvPr id="244" name="Google Shape;244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"/>
          <p:cNvSpPr/>
          <p:nvPr/>
        </p:nvSpPr>
        <p:spPr>
          <a:xfrm rot="2975082">
            <a:off x="-894196" y="3983495"/>
            <a:ext cx="2212985" cy="2439055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"/>
          <p:cNvSpPr/>
          <p:nvPr/>
        </p:nvSpPr>
        <p:spPr>
          <a:xfrm flipH="1">
            <a:off x="182951" y="4204050"/>
            <a:ext cx="747399" cy="1077324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6"/>
          <p:cNvGrpSpPr/>
          <p:nvPr/>
        </p:nvGrpSpPr>
        <p:grpSpPr>
          <a:xfrm>
            <a:off x="1020556" y="4647700"/>
            <a:ext cx="396449" cy="362738"/>
            <a:chOff x="5847450" y="783825"/>
            <a:chExt cx="444200" cy="406475"/>
          </a:xfrm>
        </p:grpSpPr>
        <p:sp>
          <p:nvSpPr>
            <p:cNvPr id="269" name="Google Shape;269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6"/>
          <p:cNvSpPr/>
          <p:nvPr/>
        </p:nvSpPr>
        <p:spPr>
          <a:xfrm rot="-1660481">
            <a:off x="8606132" y="4313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6"/>
          <p:cNvGrpSpPr/>
          <p:nvPr/>
        </p:nvGrpSpPr>
        <p:grpSpPr>
          <a:xfrm>
            <a:off x="8612450" y="46575"/>
            <a:ext cx="444200" cy="406475"/>
            <a:chOff x="5847450" y="783825"/>
            <a:chExt cx="444200" cy="406475"/>
          </a:xfrm>
        </p:grpSpPr>
        <p:sp>
          <p:nvSpPr>
            <p:cNvPr id="291" name="Google Shape;291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6"/>
          <p:cNvSpPr/>
          <p:nvPr/>
        </p:nvSpPr>
        <p:spPr>
          <a:xfrm rot="260952">
            <a:off x="8355818" y="120583"/>
            <a:ext cx="149912" cy="193351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2060550" y="1652325"/>
            <a:ext cx="5022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7"/>
          <p:cNvGrpSpPr/>
          <p:nvPr/>
        </p:nvGrpSpPr>
        <p:grpSpPr>
          <a:xfrm>
            <a:off x="-1268014" y="-468849"/>
            <a:ext cx="10989595" cy="7187624"/>
            <a:chOff x="-1268014" y="-468849"/>
            <a:chExt cx="10989595" cy="7187624"/>
          </a:xfrm>
        </p:grpSpPr>
        <p:sp>
          <p:nvSpPr>
            <p:cNvPr id="316" name="Google Shape;316;p7"/>
            <p:cNvSpPr/>
            <p:nvPr/>
          </p:nvSpPr>
          <p:spPr>
            <a:xfrm rot="-882112">
              <a:off x="8130362" y="-323079"/>
              <a:ext cx="1383208" cy="181795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7478064">
              <a:off x="-973538" y="3541384"/>
              <a:ext cx="3179565" cy="238385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4760371">
              <a:off x="8008746" y="4108382"/>
              <a:ext cx="1383234" cy="181786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727600" y="111070"/>
            <a:ext cx="8317135" cy="4311856"/>
            <a:chOff x="727600" y="111070"/>
            <a:chExt cx="8317135" cy="4311856"/>
          </a:xfrm>
        </p:grpSpPr>
        <p:sp>
          <p:nvSpPr>
            <p:cNvPr id="320" name="Google Shape;320;p7"/>
            <p:cNvSpPr/>
            <p:nvPr/>
          </p:nvSpPr>
          <p:spPr>
            <a:xfrm>
              <a:off x="8740525" y="11107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926588" y="29857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27600" y="4169583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solidFill>
              <a:schemeClr val="dk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7"/>
          <p:cNvGrpSpPr/>
          <p:nvPr/>
        </p:nvGrpSpPr>
        <p:grpSpPr>
          <a:xfrm>
            <a:off x="-176047" y="354337"/>
            <a:ext cx="9026453" cy="4057487"/>
            <a:chOff x="-176047" y="354337"/>
            <a:chExt cx="9026453" cy="4057487"/>
          </a:xfrm>
        </p:grpSpPr>
        <p:grpSp>
          <p:nvGrpSpPr>
            <p:cNvPr id="324" name="Google Shape;324;p7"/>
            <p:cNvGrpSpPr/>
            <p:nvPr/>
          </p:nvGrpSpPr>
          <p:grpSpPr>
            <a:xfrm>
              <a:off x="8346328" y="354337"/>
              <a:ext cx="504078" cy="461187"/>
              <a:chOff x="5847450" y="783825"/>
              <a:chExt cx="444200" cy="406475"/>
            </a:xfrm>
          </p:grpSpPr>
          <p:sp>
            <p:nvSpPr>
              <p:cNvPr id="325" name="Google Shape;325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7"/>
            <p:cNvGrpSpPr/>
            <p:nvPr/>
          </p:nvGrpSpPr>
          <p:grpSpPr>
            <a:xfrm>
              <a:off x="-176047" y="3950637"/>
              <a:ext cx="504078" cy="461187"/>
              <a:chOff x="5847450" y="783825"/>
              <a:chExt cx="444200" cy="406475"/>
            </a:xfrm>
          </p:grpSpPr>
          <p:sp>
            <p:nvSpPr>
              <p:cNvPr id="346" name="Google Shape;346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7"/>
          <p:cNvGrpSpPr/>
          <p:nvPr/>
        </p:nvGrpSpPr>
        <p:grpSpPr>
          <a:xfrm>
            <a:off x="109025" y="708178"/>
            <a:ext cx="9215495" cy="4787152"/>
            <a:chOff x="109025" y="708178"/>
            <a:chExt cx="9215495" cy="4787152"/>
          </a:xfrm>
        </p:grpSpPr>
        <p:sp>
          <p:nvSpPr>
            <p:cNvPr id="367" name="Google Shape;367;p7"/>
            <p:cNvSpPr/>
            <p:nvPr/>
          </p:nvSpPr>
          <p:spPr>
            <a:xfrm>
              <a:off x="328025" y="4402138"/>
              <a:ext cx="576413" cy="830932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7"/>
            <p:cNvGrpSpPr/>
            <p:nvPr/>
          </p:nvGrpSpPr>
          <p:grpSpPr>
            <a:xfrm rot="3117189">
              <a:off x="282624" y="3156223"/>
              <a:ext cx="667219" cy="765968"/>
              <a:chOff x="3072800" y="4581475"/>
              <a:chExt cx="667225" cy="765975"/>
            </a:xfrm>
          </p:grpSpPr>
          <p:sp>
            <p:nvSpPr>
              <p:cNvPr id="369" name="Google Shape;369;p7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7"/>
            <p:cNvGrpSpPr/>
            <p:nvPr/>
          </p:nvGrpSpPr>
          <p:grpSpPr>
            <a:xfrm rot="835004">
              <a:off x="983088" y="4256585"/>
              <a:ext cx="1666870" cy="694817"/>
              <a:chOff x="1047750" y="4645875"/>
              <a:chExt cx="1666950" cy="694850"/>
            </a:xfrm>
          </p:grpSpPr>
          <p:sp>
            <p:nvSpPr>
              <p:cNvPr id="373" name="Google Shape;373;p7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7"/>
            <p:cNvSpPr/>
            <p:nvPr/>
          </p:nvSpPr>
          <p:spPr>
            <a:xfrm>
              <a:off x="1082016" y="3503609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7"/>
            <p:cNvGrpSpPr/>
            <p:nvPr/>
          </p:nvGrpSpPr>
          <p:grpSpPr>
            <a:xfrm rot="-569152">
              <a:off x="8791577" y="743035"/>
              <a:ext cx="477707" cy="659266"/>
              <a:chOff x="8622125" y="4558575"/>
              <a:chExt cx="477720" cy="659283"/>
            </a:xfrm>
          </p:grpSpPr>
          <p:sp>
            <p:nvSpPr>
              <p:cNvPr id="387" name="Google Shape;387;p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7"/>
            <p:cNvGrpSpPr/>
            <p:nvPr/>
          </p:nvGrpSpPr>
          <p:grpSpPr>
            <a:xfrm rot="-3204208" flipH="1">
              <a:off x="7798191" y="3961176"/>
              <a:ext cx="1265854" cy="1285580"/>
              <a:chOff x="3807515" y="3662700"/>
              <a:chExt cx="1268784" cy="1288555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8"/>
          <p:cNvGrpSpPr/>
          <p:nvPr/>
        </p:nvGrpSpPr>
        <p:grpSpPr>
          <a:xfrm>
            <a:off x="1003950" y="-462650"/>
            <a:ext cx="9585013" cy="7188226"/>
            <a:chOff x="1003950" y="-462650"/>
            <a:chExt cx="9585013" cy="7188226"/>
          </a:xfrm>
        </p:grpSpPr>
        <p:sp>
          <p:nvSpPr>
            <p:cNvPr id="397" name="Google Shape;397;p8"/>
            <p:cNvSpPr/>
            <p:nvPr/>
          </p:nvSpPr>
          <p:spPr>
            <a:xfrm>
              <a:off x="5920225" y="-462650"/>
              <a:ext cx="4668739" cy="3703508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-1163281">
              <a:off x="1288684" y="3813600"/>
              <a:ext cx="3751182" cy="2356160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8"/>
          <p:cNvSpPr/>
          <p:nvPr/>
        </p:nvSpPr>
        <p:spPr>
          <a:xfrm>
            <a:off x="1470075" y="4720188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2513500" y="156483"/>
            <a:ext cx="5302252" cy="5070375"/>
            <a:chOff x="2513500" y="156483"/>
            <a:chExt cx="5302252" cy="5070375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7269474" y="156483"/>
              <a:ext cx="546277" cy="499883"/>
              <a:chOff x="5847450" y="783825"/>
              <a:chExt cx="444200" cy="406475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2513500" y="4764167"/>
              <a:ext cx="505633" cy="462690"/>
              <a:chOff x="5847450" y="783825"/>
              <a:chExt cx="444200" cy="406475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040725" y="1550225"/>
            <a:ext cx="46509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1663000" y="16986"/>
            <a:ext cx="7843097" cy="5304987"/>
            <a:chOff x="1663000" y="16986"/>
            <a:chExt cx="7843097" cy="5304987"/>
          </a:xfrm>
        </p:grpSpPr>
        <p:grpSp>
          <p:nvGrpSpPr>
            <p:cNvPr id="445" name="Google Shape;445;p8"/>
            <p:cNvGrpSpPr/>
            <p:nvPr/>
          </p:nvGrpSpPr>
          <p:grpSpPr>
            <a:xfrm>
              <a:off x="1663000" y="16986"/>
              <a:ext cx="7843097" cy="5304987"/>
              <a:chOff x="1663000" y="16986"/>
              <a:chExt cx="7843097" cy="5304987"/>
            </a:xfrm>
          </p:grpSpPr>
          <p:grpSp>
            <p:nvGrpSpPr>
              <p:cNvPr id="446" name="Google Shape;446;p8"/>
              <p:cNvGrpSpPr/>
              <p:nvPr/>
            </p:nvGrpSpPr>
            <p:grpSpPr>
              <a:xfrm rot="3829825" flipH="1">
                <a:off x="4021207" y="4095300"/>
                <a:ext cx="790873" cy="852373"/>
                <a:chOff x="1611800" y="2423750"/>
                <a:chExt cx="924704" cy="996715"/>
              </a:xfrm>
            </p:grpSpPr>
            <p:sp>
              <p:nvSpPr>
                <p:cNvPr id="447" name="Google Shape;447;p8"/>
                <p:cNvSpPr/>
                <p:nvPr/>
              </p:nvSpPr>
              <p:spPr>
                <a:xfrm>
                  <a:off x="1611800" y="2423750"/>
                  <a:ext cx="924704" cy="996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5" h="25454" extrusionOk="0">
                      <a:moveTo>
                        <a:pt x="10945" y="7645"/>
                      </a:moveTo>
                      <a:cubicBezTo>
                        <a:pt x="13905" y="7645"/>
                        <a:pt x="16304" y="10044"/>
                        <a:pt x="16304" y="13003"/>
                      </a:cubicBezTo>
                      <a:cubicBezTo>
                        <a:pt x="16304" y="15966"/>
                        <a:pt x="13905" y="18365"/>
                        <a:pt x="10945" y="18365"/>
                      </a:cubicBezTo>
                      <a:cubicBezTo>
                        <a:pt x="7983" y="18365"/>
                        <a:pt x="5584" y="15966"/>
                        <a:pt x="5584" y="13003"/>
                      </a:cubicBezTo>
                      <a:cubicBezTo>
                        <a:pt x="5584" y="10044"/>
                        <a:pt x="7983" y="7645"/>
                        <a:pt x="10945" y="7645"/>
                      </a:cubicBezTo>
                      <a:close/>
                      <a:moveTo>
                        <a:pt x="5981" y="0"/>
                      </a:moveTo>
                      <a:cubicBezTo>
                        <a:pt x="5803" y="0"/>
                        <a:pt x="5621" y="11"/>
                        <a:pt x="5434" y="34"/>
                      </a:cubicBezTo>
                      <a:cubicBezTo>
                        <a:pt x="4573" y="148"/>
                        <a:pt x="3749" y="559"/>
                        <a:pt x="3110" y="1123"/>
                      </a:cubicBezTo>
                      <a:cubicBezTo>
                        <a:pt x="1949" y="2097"/>
                        <a:pt x="1350" y="3447"/>
                        <a:pt x="1086" y="4871"/>
                      </a:cubicBezTo>
                      <a:cubicBezTo>
                        <a:pt x="1086" y="4946"/>
                        <a:pt x="1086" y="5021"/>
                        <a:pt x="1050" y="5057"/>
                      </a:cubicBezTo>
                      <a:cubicBezTo>
                        <a:pt x="1050" y="5207"/>
                        <a:pt x="1011" y="5432"/>
                        <a:pt x="1011" y="5546"/>
                      </a:cubicBezTo>
                      <a:lnTo>
                        <a:pt x="1011" y="5696"/>
                      </a:lnTo>
                      <a:lnTo>
                        <a:pt x="1011" y="5732"/>
                      </a:lnTo>
                      <a:cubicBezTo>
                        <a:pt x="975" y="6181"/>
                        <a:pt x="975" y="6631"/>
                        <a:pt x="1011" y="7081"/>
                      </a:cubicBezTo>
                      <a:lnTo>
                        <a:pt x="1125" y="8095"/>
                      </a:lnTo>
                      <a:cubicBezTo>
                        <a:pt x="1611" y="10868"/>
                        <a:pt x="1350" y="13717"/>
                        <a:pt x="600" y="16452"/>
                      </a:cubicBezTo>
                      <a:cubicBezTo>
                        <a:pt x="486" y="16827"/>
                        <a:pt x="411" y="17240"/>
                        <a:pt x="375" y="17690"/>
                      </a:cubicBezTo>
                      <a:cubicBezTo>
                        <a:pt x="0" y="20875"/>
                        <a:pt x="2285" y="24062"/>
                        <a:pt x="5323" y="25073"/>
                      </a:cubicBezTo>
                      <a:cubicBezTo>
                        <a:pt x="6107" y="25331"/>
                        <a:pt x="6920" y="25453"/>
                        <a:pt x="7734" y="25453"/>
                      </a:cubicBezTo>
                      <a:cubicBezTo>
                        <a:pt x="10111" y="25453"/>
                        <a:pt x="12494" y="24415"/>
                        <a:pt x="14169" y="22713"/>
                      </a:cubicBezTo>
                      <a:cubicBezTo>
                        <a:pt x="15368" y="21474"/>
                        <a:pt x="16229" y="19900"/>
                        <a:pt x="17503" y="18740"/>
                      </a:cubicBezTo>
                      <a:cubicBezTo>
                        <a:pt x="18853" y="17501"/>
                        <a:pt x="20616" y="16716"/>
                        <a:pt x="21851" y="15327"/>
                      </a:cubicBezTo>
                      <a:cubicBezTo>
                        <a:pt x="23090" y="13942"/>
                        <a:pt x="23615" y="11954"/>
                        <a:pt x="23276" y="10080"/>
                      </a:cubicBezTo>
                      <a:cubicBezTo>
                        <a:pt x="22940" y="8244"/>
                        <a:pt x="21741" y="6595"/>
                        <a:pt x="20052" y="5732"/>
                      </a:cubicBezTo>
                      <a:cubicBezTo>
                        <a:pt x="17803" y="4532"/>
                        <a:pt x="14994" y="4832"/>
                        <a:pt x="12670" y="3708"/>
                      </a:cubicBezTo>
                      <a:cubicBezTo>
                        <a:pt x="10348" y="2548"/>
                        <a:pt x="8687" y="0"/>
                        <a:pt x="59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1826383" y="2719045"/>
                  <a:ext cx="427875" cy="4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0721" extrusionOk="0">
                      <a:moveTo>
                        <a:pt x="5362" y="1"/>
                      </a:moveTo>
                      <a:cubicBezTo>
                        <a:pt x="2400" y="1"/>
                        <a:pt x="1" y="2400"/>
                        <a:pt x="1" y="5359"/>
                      </a:cubicBezTo>
                      <a:cubicBezTo>
                        <a:pt x="1" y="8322"/>
                        <a:pt x="2400" y="10721"/>
                        <a:pt x="5362" y="10721"/>
                      </a:cubicBezTo>
                      <a:cubicBezTo>
                        <a:pt x="8322" y="10721"/>
                        <a:pt x="10721" y="8322"/>
                        <a:pt x="10721" y="5359"/>
                      </a:cubicBezTo>
                      <a:cubicBezTo>
                        <a:pt x="10721" y="2400"/>
                        <a:pt x="8322" y="1"/>
                        <a:pt x="53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1872339" y="2768026"/>
                  <a:ext cx="113940" cy="28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" h="7746" extrusionOk="0">
                      <a:moveTo>
                        <a:pt x="2903" y="1"/>
                      </a:moveTo>
                      <a:cubicBezTo>
                        <a:pt x="2871" y="1"/>
                        <a:pt x="2838" y="10"/>
                        <a:pt x="2810" y="24"/>
                      </a:cubicBezTo>
                      <a:cubicBezTo>
                        <a:pt x="1536" y="735"/>
                        <a:pt x="600" y="2048"/>
                        <a:pt x="300" y="3473"/>
                      </a:cubicBezTo>
                      <a:cubicBezTo>
                        <a:pt x="1" y="4933"/>
                        <a:pt x="375" y="6507"/>
                        <a:pt x="1275" y="7671"/>
                      </a:cubicBezTo>
                      <a:cubicBezTo>
                        <a:pt x="1311" y="7707"/>
                        <a:pt x="1350" y="7746"/>
                        <a:pt x="1386" y="7746"/>
                      </a:cubicBezTo>
                      <a:cubicBezTo>
                        <a:pt x="1461" y="7746"/>
                        <a:pt x="1500" y="7707"/>
                        <a:pt x="1500" y="7707"/>
                      </a:cubicBezTo>
                      <a:cubicBezTo>
                        <a:pt x="1575" y="7632"/>
                        <a:pt x="1611" y="7521"/>
                        <a:pt x="1536" y="7446"/>
                      </a:cubicBezTo>
                      <a:cubicBezTo>
                        <a:pt x="711" y="6357"/>
                        <a:pt x="375" y="4897"/>
                        <a:pt x="636" y="3548"/>
                      </a:cubicBezTo>
                      <a:cubicBezTo>
                        <a:pt x="900" y="2198"/>
                        <a:pt x="1800" y="999"/>
                        <a:pt x="2960" y="324"/>
                      </a:cubicBezTo>
                      <a:cubicBezTo>
                        <a:pt x="3074" y="285"/>
                        <a:pt x="3110" y="174"/>
                        <a:pt x="3035" y="99"/>
                      </a:cubicBezTo>
                      <a:cubicBezTo>
                        <a:pt x="3012" y="27"/>
                        <a:pt x="2959" y="1"/>
                        <a:pt x="2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8"/>
              <p:cNvGrpSpPr/>
              <p:nvPr/>
            </p:nvGrpSpPr>
            <p:grpSpPr>
              <a:xfrm rot="451386" flipH="1">
                <a:off x="8095228" y="47941"/>
                <a:ext cx="514852" cy="638677"/>
                <a:chOff x="1264368" y="1935877"/>
                <a:chExt cx="685036" cy="849791"/>
              </a:xfrm>
            </p:grpSpPr>
            <p:sp>
              <p:nvSpPr>
                <p:cNvPr id="451" name="Google Shape;451;p8"/>
                <p:cNvSpPr/>
                <p:nvPr/>
              </p:nvSpPr>
              <p:spPr>
                <a:xfrm rot="975644">
                  <a:off x="1346904" y="1995397"/>
                  <a:ext cx="519965" cy="66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9" h="20578" extrusionOk="0">
                      <a:moveTo>
                        <a:pt x="12350" y="1"/>
                      </a:moveTo>
                      <a:cubicBezTo>
                        <a:pt x="12075" y="1"/>
                        <a:pt x="11800" y="47"/>
                        <a:pt x="11545" y="139"/>
                      </a:cubicBezTo>
                      <a:cubicBezTo>
                        <a:pt x="10721" y="439"/>
                        <a:pt x="10082" y="1114"/>
                        <a:pt x="9596" y="1825"/>
                      </a:cubicBezTo>
                      <a:cubicBezTo>
                        <a:pt x="9071" y="2538"/>
                        <a:pt x="8658" y="3324"/>
                        <a:pt x="8097" y="3963"/>
                      </a:cubicBezTo>
                      <a:cubicBezTo>
                        <a:pt x="6448" y="5912"/>
                        <a:pt x="3749" y="6736"/>
                        <a:pt x="2025" y="8571"/>
                      </a:cubicBezTo>
                      <a:cubicBezTo>
                        <a:pt x="636" y="10110"/>
                        <a:pt x="1" y="12320"/>
                        <a:pt x="336" y="14383"/>
                      </a:cubicBezTo>
                      <a:cubicBezTo>
                        <a:pt x="711" y="16407"/>
                        <a:pt x="2061" y="18242"/>
                        <a:pt x="3935" y="19217"/>
                      </a:cubicBezTo>
                      <a:lnTo>
                        <a:pt x="5398" y="19930"/>
                      </a:lnTo>
                      <a:cubicBezTo>
                        <a:pt x="6314" y="20362"/>
                        <a:pt x="7317" y="20577"/>
                        <a:pt x="8316" y="20577"/>
                      </a:cubicBezTo>
                      <a:cubicBezTo>
                        <a:pt x="9399" y="20577"/>
                        <a:pt x="10476" y="20324"/>
                        <a:pt x="11431" y="19816"/>
                      </a:cubicBezTo>
                      <a:cubicBezTo>
                        <a:pt x="13270" y="18842"/>
                        <a:pt x="14619" y="17007"/>
                        <a:pt x="14994" y="14944"/>
                      </a:cubicBezTo>
                      <a:cubicBezTo>
                        <a:pt x="15405" y="12434"/>
                        <a:pt x="14394" y="9846"/>
                        <a:pt x="14955" y="7336"/>
                      </a:cubicBezTo>
                      <a:cubicBezTo>
                        <a:pt x="15105" y="6511"/>
                        <a:pt x="15480" y="5687"/>
                        <a:pt x="15705" y="4862"/>
                      </a:cubicBezTo>
                      <a:cubicBezTo>
                        <a:pt x="15968" y="3999"/>
                        <a:pt x="16118" y="3099"/>
                        <a:pt x="15854" y="2274"/>
                      </a:cubicBezTo>
                      <a:cubicBezTo>
                        <a:pt x="15594" y="1414"/>
                        <a:pt x="14805" y="700"/>
                        <a:pt x="13944" y="700"/>
                      </a:cubicBezTo>
                      <a:cubicBezTo>
                        <a:pt x="13581" y="233"/>
                        <a:pt x="12967" y="1"/>
                        <a:pt x="123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 rot="975644">
                  <a:off x="1394454" y="2131730"/>
                  <a:ext cx="343418" cy="61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6" h="19165" extrusionOk="0">
                      <a:moveTo>
                        <a:pt x="9967" y="0"/>
                      </a:moveTo>
                      <a:cubicBezTo>
                        <a:pt x="9897" y="0"/>
                        <a:pt x="9815" y="62"/>
                        <a:pt x="9785" y="123"/>
                      </a:cubicBezTo>
                      <a:cubicBezTo>
                        <a:pt x="8472" y="3758"/>
                        <a:pt x="6897" y="7320"/>
                        <a:pt x="5062" y="10729"/>
                      </a:cubicBezTo>
                      <a:lnTo>
                        <a:pt x="5662" y="2447"/>
                      </a:lnTo>
                      <a:cubicBezTo>
                        <a:pt x="5662" y="2333"/>
                        <a:pt x="5587" y="2258"/>
                        <a:pt x="5473" y="2222"/>
                      </a:cubicBezTo>
                      <a:cubicBezTo>
                        <a:pt x="5398" y="2222"/>
                        <a:pt x="5287" y="2297"/>
                        <a:pt x="5287" y="2408"/>
                      </a:cubicBezTo>
                      <a:lnTo>
                        <a:pt x="4648" y="11479"/>
                      </a:lnTo>
                      <a:cubicBezTo>
                        <a:pt x="3263" y="14028"/>
                        <a:pt x="1725" y="16502"/>
                        <a:pt x="75" y="18865"/>
                      </a:cubicBezTo>
                      <a:cubicBezTo>
                        <a:pt x="0" y="18940"/>
                        <a:pt x="39" y="19090"/>
                        <a:pt x="114" y="19126"/>
                      </a:cubicBezTo>
                      <a:cubicBezTo>
                        <a:pt x="150" y="19165"/>
                        <a:pt x="189" y="19165"/>
                        <a:pt x="225" y="19165"/>
                      </a:cubicBezTo>
                      <a:cubicBezTo>
                        <a:pt x="264" y="19165"/>
                        <a:pt x="339" y="19126"/>
                        <a:pt x="375" y="19090"/>
                      </a:cubicBezTo>
                      <a:cubicBezTo>
                        <a:pt x="1989" y="16766"/>
                        <a:pt x="3488" y="14367"/>
                        <a:pt x="4837" y="11893"/>
                      </a:cubicBezTo>
                      <a:cubicBezTo>
                        <a:pt x="4873" y="11893"/>
                        <a:pt x="4912" y="11893"/>
                        <a:pt x="4948" y="11854"/>
                      </a:cubicBezTo>
                      <a:lnTo>
                        <a:pt x="10571" y="7095"/>
                      </a:lnTo>
                      <a:cubicBezTo>
                        <a:pt x="10646" y="7020"/>
                        <a:pt x="10646" y="6906"/>
                        <a:pt x="10571" y="6831"/>
                      </a:cubicBezTo>
                      <a:cubicBezTo>
                        <a:pt x="10550" y="6788"/>
                        <a:pt x="10490" y="6769"/>
                        <a:pt x="10430" y="6769"/>
                      </a:cubicBezTo>
                      <a:cubicBezTo>
                        <a:pt x="10386" y="6769"/>
                        <a:pt x="10341" y="6779"/>
                        <a:pt x="10310" y="6795"/>
                      </a:cubicBezTo>
                      <a:lnTo>
                        <a:pt x="5287" y="11068"/>
                      </a:lnTo>
                      <a:cubicBezTo>
                        <a:pt x="7161" y="7620"/>
                        <a:pt x="8771" y="3983"/>
                        <a:pt x="10121" y="273"/>
                      </a:cubicBezTo>
                      <a:cubicBezTo>
                        <a:pt x="10160" y="159"/>
                        <a:pt x="10121" y="48"/>
                        <a:pt x="10010" y="9"/>
                      </a:cubicBezTo>
                      <a:cubicBezTo>
                        <a:pt x="9997" y="3"/>
                        <a:pt x="9982" y="0"/>
                        <a:pt x="9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3" name="Google Shape;453;p8"/>
              <p:cNvGrpSpPr/>
              <p:nvPr/>
            </p:nvGrpSpPr>
            <p:grpSpPr>
              <a:xfrm rot="740356">
                <a:off x="1750140" y="4371342"/>
                <a:ext cx="676224" cy="888641"/>
                <a:chOff x="7673200" y="4347371"/>
                <a:chExt cx="676223" cy="888640"/>
              </a:xfrm>
            </p:grpSpPr>
            <p:sp>
              <p:nvSpPr>
                <p:cNvPr id="454" name="Google Shape;454;p8"/>
                <p:cNvSpPr/>
                <p:nvPr/>
              </p:nvSpPr>
              <p:spPr>
                <a:xfrm>
                  <a:off x="7673200" y="4347371"/>
                  <a:ext cx="600680" cy="67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9" h="20487" extrusionOk="0">
                      <a:moveTo>
                        <a:pt x="5887" y="1"/>
                      </a:moveTo>
                      <a:cubicBezTo>
                        <a:pt x="3986" y="1"/>
                        <a:pt x="2160" y="1057"/>
                        <a:pt x="1275" y="2881"/>
                      </a:cubicBezTo>
                      <a:cubicBezTo>
                        <a:pt x="1" y="5391"/>
                        <a:pt x="1050" y="8465"/>
                        <a:pt x="3599" y="9703"/>
                      </a:cubicBezTo>
                      <a:cubicBezTo>
                        <a:pt x="3824" y="9814"/>
                        <a:pt x="4049" y="9928"/>
                        <a:pt x="4310" y="10003"/>
                      </a:cubicBezTo>
                      <a:cubicBezTo>
                        <a:pt x="4235" y="11802"/>
                        <a:pt x="5249" y="13602"/>
                        <a:pt x="6973" y="14426"/>
                      </a:cubicBezTo>
                      <a:cubicBezTo>
                        <a:pt x="7309" y="14612"/>
                        <a:pt x="7647" y="14726"/>
                        <a:pt x="7983" y="14801"/>
                      </a:cubicBezTo>
                      <a:cubicBezTo>
                        <a:pt x="7608" y="16861"/>
                        <a:pt x="8622" y="18999"/>
                        <a:pt x="10607" y="19974"/>
                      </a:cubicBezTo>
                      <a:cubicBezTo>
                        <a:pt x="11293" y="20322"/>
                        <a:pt x="12024" y="20487"/>
                        <a:pt x="12743" y="20487"/>
                      </a:cubicBezTo>
                      <a:cubicBezTo>
                        <a:pt x="14500" y="20487"/>
                        <a:pt x="16193" y="19502"/>
                        <a:pt x="17018" y="17800"/>
                      </a:cubicBezTo>
                      <a:cubicBezTo>
                        <a:pt x="18179" y="15437"/>
                        <a:pt x="17204" y="12552"/>
                        <a:pt x="14844" y="11389"/>
                      </a:cubicBezTo>
                      <a:cubicBezTo>
                        <a:pt x="14505" y="11203"/>
                        <a:pt x="14170" y="11089"/>
                        <a:pt x="13831" y="11014"/>
                      </a:cubicBezTo>
                      <a:cubicBezTo>
                        <a:pt x="14205" y="8954"/>
                        <a:pt x="13195" y="6816"/>
                        <a:pt x="11207" y="5841"/>
                      </a:cubicBezTo>
                      <a:cubicBezTo>
                        <a:pt x="11132" y="5766"/>
                        <a:pt x="11057" y="5730"/>
                        <a:pt x="10946" y="5691"/>
                      </a:cubicBezTo>
                      <a:cubicBezTo>
                        <a:pt x="11171" y="3631"/>
                        <a:pt x="10121" y="1532"/>
                        <a:pt x="8133" y="519"/>
                      </a:cubicBezTo>
                      <a:cubicBezTo>
                        <a:pt x="7409" y="167"/>
                        <a:pt x="6642" y="1"/>
                        <a:pt x="58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55" name="Google Shape;455;p8"/>
                <p:cNvGrpSpPr/>
                <p:nvPr/>
              </p:nvGrpSpPr>
              <p:grpSpPr>
                <a:xfrm>
                  <a:off x="7752940" y="4443850"/>
                  <a:ext cx="596483" cy="792161"/>
                  <a:chOff x="4070325" y="1041350"/>
                  <a:chExt cx="451300" cy="599350"/>
                </a:xfrm>
              </p:grpSpPr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4121375" y="1041350"/>
                    <a:ext cx="400250" cy="5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0" h="23974" extrusionOk="0">
                        <a:moveTo>
                          <a:pt x="157" y="1"/>
                        </a:moveTo>
                        <a:cubicBezTo>
                          <a:pt x="77" y="1"/>
                          <a:pt x="1" y="85"/>
                          <a:pt x="75" y="185"/>
                        </a:cubicBezTo>
                        <a:cubicBezTo>
                          <a:pt x="189" y="410"/>
                          <a:pt x="339" y="596"/>
                          <a:pt x="489" y="821"/>
                        </a:cubicBezTo>
                        <a:cubicBezTo>
                          <a:pt x="863" y="1385"/>
                          <a:pt x="1238" y="1985"/>
                          <a:pt x="1613" y="2545"/>
                        </a:cubicBezTo>
                        <a:cubicBezTo>
                          <a:pt x="2174" y="3409"/>
                          <a:pt x="2738" y="4233"/>
                          <a:pt x="3298" y="5094"/>
                        </a:cubicBezTo>
                        <a:cubicBezTo>
                          <a:pt x="4012" y="6144"/>
                          <a:pt x="4687" y="7157"/>
                          <a:pt x="5361" y="8207"/>
                        </a:cubicBezTo>
                        <a:cubicBezTo>
                          <a:pt x="6111" y="9367"/>
                          <a:pt x="6861" y="10492"/>
                          <a:pt x="7610" y="11616"/>
                        </a:cubicBezTo>
                        <a:cubicBezTo>
                          <a:pt x="8360" y="12780"/>
                          <a:pt x="9146" y="13904"/>
                          <a:pt x="9895" y="15065"/>
                        </a:cubicBezTo>
                        <a:cubicBezTo>
                          <a:pt x="10609" y="16153"/>
                          <a:pt x="11320" y="17203"/>
                          <a:pt x="11994" y="18288"/>
                        </a:cubicBezTo>
                        <a:lnTo>
                          <a:pt x="13794" y="20987"/>
                        </a:lnTo>
                        <a:cubicBezTo>
                          <a:pt x="14243" y="21662"/>
                          <a:pt x="14657" y="22300"/>
                          <a:pt x="15107" y="22936"/>
                        </a:cubicBezTo>
                        <a:cubicBezTo>
                          <a:pt x="15293" y="23236"/>
                          <a:pt x="15482" y="23575"/>
                          <a:pt x="15707" y="23875"/>
                        </a:cubicBezTo>
                        <a:lnTo>
                          <a:pt x="15707" y="23911"/>
                        </a:lnTo>
                        <a:cubicBezTo>
                          <a:pt x="15740" y="23956"/>
                          <a:pt x="15784" y="23974"/>
                          <a:pt x="15826" y="23974"/>
                        </a:cubicBezTo>
                        <a:cubicBezTo>
                          <a:pt x="15923" y="23974"/>
                          <a:pt x="16009" y="23877"/>
                          <a:pt x="15932" y="23800"/>
                        </a:cubicBezTo>
                        <a:cubicBezTo>
                          <a:pt x="15782" y="23575"/>
                          <a:pt x="15668" y="23350"/>
                          <a:pt x="15518" y="23161"/>
                        </a:cubicBezTo>
                        <a:cubicBezTo>
                          <a:pt x="15143" y="22561"/>
                          <a:pt x="14768" y="22000"/>
                          <a:pt x="14393" y="21437"/>
                        </a:cubicBezTo>
                        <a:lnTo>
                          <a:pt x="12708" y="18852"/>
                        </a:lnTo>
                        <a:cubicBezTo>
                          <a:pt x="11994" y="17838"/>
                          <a:pt x="11320" y="16789"/>
                          <a:pt x="10645" y="15739"/>
                        </a:cubicBezTo>
                        <a:cubicBezTo>
                          <a:pt x="9895" y="14615"/>
                          <a:pt x="9146" y="13490"/>
                          <a:pt x="8396" y="12330"/>
                        </a:cubicBezTo>
                        <a:cubicBezTo>
                          <a:pt x="7646" y="11205"/>
                          <a:pt x="6861" y="10042"/>
                          <a:pt x="6111" y="8917"/>
                        </a:cubicBezTo>
                        <a:cubicBezTo>
                          <a:pt x="5397" y="7832"/>
                          <a:pt x="4687" y="6743"/>
                          <a:pt x="4012" y="5694"/>
                        </a:cubicBezTo>
                        <a:cubicBezTo>
                          <a:pt x="3412" y="4794"/>
                          <a:pt x="2813" y="3895"/>
                          <a:pt x="2213" y="2959"/>
                        </a:cubicBezTo>
                        <a:cubicBezTo>
                          <a:pt x="1763" y="2320"/>
                          <a:pt x="1349" y="1685"/>
                          <a:pt x="899" y="1010"/>
                        </a:cubicBezTo>
                        <a:cubicBezTo>
                          <a:pt x="714" y="710"/>
                          <a:pt x="525" y="410"/>
                          <a:pt x="300" y="110"/>
                        </a:cubicBezTo>
                        <a:cubicBezTo>
                          <a:pt x="300" y="71"/>
                          <a:pt x="300" y="71"/>
                          <a:pt x="264" y="71"/>
                        </a:cubicBezTo>
                        <a:cubicBezTo>
                          <a:pt x="239" y="22"/>
                          <a:pt x="198" y="1"/>
                          <a:pt x="15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8"/>
                  <p:cNvSpPr/>
                  <p:nvPr/>
                </p:nvSpPr>
                <p:spPr>
                  <a:xfrm>
                    <a:off x="4255775" y="1149775"/>
                    <a:ext cx="31125" cy="10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4019" extrusionOk="0">
                        <a:moveTo>
                          <a:pt x="1097" y="1"/>
                        </a:moveTo>
                        <a:cubicBezTo>
                          <a:pt x="1053" y="1"/>
                          <a:pt x="1011" y="25"/>
                          <a:pt x="996" y="82"/>
                        </a:cubicBezTo>
                        <a:cubicBezTo>
                          <a:pt x="885" y="496"/>
                          <a:pt x="771" y="946"/>
                          <a:pt x="660" y="1357"/>
                        </a:cubicBezTo>
                        <a:cubicBezTo>
                          <a:pt x="510" y="2032"/>
                          <a:pt x="321" y="2706"/>
                          <a:pt x="135" y="3381"/>
                        </a:cubicBezTo>
                        <a:cubicBezTo>
                          <a:pt x="96" y="3531"/>
                          <a:pt x="60" y="3720"/>
                          <a:pt x="21" y="3870"/>
                        </a:cubicBezTo>
                        <a:cubicBezTo>
                          <a:pt x="1" y="3956"/>
                          <a:pt x="67" y="4018"/>
                          <a:pt x="141" y="4018"/>
                        </a:cubicBezTo>
                        <a:cubicBezTo>
                          <a:pt x="195" y="4018"/>
                          <a:pt x="254" y="3985"/>
                          <a:pt x="285" y="3906"/>
                        </a:cubicBezTo>
                        <a:cubicBezTo>
                          <a:pt x="360" y="3495"/>
                          <a:pt x="471" y="3081"/>
                          <a:pt x="585" y="2631"/>
                        </a:cubicBezTo>
                        <a:cubicBezTo>
                          <a:pt x="771" y="1957"/>
                          <a:pt x="960" y="1282"/>
                          <a:pt x="1110" y="607"/>
                        </a:cubicBezTo>
                        <a:lnTo>
                          <a:pt x="1221" y="157"/>
                        </a:lnTo>
                        <a:cubicBezTo>
                          <a:pt x="1245" y="65"/>
                          <a:pt x="1168" y="1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8"/>
                  <p:cNvSpPr/>
                  <p:nvPr/>
                </p:nvSpPr>
                <p:spPr>
                  <a:xfrm>
                    <a:off x="4173225" y="1276375"/>
                    <a:ext cx="132525" cy="3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1" h="1509" extrusionOk="0">
                        <a:moveTo>
                          <a:pt x="180" y="1"/>
                        </a:moveTo>
                        <a:cubicBezTo>
                          <a:pt x="53" y="1"/>
                          <a:pt x="1" y="194"/>
                          <a:pt x="139" y="230"/>
                        </a:cubicBezTo>
                        <a:cubicBezTo>
                          <a:pt x="289" y="266"/>
                          <a:pt x="475" y="305"/>
                          <a:pt x="625" y="341"/>
                        </a:cubicBezTo>
                        <a:cubicBezTo>
                          <a:pt x="1038" y="455"/>
                          <a:pt x="1413" y="566"/>
                          <a:pt x="1824" y="680"/>
                        </a:cubicBezTo>
                        <a:cubicBezTo>
                          <a:pt x="2313" y="791"/>
                          <a:pt x="2763" y="905"/>
                          <a:pt x="3248" y="1016"/>
                        </a:cubicBezTo>
                        <a:lnTo>
                          <a:pt x="4487" y="1355"/>
                        </a:lnTo>
                        <a:cubicBezTo>
                          <a:pt x="4673" y="1391"/>
                          <a:pt x="4898" y="1465"/>
                          <a:pt x="5087" y="1504"/>
                        </a:cubicBezTo>
                        <a:cubicBezTo>
                          <a:pt x="5100" y="1507"/>
                          <a:pt x="5113" y="1508"/>
                          <a:pt x="5125" y="1508"/>
                        </a:cubicBezTo>
                        <a:cubicBezTo>
                          <a:pt x="5277" y="1508"/>
                          <a:pt x="5301" y="1310"/>
                          <a:pt x="5162" y="1241"/>
                        </a:cubicBezTo>
                        <a:cubicBezTo>
                          <a:pt x="5012" y="1205"/>
                          <a:pt x="4823" y="1166"/>
                          <a:pt x="4673" y="1130"/>
                        </a:cubicBezTo>
                        <a:cubicBezTo>
                          <a:pt x="4262" y="1016"/>
                          <a:pt x="3887" y="941"/>
                          <a:pt x="3473" y="830"/>
                        </a:cubicBezTo>
                        <a:cubicBezTo>
                          <a:pt x="3024" y="716"/>
                          <a:pt x="2538" y="605"/>
                          <a:pt x="2049" y="455"/>
                        </a:cubicBezTo>
                        <a:cubicBezTo>
                          <a:pt x="1638" y="341"/>
                          <a:pt x="1224" y="266"/>
                          <a:pt x="814" y="155"/>
                        </a:cubicBezTo>
                        <a:cubicBezTo>
                          <a:pt x="625" y="80"/>
                          <a:pt x="400" y="41"/>
                          <a:pt x="214" y="5"/>
                        </a:cubicBezTo>
                        <a:cubicBezTo>
                          <a:pt x="202" y="2"/>
                          <a:pt x="191" y="1"/>
                          <a:pt x="1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8"/>
                  <p:cNvSpPr/>
                  <p:nvPr/>
                </p:nvSpPr>
                <p:spPr>
                  <a:xfrm>
                    <a:off x="4070325" y="1119625"/>
                    <a:ext cx="132375" cy="3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5" h="1518" extrusionOk="0">
                        <a:moveTo>
                          <a:pt x="144" y="1"/>
                        </a:moveTo>
                        <a:cubicBezTo>
                          <a:pt x="12" y="1"/>
                          <a:pt x="0" y="207"/>
                          <a:pt x="132" y="239"/>
                        </a:cubicBezTo>
                        <a:cubicBezTo>
                          <a:pt x="282" y="278"/>
                          <a:pt x="468" y="314"/>
                          <a:pt x="618" y="353"/>
                        </a:cubicBezTo>
                        <a:cubicBezTo>
                          <a:pt x="992" y="464"/>
                          <a:pt x="1406" y="578"/>
                          <a:pt x="1781" y="653"/>
                        </a:cubicBezTo>
                        <a:cubicBezTo>
                          <a:pt x="2267" y="803"/>
                          <a:pt x="2756" y="914"/>
                          <a:pt x="3241" y="1028"/>
                        </a:cubicBezTo>
                        <a:lnTo>
                          <a:pt x="4480" y="1363"/>
                        </a:lnTo>
                        <a:cubicBezTo>
                          <a:pt x="4666" y="1402"/>
                          <a:pt x="4855" y="1438"/>
                          <a:pt x="5080" y="1513"/>
                        </a:cubicBezTo>
                        <a:cubicBezTo>
                          <a:pt x="5090" y="1516"/>
                          <a:pt x="5100" y="1517"/>
                          <a:pt x="5109" y="1517"/>
                        </a:cubicBezTo>
                        <a:cubicBezTo>
                          <a:pt x="5239" y="1517"/>
                          <a:pt x="5294" y="1286"/>
                          <a:pt x="5154" y="1252"/>
                        </a:cubicBezTo>
                        <a:cubicBezTo>
                          <a:pt x="5005" y="1213"/>
                          <a:pt x="4816" y="1177"/>
                          <a:pt x="4666" y="1138"/>
                        </a:cubicBezTo>
                        <a:cubicBezTo>
                          <a:pt x="4255" y="1028"/>
                          <a:pt x="3880" y="953"/>
                          <a:pt x="3466" y="839"/>
                        </a:cubicBezTo>
                        <a:cubicBezTo>
                          <a:pt x="2980" y="728"/>
                          <a:pt x="2531" y="578"/>
                          <a:pt x="2042" y="464"/>
                        </a:cubicBezTo>
                        <a:cubicBezTo>
                          <a:pt x="1631" y="353"/>
                          <a:pt x="1217" y="239"/>
                          <a:pt x="806" y="164"/>
                        </a:cubicBezTo>
                        <a:cubicBezTo>
                          <a:pt x="582" y="89"/>
                          <a:pt x="393" y="53"/>
                          <a:pt x="207" y="14"/>
                        </a:cubicBezTo>
                        <a:cubicBezTo>
                          <a:pt x="183" y="5"/>
                          <a:pt x="162" y="1"/>
                          <a:pt x="14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60" name="Google Shape;460;p8"/>
              <p:cNvSpPr/>
              <p:nvPr/>
            </p:nvSpPr>
            <p:spPr>
              <a:xfrm>
                <a:off x="3191305" y="4670904"/>
                <a:ext cx="191004" cy="190944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482" extrusionOk="0">
                    <a:moveTo>
                      <a:pt x="3149" y="0"/>
                    </a:moveTo>
                    <a:lnTo>
                      <a:pt x="3149" y="3149"/>
                    </a:lnTo>
                    <a:lnTo>
                      <a:pt x="0" y="3149"/>
                    </a:lnTo>
                    <a:lnTo>
                      <a:pt x="0" y="6372"/>
                    </a:lnTo>
                    <a:lnTo>
                      <a:pt x="3149" y="6372"/>
                    </a:lnTo>
                    <a:lnTo>
                      <a:pt x="3149" y="9482"/>
                    </a:lnTo>
                    <a:lnTo>
                      <a:pt x="6372" y="9482"/>
                    </a:lnTo>
                    <a:lnTo>
                      <a:pt x="6372" y="6372"/>
                    </a:lnTo>
                    <a:lnTo>
                      <a:pt x="9485" y="6372"/>
                    </a:lnTo>
                    <a:lnTo>
                      <a:pt x="9485" y="3149"/>
                    </a:lnTo>
                    <a:lnTo>
                      <a:pt x="6372" y="3149"/>
                    </a:lnTo>
                    <a:lnTo>
                      <a:pt x="6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847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1" name="Google Shape;461;p8"/>
              <p:cNvGrpSpPr/>
              <p:nvPr/>
            </p:nvGrpSpPr>
            <p:grpSpPr>
              <a:xfrm rot="-9193916" flipH="1">
                <a:off x="8148834" y="1174129"/>
                <a:ext cx="1264044" cy="714717"/>
                <a:chOff x="1842716" y="548501"/>
                <a:chExt cx="1192252" cy="674124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2695326" y="734840"/>
                  <a:ext cx="339642" cy="29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78" h="17270" extrusionOk="0">
                      <a:moveTo>
                        <a:pt x="14556" y="0"/>
                      </a:moveTo>
                      <a:cubicBezTo>
                        <a:pt x="11783" y="0"/>
                        <a:pt x="9499" y="2280"/>
                        <a:pt x="9499" y="5057"/>
                      </a:cubicBezTo>
                      <a:lnTo>
                        <a:pt x="1" y="5057"/>
                      </a:lnTo>
                      <a:lnTo>
                        <a:pt x="1" y="12212"/>
                      </a:lnTo>
                      <a:lnTo>
                        <a:pt x="9375" y="12212"/>
                      </a:lnTo>
                      <a:cubicBezTo>
                        <a:pt x="9375" y="14985"/>
                        <a:pt x="11660" y="17269"/>
                        <a:pt x="14433" y="17269"/>
                      </a:cubicBezTo>
                      <a:cubicBezTo>
                        <a:pt x="17211" y="17269"/>
                        <a:pt x="19490" y="14985"/>
                        <a:pt x="19490" y="12212"/>
                      </a:cubicBezTo>
                      <a:cubicBezTo>
                        <a:pt x="19490" y="10855"/>
                        <a:pt x="18997" y="9621"/>
                        <a:pt x="18133" y="8694"/>
                      </a:cubicBezTo>
                      <a:cubicBezTo>
                        <a:pt x="19061" y="7771"/>
                        <a:pt x="19677" y="6474"/>
                        <a:pt x="19677" y="5057"/>
                      </a:cubicBezTo>
                      <a:cubicBezTo>
                        <a:pt x="19677" y="2280"/>
                        <a:pt x="17393" y="0"/>
                        <a:pt x="145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842716" y="548501"/>
                  <a:ext cx="854767" cy="67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" h="39057" extrusionOk="0">
                      <a:moveTo>
                        <a:pt x="19919" y="1"/>
                      </a:moveTo>
                      <a:cubicBezTo>
                        <a:pt x="8881" y="1"/>
                        <a:pt x="0" y="9193"/>
                        <a:pt x="429" y="20353"/>
                      </a:cubicBezTo>
                      <a:cubicBezTo>
                        <a:pt x="800" y="30409"/>
                        <a:pt x="9005" y="38609"/>
                        <a:pt x="19055" y="39043"/>
                      </a:cubicBezTo>
                      <a:cubicBezTo>
                        <a:pt x="19302" y="39052"/>
                        <a:pt x="19547" y="39056"/>
                        <a:pt x="19792" y="39056"/>
                      </a:cubicBezTo>
                      <a:cubicBezTo>
                        <a:pt x="26336" y="39056"/>
                        <a:pt x="32081" y="35901"/>
                        <a:pt x="35648" y="31025"/>
                      </a:cubicBezTo>
                      <a:cubicBezTo>
                        <a:pt x="38855" y="26708"/>
                        <a:pt x="44036" y="24241"/>
                        <a:pt x="49463" y="24241"/>
                      </a:cubicBezTo>
                      <a:lnTo>
                        <a:pt x="49522" y="24241"/>
                      </a:lnTo>
                      <a:lnTo>
                        <a:pt x="49522" y="14803"/>
                      </a:lnTo>
                      <a:lnTo>
                        <a:pt x="49340" y="14803"/>
                      </a:lnTo>
                      <a:cubicBezTo>
                        <a:pt x="43848" y="14803"/>
                        <a:pt x="38791" y="12153"/>
                        <a:pt x="35461" y="7772"/>
                      </a:cubicBezTo>
                      <a:cubicBezTo>
                        <a:pt x="31948" y="3084"/>
                        <a:pt x="26273" y="1"/>
                        <a:pt x="199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miter lim="49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893806" y="775642"/>
                  <a:ext cx="411944" cy="35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7" h="20826" extrusionOk="0">
                      <a:moveTo>
                        <a:pt x="1632" y="1"/>
                      </a:moveTo>
                      <a:cubicBezTo>
                        <a:pt x="1480" y="1"/>
                        <a:pt x="1319" y="606"/>
                        <a:pt x="1047" y="2013"/>
                      </a:cubicBezTo>
                      <a:cubicBezTo>
                        <a:pt x="1" y="7810"/>
                        <a:pt x="1787" y="20826"/>
                        <a:pt x="18750" y="20826"/>
                      </a:cubicBezTo>
                      <a:cubicBezTo>
                        <a:pt x="23866" y="20826"/>
                        <a:pt x="10239" y="19281"/>
                        <a:pt x="5734" y="11451"/>
                      </a:cubicBezTo>
                      <a:cubicBezTo>
                        <a:pt x="2476" y="5725"/>
                        <a:pt x="2098" y="1"/>
                        <a:pt x="16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984248" y="779232"/>
                  <a:ext cx="303448" cy="2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1" h="15314" extrusionOk="0">
                      <a:moveTo>
                        <a:pt x="1225" y="1"/>
                      </a:moveTo>
                      <a:cubicBezTo>
                        <a:pt x="1116" y="1"/>
                        <a:pt x="1001" y="451"/>
                        <a:pt x="805" y="1499"/>
                      </a:cubicBezTo>
                      <a:cubicBezTo>
                        <a:pt x="0" y="5752"/>
                        <a:pt x="1357" y="15314"/>
                        <a:pt x="13815" y="15314"/>
                      </a:cubicBezTo>
                      <a:cubicBezTo>
                        <a:pt x="17580" y="15314"/>
                        <a:pt x="7589" y="14204"/>
                        <a:pt x="4258" y="8406"/>
                      </a:cubicBezTo>
                      <a:cubicBezTo>
                        <a:pt x="1841" y="4222"/>
                        <a:pt x="1560" y="1"/>
                        <a:pt x="12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66" name="Google Shape;466;p8"/>
            <p:cNvSpPr/>
            <p:nvPr/>
          </p:nvSpPr>
          <p:spPr>
            <a:xfrm rot="-381644" flipH="1">
              <a:off x="6606281" y="4704535"/>
              <a:ext cx="417731" cy="334746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9"/>
          <p:cNvGrpSpPr/>
          <p:nvPr/>
        </p:nvGrpSpPr>
        <p:grpSpPr>
          <a:xfrm>
            <a:off x="-1088795" y="-1890182"/>
            <a:ext cx="11710536" cy="9611986"/>
            <a:chOff x="-1088795" y="-1890182"/>
            <a:chExt cx="11710536" cy="9611986"/>
          </a:xfrm>
        </p:grpSpPr>
        <p:sp>
          <p:nvSpPr>
            <p:cNvPr id="469" name="Google Shape;469;p9"/>
            <p:cNvSpPr/>
            <p:nvPr/>
          </p:nvSpPr>
          <p:spPr>
            <a:xfrm rot="7041220">
              <a:off x="-1163449" y="-611374"/>
              <a:ext cx="3753328" cy="21160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 rot="10092441" flipH="1">
              <a:off x="5165651" y="-1535260"/>
              <a:ext cx="3747053" cy="265055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 rot="-7200805">
              <a:off x="5550645" y="2502931"/>
              <a:ext cx="4115795" cy="4582015"/>
            </a:xfrm>
            <a:custGeom>
              <a:avLst/>
              <a:gdLst/>
              <a:ahLst/>
              <a:cxnLst/>
              <a:rect l="l" t="t" r="r" b="b"/>
              <a:pathLst>
                <a:path w="87004" h="96855" extrusionOk="0">
                  <a:moveTo>
                    <a:pt x="56260" y="1"/>
                  </a:moveTo>
                  <a:cubicBezTo>
                    <a:pt x="54686" y="1"/>
                    <a:pt x="53119" y="120"/>
                    <a:pt x="51580" y="365"/>
                  </a:cubicBezTo>
                  <a:cubicBezTo>
                    <a:pt x="41684" y="1529"/>
                    <a:pt x="32464" y="6401"/>
                    <a:pt x="25492" y="13409"/>
                  </a:cubicBezTo>
                  <a:cubicBezTo>
                    <a:pt x="0" y="37437"/>
                    <a:pt x="11470" y="90624"/>
                    <a:pt x="47568" y="96585"/>
                  </a:cubicBezTo>
                  <a:cubicBezTo>
                    <a:pt x="48610" y="96766"/>
                    <a:pt x="49666" y="96854"/>
                    <a:pt x="50721" y="96854"/>
                  </a:cubicBezTo>
                  <a:cubicBezTo>
                    <a:pt x="60364" y="96854"/>
                    <a:pt x="69962" y="89532"/>
                    <a:pt x="69083" y="79193"/>
                  </a:cubicBezTo>
                  <a:cubicBezTo>
                    <a:pt x="66198" y="59588"/>
                    <a:pt x="84526" y="45833"/>
                    <a:pt x="85950" y="27128"/>
                  </a:cubicBezTo>
                  <a:cubicBezTo>
                    <a:pt x="87004" y="10878"/>
                    <a:pt x="71286" y="1"/>
                    <a:pt x="56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9"/>
          <p:cNvSpPr/>
          <p:nvPr/>
        </p:nvSpPr>
        <p:spPr>
          <a:xfrm rot="-1660481">
            <a:off x="6597907" y="4328446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9"/>
          <p:cNvGrpSpPr/>
          <p:nvPr/>
        </p:nvGrpSpPr>
        <p:grpSpPr>
          <a:xfrm>
            <a:off x="968850" y="243400"/>
            <a:ext cx="8128306" cy="4599266"/>
            <a:chOff x="968850" y="243400"/>
            <a:chExt cx="8128306" cy="4599266"/>
          </a:xfrm>
        </p:grpSpPr>
        <p:grpSp>
          <p:nvGrpSpPr>
            <p:cNvPr id="474" name="Google Shape;474;p9"/>
            <p:cNvGrpSpPr/>
            <p:nvPr/>
          </p:nvGrpSpPr>
          <p:grpSpPr>
            <a:xfrm>
              <a:off x="968850" y="243400"/>
              <a:ext cx="5271727" cy="4599266"/>
              <a:chOff x="968850" y="243400"/>
              <a:chExt cx="5271727" cy="4599266"/>
            </a:xfrm>
          </p:grpSpPr>
          <p:grpSp>
            <p:nvGrpSpPr>
              <p:cNvPr id="475" name="Google Shape;475;p9"/>
              <p:cNvGrpSpPr/>
              <p:nvPr/>
            </p:nvGrpSpPr>
            <p:grpSpPr>
              <a:xfrm>
                <a:off x="5694299" y="4342783"/>
                <a:ext cx="546277" cy="499883"/>
                <a:chOff x="5847450" y="783825"/>
                <a:chExt cx="444200" cy="406475"/>
              </a:xfrm>
            </p:grpSpPr>
            <p:sp>
              <p:nvSpPr>
                <p:cNvPr id="476" name="Google Shape;476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" name="Google Shape;496;p9"/>
              <p:cNvGrpSpPr/>
              <p:nvPr/>
            </p:nvGrpSpPr>
            <p:grpSpPr>
              <a:xfrm>
                <a:off x="968850" y="243400"/>
                <a:ext cx="444200" cy="406475"/>
                <a:chOff x="5847450" y="783825"/>
                <a:chExt cx="444200" cy="406475"/>
              </a:xfrm>
            </p:grpSpPr>
            <p:sp>
              <p:nvSpPr>
                <p:cNvPr id="497" name="Google Shape;497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7" name="Google Shape;517;p9"/>
            <p:cNvGrpSpPr/>
            <p:nvPr/>
          </p:nvGrpSpPr>
          <p:grpSpPr>
            <a:xfrm>
              <a:off x="8593078" y="3928637"/>
              <a:ext cx="504078" cy="461187"/>
              <a:chOff x="5847450" y="783825"/>
              <a:chExt cx="444200" cy="406475"/>
            </a:xfrm>
          </p:grpSpPr>
          <p:sp>
            <p:nvSpPr>
              <p:cNvPr id="518" name="Google Shape;518;p9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9"/>
          <p:cNvGrpSpPr/>
          <p:nvPr/>
        </p:nvGrpSpPr>
        <p:grpSpPr>
          <a:xfrm>
            <a:off x="-322331" y="58090"/>
            <a:ext cx="9111223" cy="4949570"/>
            <a:chOff x="-322331" y="58090"/>
            <a:chExt cx="9111223" cy="4949570"/>
          </a:xfrm>
        </p:grpSpPr>
        <p:grpSp>
          <p:nvGrpSpPr>
            <p:cNvPr id="539" name="Google Shape;539;p9"/>
            <p:cNvGrpSpPr/>
            <p:nvPr/>
          </p:nvGrpSpPr>
          <p:grpSpPr>
            <a:xfrm rot="-2024671">
              <a:off x="7881849" y="3990182"/>
              <a:ext cx="719701" cy="892792"/>
              <a:chOff x="1264368" y="1935877"/>
              <a:chExt cx="685036" cy="849791"/>
            </a:xfrm>
          </p:grpSpPr>
          <p:sp>
            <p:nvSpPr>
              <p:cNvPr id="540" name="Google Shape;540;p9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9"/>
            <p:cNvGrpSpPr/>
            <p:nvPr/>
          </p:nvGrpSpPr>
          <p:grpSpPr>
            <a:xfrm rot="-991055">
              <a:off x="-211975" y="229943"/>
              <a:ext cx="1350040" cy="972273"/>
              <a:chOff x="38180" y="134297"/>
              <a:chExt cx="1350086" cy="972306"/>
            </a:xfrm>
          </p:grpSpPr>
          <p:sp>
            <p:nvSpPr>
              <p:cNvPr id="543" name="Google Shape;543;p9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545;p9"/>
            <p:cNvSpPr/>
            <p:nvPr/>
          </p:nvSpPr>
          <p:spPr>
            <a:xfrm rot="10800000">
              <a:off x="7188412" y="119250"/>
              <a:ext cx="270631" cy="270545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10800000">
              <a:off x="7605057" y="353984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774188" y="156362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9"/>
            <p:cNvGrpSpPr/>
            <p:nvPr/>
          </p:nvGrpSpPr>
          <p:grpSpPr>
            <a:xfrm>
              <a:off x="7081217" y="3626859"/>
              <a:ext cx="739700" cy="1315930"/>
              <a:chOff x="7081217" y="3626859"/>
              <a:chExt cx="739700" cy="1315930"/>
            </a:xfrm>
          </p:grpSpPr>
          <p:grpSp>
            <p:nvGrpSpPr>
              <p:cNvPr id="549" name="Google Shape;549;p9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550" name="Google Shape;550;p9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2" name="Google Shape;552;p9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553" name="Google Shape;553;p9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9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9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8" name="Google Shape;558;p9"/>
          <p:cNvSpPr txBox="1">
            <a:spLocks noGrp="1"/>
          </p:cNvSpPr>
          <p:nvPr>
            <p:ph type="title"/>
          </p:nvPr>
        </p:nvSpPr>
        <p:spPr>
          <a:xfrm>
            <a:off x="1040725" y="1712150"/>
            <a:ext cx="46536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9"/>
          <p:cNvSpPr txBox="1">
            <a:spLocks noGrp="1"/>
          </p:cNvSpPr>
          <p:nvPr>
            <p:ph type="subTitle" idx="1"/>
          </p:nvPr>
        </p:nvSpPr>
        <p:spPr>
          <a:xfrm>
            <a:off x="1040725" y="2968575"/>
            <a:ext cx="46536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10"/>
          <p:cNvSpPr txBox="1">
            <a:spLocks noGrp="1"/>
          </p:cNvSpPr>
          <p:nvPr>
            <p:ph type="title"/>
          </p:nvPr>
        </p:nvSpPr>
        <p:spPr>
          <a:xfrm>
            <a:off x="713225" y="3830900"/>
            <a:ext cx="3089700" cy="77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52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53" name="Google Shape;1753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6"/>
          <p:cNvSpPr txBox="1">
            <a:spLocks noGrp="1"/>
          </p:cNvSpPr>
          <p:nvPr>
            <p:ph type="ctrTitle"/>
          </p:nvPr>
        </p:nvSpPr>
        <p:spPr>
          <a:xfrm>
            <a:off x="888045" y="136552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Nutriscore</a:t>
            </a:r>
          </a:p>
        </p:txBody>
      </p:sp>
      <p:sp>
        <p:nvSpPr>
          <p:cNvPr id="1762" name="Google Shape;1762;p36"/>
          <p:cNvSpPr txBox="1"/>
          <p:nvPr/>
        </p:nvSpPr>
        <p:spPr>
          <a:xfrm>
            <a:off x="7454638" y="339400"/>
            <a:ext cx="1206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Geologica SemiBold"/>
                <a:sym typeface="Geologica SemiBold"/>
              </a:rPr>
              <a:t>M2 SEP</a:t>
            </a:r>
            <a:endParaRPr lang="en-US">
              <a:solidFill>
                <a:schemeClr val="dk2"/>
              </a:solidFill>
            </a:endParaRPr>
          </a:p>
        </p:txBody>
      </p:sp>
      <p:cxnSp>
        <p:nvCxnSpPr>
          <p:cNvPr id="1763" name="Google Shape;1763;p36"/>
          <p:cNvCxnSpPr/>
          <p:nvPr/>
        </p:nvCxnSpPr>
        <p:spPr>
          <a:xfrm rot="10800000">
            <a:off x="812125" y="1531925"/>
            <a:ext cx="0" cy="36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64" name="Google Shape;1764;p36"/>
          <p:cNvSpPr txBox="1">
            <a:spLocks noGrp="1"/>
          </p:cNvSpPr>
          <p:nvPr>
            <p:ph type="subTitle" idx="1"/>
          </p:nvPr>
        </p:nvSpPr>
        <p:spPr>
          <a:xfrm>
            <a:off x="848173" y="229961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Prévoir</a:t>
            </a:r>
            <a:r>
              <a:rPr lang="en" dirty="0"/>
              <a:t> la </a:t>
            </a:r>
            <a:r>
              <a:rPr lang="en" dirty="0" err="1"/>
              <a:t>qualité</a:t>
            </a:r>
            <a:r>
              <a:rPr lang="en" dirty="0"/>
              <a:t> </a:t>
            </a:r>
            <a:r>
              <a:rPr lang="en" dirty="0" err="1"/>
              <a:t>nutrionelle</a:t>
            </a:r>
            <a:r>
              <a:rPr lang="en" dirty="0"/>
              <a:t> de </a:t>
            </a:r>
            <a:r>
              <a:rPr lang="en" dirty="0" err="1"/>
              <a:t>n'importe</a:t>
            </a:r>
            <a:r>
              <a:rPr lang="en" dirty="0"/>
              <a:t> </a:t>
            </a:r>
            <a:r>
              <a:rPr lang="en" dirty="0" err="1"/>
              <a:t>quel</a:t>
            </a:r>
            <a:r>
              <a:rPr lang="en" dirty="0"/>
              <a:t> </a:t>
            </a:r>
            <a:r>
              <a:rPr lang="en" dirty="0" err="1"/>
              <a:t>produit</a:t>
            </a:r>
          </a:p>
        </p:txBody>
      </p:sp>
      <p:grpSp>
        <p:nvGrpSpPr>
          <p:cNvPr id="1765" name="Google Shape;1765;p36"/>
          <p:cNvGrpSpPr/>
          <p:nvPr/>
        </p:nvGrpSpPr>
        <p:grpSpPr>
          <a:xfrm>
            <a:off x="5711522" y="1719592"/>
            <a:ext cx="3077069" cy="3250043"/>
            <a:chOff x="5711522" y="1719592"/>
            <a:chExt cx="3077069" cy="3250043"/>
          </a:xfrm>
        </p:grpSpPr>
        <p:grpSp>
          <p:nvGrpSpPr>
            <p:cNvPr id="1766" name="Google Shape;1766;p36"/>
            <p:cNvGrpSpPr/>
            <p:nvPr/>
          </p:nvGrpSpPr>
          <p:grpSpPr>
            <a:xfrm flipH="1">
              <a:off x="6343156" y="3641798"/>
              <a:ext cx="899183" cy="969206"/>
              <a:chOff x="1611800" y="2423750"/>
              <a:chExt cx="924704" cy="996715"/>
            </a:xfrm>
          </p:grpSpPr>
          <p:sp>
            <p:nvSpPr>
              <p:cNvPr id="1767" name="Google Shape;1767;p36"/>
              <p:cNvSpPr/>
              <p:nvPr/>
            </p:nvSpPr>
            <p:spPr>
              <a:xfrm>
                <a:off x="1611800" y="2423750"/>
                <a:ext cx="924704" cy="996715"/>
              </a:xfrm>
              <a:custGeom>
                <a:avLst/>
                <a:gdLst/>
                <a:ahLst/>
                <a:cxnLst/>
                <a:rect l="l" t="t" r="r" b="b"/>
                <a:pathLst>
                  <a:path w="23615" h="25454" extrusionOk="0">
                    <a:moveTo>
                      <a:pt x="10945" y="7645"/>
                    </a:moveTo>
                    <a:cubicBezTo>
                      <a:pt x="13905" y="7645"/>
                      <a:pt x="16304" y="10044"/>
                      <a:pt x="16304" y="13003"/>
                    </a:cubicBezTo>
                    <a:cubicBezTo>
                      <a:pt x="16304" y="15966"/>
                      <a:pt x="13905" y="18365"/>
                      <a:pt x="10945" y="18365"/>
                    </a:cubicBezTo>
                    <a:cubicBezTo>
                      <a:pt x="7983" y="18365"/>
                      <a:pt x="5584" y="15966"/>
                      <a:pt x="5584" y="13003"/>
                    </a:cubicBezTo>
                    <a:cubicBezTo>
                      <a:pt x="5584" y="10044"/>
                      <a:pt x="7983" y="7645"/>
                      <a:pt x="10945" y="7645"/>
                    </a:cubicBezTo>
                    <a:close/>
                    <a:moveTo>
                      <a:pt x="5981" y="0"/>
                    </a:moveTo>
                    <a:cubicBezTo>
                      <a:pt x="5803" y="0"/>
                      <a:pt x="5621" y="11"/>
                      <a:pt x="5434" y="34"/>
                    </a:cubicBezTo>
                    <a:cubicBezTo>
                      <a:pt x="4573" y="148"/>
                      <a:pt x="3749" y="559"/>
                      <a:pt x="3110" y="1123"/>
                    </a:cubicBezTo>
                    <a:cubicBezTo>
                      <a:pt x="1949" y="2097"/>
                      <a:pt x="1350" y="3447"/>
                      <a:pt x="1086" y="4871"/>
                    </a:cubicBezTo>
                    <a:cubicBezTo>
                      <a:pt x="1086" y="4946"/>
                      <a:pt x="1086" y="5021"/>
                      <a:pt x="1050" y="5057"/>
                    </a:cubicBezTo>
                    <a:cubicBezTo>
                      <a:pt x="1050" y="5207"/>
                      <a:pt x="1011" y="5432"/>
                      <a:pt x="1011" y="5546"/>
                    </a:cubicBezTo>
                    <a:lnTo>
                      <a:pt x="1011" y="5696"/>
                    </a:lnTo>
                    <a:lnTo>
                      <a:pt x="1011" y="5732"/>
                    </a:lnTo>
                    <a:cubicBezTo>
                      <a:pt x="975" y="6181"/>
                      <a:pt x="975" y="6631"/>
                      <a:pt x="1011" y="7081"/>
                    </a:cubicBezTo>
                    <a:lnTo>
                      <a:pt x="1125" y="8095"/>
                    </a:lnTo>
                    <a:cubicBezTo>
                      <a:pt x="1611" y="10868"/>
                      <a:pt x="1350" y="13717"/>
                      <a:pt x="600" y="16452"/>
                    </a:cubicBezTo>
                    <a:cubicBezTo>
                      <a:pt x="486" y="16827"/>
                      <a:pt x="411" y="17240"/>
                      <a:pt x="375" y="17690"/>
                    </a:cubicBezTo>
                    <a:cubicBezTo>
                      <a:pt x="0" y="20875"/>
                      <a:pt x="2285" y="24062"/>
                      <a:pt x="5323" y="25073"/>
                    </a:cubicBezTo>
                    <a:cubicBezTo>
                      <a:pt x="6107" y="25331"/>
                      <a:pt x="6920" y="25453"/>
                      <a:pt x="7734" y="25453"/>
                    </a:cubicBezTo>
                    <a:cubicBezTo>
                      <a:pt x="10111" y="25453"/>
                      <a:pt x="12494" y="24415"/>
                      <a:pt x="14169" y="22713"/>
                    </a:cubicBezTo>
                    <a:cubicBezTo>
                      <a:pt x="15368" y="21474"/>
                      <a:pt x="16229" y="19900"/>
                      <a:pt x="17503" y="18740"/>
                    </a:cubicBezTo>
                    <a:cubicBezTo>
                      <a:pt x="18853" y="17501"/>
                      <a:pt x="20616" y="16716"/>
                      <a:pt x="21851" y="15327"/>
                    </a:cubicBezTo>
                    <a:cubicBezTo>
                      <a:pt x="23090" y="13942"/>
                      <a:pt x="23615" y="11954"/>
                      <a:pt x="23276" y="10080"/>
                    </a:cubicBezTo>
                    <a:cubicBezTo>
                      <a:pt x="22940" y="8244"/>
                      <a:pt x="21741" y="6595"/>
                      <a:pt x="20052" y="5732"/>
                    </a:cubicBezTo>
                    <a:cubicBezTo>
                      <a:pt x="17803" y="4532"/>
                      <a:pt x="14994" y="4832"/>
                      <a:pt x="12670" y="3708"/>
                    </a:cubicBezTo>
                    <a:cubicBezTo>
                      <a:pt x="10348" y="2548"/>
                      <a:pt x="8687" y="0"/>
                      <a:pt x="5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6"/>
              <p:cNvSpPr/>
              <p:nvPr/>
            </p:nvSpPr>
            <p:spPr>
              <a:xfrm>
                <a:off x="1826383" y="2719045"/>
                <a:ext cx="4278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0721" h="10721" extrusionOk="0">
                    <a:moveTo>
                      <a:pt x="5362" y="1"/>
                    </a:moveTo>
                    <a:cubicBezTo>
                      <a:pt x="2400" y="1"/>
                      <a:pt x="1" y="2400"/>
                      <a:pt x="1" y="5359"/>
                    </a:cubicBezTo>
                    <a:cubicBezTo>
                      <a:pt x="1" y="8322"/>
                      <a:pt x="2400" y="10721"/>
                      <a:pt x="5362" y="10721"/>
                    </a:cubicBezTo>
                    <a:cubicBezTo>
                      <a:pt x="8322" y="10721"/>
                      <a:pt x="10721" y="8322"/>
                      <a:pt x="10721" y="5359"/>
                    </a:cubicBezTo>
                    <a:cubicBezTo>
                      <a:pt x="10721" y="2400"/>
                      <a:pt x="8322" y="1"/>
                      <a:pt x="5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1872339" y="2768026"/>
                <a:ext cx="113940" cy="283697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746" extrusionOk="0">
                    <a:moveTo>
                      <a:pt x="2903" y="1"/>
                    </a:moveTo>
                    <a:cubicBezTo>
                      <a:pt x="2871" y="1"/>
                      <a:pt x="2838" y="10"/>
                      <a:pt x="2810" y="24"/>
                    </a:cubicBezTo>
                    <a:cubicBezTo>
                      <a:pt x="1536" y="735"/>
                      <a:pt x="600" y="2048"/>
                      <a:pt x="300" y="3473"/>
                    </a:cubicBezTo>
                    <a:cubicBezTo>
                      <a:pt x="1" y="4933"/>
                      <a:pt x="375" y="6507"/>
                      <a:pt x="1275" y="7671"/>
                    </a:cubicBezTo>
                    <a:cubicBezTo>
                      <a:pt x="1311" y="7707"/>
                      <a:pt x="1350" y="7746"/>
                      <a:pt x="1386" y="7746"/>
                    </a:cubicBezTo>
                    <a:cubicBezTo>
                      <a:pt x="1461" y="7746"/>
                      <a:pt x="1500" y="7707"/>
                      <a:pt x="1500" y="7707"/>
                    </a:cubicBezTo>
                    <a:cubicBezTo>
                      <a:pt x="1575" y="7632"/>
                      <a:pt x="1611" y="7521"/>
                      <a:pt x="1536" y="7446"/>
                    </a:cubicBezTo>
                    <a:cubicBezTo>
                      <a:pt x="711" y="6357"/>
                      <a:pt x="375" y="4897"/>
                      <a:pt x="636" y="3548"/>
                    </a:cubicBezTo>
                    <a:cubicBezTo>
                      <a:pt x="900" y="2198"/>
                      <a:pt x="1800" y="999"/>
                      <a:pt x="2960" y="324"/>
                    </a:cubicBezTo>
                    <a:cubicBezTo>
                      <a:pt x="3074" y="285"/>
                      <a:pt x="3110" y="174"/>
                      <a:pt x="3035" y="99"/>
                    </a:cubicBezTo>
                    <a:cubicBezTo>
                      <a:pt x="3012" y="27"/>
                      <a:pt x="2959" y="1"/>
                      <a:pt x="2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0" name="Google Shape;1770;p36"/>
            <p:cNvGrpSpPr/>
            <p:nvPr/>
          </p:nvGrpSpPr>
          <p:grpSpPr>
            <a:xfrm rot="-908455" flipH="1">
              <a:off x="7239083" y="3219653"/>
              <a:ext cx="666168" cy="826385"/>
              <a:chOff x="1264368" y="1935877"/>
              <a:chExt cx="685036" cy="849791"/>
            </a:xfrm>
          </p:grpSpPr>
          <p:sp>
            <p:nvSpPr>
              <p:cNvPr id="1771" name="Google Shape;1771;p36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36"/>
            <p:cNvSpPr/>
            <p:nvPr/>
          </p:nvSpPr>
          <p:spPr>
            <a:xfrm flipH="1">
              <a:off x="7951018" y="249919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 rot="-1441122" flipH="1">
              <a:off x="7415040" y="2328175"/>
              <a:ext cx="679396" cy="544500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5" name="Google Shape;1775;p36"/>
            <p:cNvGrpSpPr/>
            <p:nvPr/>
          </p:nvGrpSpPr>
          <p:grpSpPr>
            <a:xfrm rot="-9193916" flipH="1">
              <a:off x="6482759" y="2534091"/>
              <a:ext cx="1264044" cy="714717"/>
              <a:chOff x="1842716" y="548501"/>
              <a:chExt cx="1192252" cy="674124"/>
            </a:xfrm>
          </p:grpSpPr>
          <p:sp>
            <p:nvSpPr>
              <p:cNvPr id="1776" name="Google Shape;1776;p36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6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6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6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0" name="Google Shape;1780;p36"/>
            <p:cNvGrpSpPr/>
            <p:nvPr/>
          </p:nvGrpSpPr>
          <p:grpSpPr>
            <a:xfrm flipH="1">
              <a:off x="7554833" y="1719592"/>
              <a:ext cx="505633" cy="462690"/>
              <a:chOff x="5847450" y="783825"/>
              <a:chExt cx="444200" cy="406475"/>
            </a:xfrm>
          </p:grpSpPr>
          <p:sp>
            <p:nvSpPr>
              <p:cNvPr id="1781" name="Google Shape;1781;p3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1" name="Google Shape;1801;p36"/>
            <p:cNvGrpSpPr/>
            <p:nvPr/>
          </p:nvGrpSpPr>
          <p:grpSpPr>
            <a:xfrm flipH="1">
              <a:off x="5711522" y="3757893"/>
              <a:ext cx="1006438" cy="1211742"/>
              <a:chOff x="2555992" y="2990598"/>
              <a:chExt cx="1035004" cy="1246136"/>
            </a:xfrm>
          </p:grpSpPr>
          <p:sp>
            <p:nvSpPr>
              <p:cNvPr id="1802" name="Google Shape;1802;p36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36"/>
            <p:cNvSpPr/>
            <p:nvPr/>
          </p:nvSpPr>
          <p:spPr>
            <a:xfrm flipH="1">
              <a:off x="6833144" y="32275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914F91-5D10-3268-4BDC-48F55205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65" y="3479948"/>
            <a:ext cx="2751175" cy="1492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des matières</a:t>
            </a:r>
            <a:endParaRPr lang="en-US"/>
          </a:p>
        </p:txBody>
      </p:sp>
      <p:sp>
        <p:nvSpPr>
          <p:cNvPr id="1820" name="Google Shape;1820;p38"/>
          <p:cNvSpPr txBox="1">
            <a:spLocks noGrp="1"/>
          </p:cNvSpPr>
          <p:nvPr>
            <p:ph type="title" idx="2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21" name="Google Shape;1821;p38"/>
          <p:cNvSpPr txBox="1">
            <a:spLocks noGrp="1"/>
          </p:cNvSpPr>
          <p:nvPr>
            <p:ph type="subTitle" idx="3"/>
          </p:nvPr>
        </p:nvSpPr>
        <p:spPr>
          <a:xfrm>
            <a:off x="1848962" y="1781709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Présentation</a:t>
            </a:r>
            <a:r>
              <a:rPr lang="en" dirty="0"/>
              <a:t> de </a:t>
            </a:r>
            <a:r>
              <a:rPr lang="en" dirty="0" err="1"/>
              <a:t>l'équipe</a:t>
            </a:r>
            <a:endParaRPr lang="en-US" dirty="0" err="1"/>
          </a:p>
        </p:txBody>
      </p:sp>
      <p:sp>
        <p:nvSpPr>
          <p:cNvPr id="1823" name="Google Shape;1823;p38"/>
          <p:cNvSpPr txBox="1">
            <a:spLocks noGrp="1"/>
          </p:cNvSpPr>
          <p:nvPr>
            <p:ph type="title" idx="5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24" name="Google Shape;1824;p38"/>
          <p:cNvSpPr txBox="1">
            <a:spLocks noGrp="1"/>
          </p:cNvSpPr>
          <p:nvPr>
            <p:ph type="subTitle" idx="6"/>
          </p:nvPr>
        </p:nvSpPr>
        <p:spPr>
          <a:xfrm>
            <a:off x="5903267" y="1595639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L'application</a:t>
            </a:r>
            <a:endParaRPr lang="en-US" dirty="0" err="1"/>
          </a:p>
        </p:txBody>
      </p:sp>
      <p:sp>
        <p:nvSpPr>
          <p:cNvPr id="1826" name="Google Shape;1826;p38"/>
          <p:cNvSpPr txBox="1">
            <a:spLocks noGrp="1"/>
          </p:cNvSpPr>
          <p:nvPr>
            <p:ph type="title" idx="8"/>
          </p:nvPr>
        </p:nvSpPr>
        <p:spPr>
          <a:xfrm>
            <a:off x="801875" y="3199575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27" name="Google Shape;1827;p38"/>
          <p:cNvSpPr txBox="1">
            <a:spLocks noGrp="1"/>
          </p:cNvSpPr>
          <p:nvPr>
            <p:ph type="subTitle" idx="9"/>
          </p:nvPr>
        </p:nvSpPr>
        <p:spPr>
          <a:xfrm>
            <a:off x="1868899" y="3259383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Roadmap</a:t>
            </a:r>
          </a:p>
        </p:txBody>
      </p:sp>
      <p:sp>
        <p:nvSpPr>
          <p:cNvPr id="1829" name="Google Shape;1829;p38"/>
          <p:cNvSpPr txBox="1">
            <a:spLocks noGrp="1"/>
          </p:cNvSpPr>
          <p:nvPr>
            <p:ph type="title" idx="14"/>
          </p:nvPr>
        </p:nvSpPr>
        <p:spPr>
          <a:xfrm>
            <a:off x="4862675" y="3199575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30" name="Google Shape;1830;p38"/>
          <p:cNvSpPr txBox="1">
            <a:spLocks noGrp="1"/>
          </p:cNvSpPr>
          <p:nvPr>
            <p:ph type="subTitle" idx="15"/>
          </p:nvPr>
        </p:nvSpPr>
        <p:spPr>
          <a:xfrm>
            <a:off x="6009593" y="3505262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Objectifs</a:t>
            </a:r>
            <a:r>
              <a:rPr lang="en" dirty="0"/>
              <a:t> pour la </a:t>
            </a:r>
            <a:r>
              <a:rPr lang="en" dirty="0" err="1"/>
              <a:t>prochaine</a:t>
            </a:r>
            <a:r>
              <a:rPr lang="en" dirty="0"/>
              <a:t> </a:t>
            </a:r>
            <a:r>
              <a:rPr lang="en" dirty="0" err="1"/>
              <a:t>fois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DBE6-8646-F43E-9A62-4EF25300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L'équipe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18DB-19CB-5E14-01FF-4065F9FC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919" y="1978239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Product Owner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ACAF2B-2F2A-9B54-4F3A-EEAD2A702E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48893" y="1978239"/>
            <a:ext cx="2059500" cy="635400"/>
          </a:xfrm>
        </p:spPr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05AB15-A53B-6863-A5CD-EF0A7D9CEFF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47628" y="3428373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Data Engineer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F9CD370-D401-0640-708A-5839BF84D5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48893" y="3428374"/>
            <a:ext cx="2059500" cy="635400"/>
          </a:xfrm>
        </p:spPr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CD602D-7C3F-1EA2-F3D3-6DDBDA7ADBF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196356" y="1998175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Front/User Interface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B579E3-B067-5335-A905-8944BF46A66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96356" y="3461601"/>
            <a:ext cx="2059500" cy="6354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Gouvernance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B03631-3A66-C20F-8FBE-417DC7B00C5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72888" y="1750258"/>
            <a:ext cx="2676062" cy="4572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Elif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A8A8C91-A441-0490-1C61-F863FE0C3D29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Alexandre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68D03B1-08F9-B37C-8EC0-081A1300C07A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Léo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34A150B-3DF7-8EBB-66BB-434C7991B90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Jaurès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74A4BF1-EB98-879B-5CEC-0ECD748505B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06420" y="3233620"/>
            <a:ext cx="2051400" cy="457200"/>
          </a:xfrm>
        </p:spPr>
        <p:txBody>
          <a:bodyPr/>
          <a:lstStyle/>
          <a:p>
            <a:r>
              <a:rPr lang="en-US" dirty="0"/>
              <a:t>Carlos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5457A76-15ED-D8DF-2E11-058321BF98D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/>
              <a:t>Manon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EDBB09-D4C9-A37E-AF4C-4692F420B7AE}"/>
              </a:ext>
            </a:extLst>
          </p:cNvPr>
          <p:cNvSpPr/>
          <p:nvPr/>
        </p:nvSpPr>
        <p:spPr>
          <a:xfrm>
            <a:off x="1787599" y="1196162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Gestion contour">
            <a:extLst>
              <a:ext uri="{FF2B5EF4-FFF2-40B4-BE49-F238E27FC236}">
                <a16:creationId xmlns:a16="http://schemas.microsoft.com/office/drawing/2014/main" id="{D26AD2DE-6863-6BF9-6677-C2D455BA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204137"/>
            <a:ext cx="522325" cy="5223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8900C0A-3678-D97C-8306-D14B9A491C43}"/>
              </a:ext>
            </a:extLst>
          </p:cNvPr>
          <p:cNvSpPr/>
          <p:nvPr/>
        </p:nvSpPr>
        <p:spPr>
          <a:xfrm>
            <a:off x="1787598" y="2724591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C58E4-6C90-EB08-35DC-EDAF5F2F7016}"/>
              </a:ext>
            </a:extLst>
          </p:cNvPr>
          <p:cNvSpPr/>
          <p:nvPr/>
        </p:nvSpPr>
        <p:spPr>
          <a:xfrm>
            <a:off x="6871291" y="2724592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D3AC70-7ECC-8D0E-FDF1-A71759FE97DB}"/>
              </a:ext>
            </a:extLst>
          </p:cNvPr>
          <p:cNvSpPr/>
          <p:nvPr/>
        </p:nvSpPr>
        <p:spPr>
          <a:xfrm>
            <a:off x="4312831" y="2678075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C3BCAD-1A0D-0CE9-4249-2E8A5454138F}"/>
              </a:ext>
            </a:extLst>
          </p:cNvPr>
          <p:cNvSpPr/>
          <p:nvPr/>
        </p:nvSpPr>
        <p:spPr>
          <a:xfrm>
            <a:off x="6871290" y="1242679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F37887-5B86-47C8-4B72-55D34B582EBA}"/>
              </a:ext>
            </a:extLst>
          </p:cNvPr>
          <p:cNvSpPr/>
          <p:nvPr/>
        </p:nvSpPr>
        <p:spPr>
          <a:xfrm>
            <a:off x="4319476" y="1196161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Presse-papiers vérifié contour">
            <a:extLst>
              <a:ext uri="{FF2B5EF4-FFF2-40B4-BE49-F238E27FC236}">
                <a16:creationId xmlns:a16="http://schemas.microsoft.com/office/drawing/2014/main" id="{FDE5ED67-3C01-F22E-A8F3-C40102A0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5847" y="1263944"/>
            <a:ext cx="515680" cy="50238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A29C0-3853-0ED9-0C6C-44785E0AC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7827" y="2756491"/>
            <a:ext cx="394734" cy="39473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DA7B408-50B9-B1A1-C2ED-3AE893496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5081" y="2748848"/>
            <a:ext cx="476472" cy="50305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0855C69-AAEF-D62D-B867-141BB66E6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8836" y="2742202"/>
            <a:ext cx="549572" cy="52299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D995BE-EE30-2036-29FA-2DC07FB2C6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1246" y="1241350"/>
            <a:ext cx="441253" cy="4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Google Shape;1922;p41">
            <a:extLst>
              <a:ext uri="{FF2B5EF4-FFF2-40B4-BE49-F238E27FC236}">
                <a16:creationId xmlns:a16="http://schemas.microsoft.com/office/drawing/2014/main" id="{2D223CA0-EB1F-067C-E00A-82F732C746A4}"/>
              </a:ext>
            </a:extLst>
          </p:cNvPr>
          <p:cNvSpPr txBox="1">
            <a:spLocks/>
          </p:cNvSpPr>
          <p:nvPr/>
        </p:nvSpPr>
        <p:spPr>
          <a:xfrm>
            <a:off x="912715" y="2456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err="1">
                <a:solidFill>
                  <a:schemeClr val="dk1"/>
                </a:solidFill>
                <a:latin typeface="Geologica"/>
                <a:sym typeface="Geologica"/>
              </a:rPr>
              <a:t>Présentation</a:t>
            </a:r>
            <a:r>
              <a:rPr lang="en" sz="2800" b="1">
                <a:solidFill>
                  <a:schemeClr val="dk1"/>
                </a:solidFill>
                <a:latin typeface="Geologica"/>
                <a:sym typeface="Geologica"/>
              </a:rPr>
              <a:t> de </a:t>
            </a:r>
            <a:r>
              <a:rPr lang="en" sz="2800" b="1" err="1">
                <a:solidFill>
                  <a:schemeClr val="dk1"/>
                </a:solidFill>
                <a:latin typeface="Geologica"/>
                <a:sym typeface="Geologica"/>
              </a:rPr>
              <a:t>notre</a:t>
            </a:r>
            <a:r>
              <a:rPr lang="en" sz="2800" b="1">
                <a:solidFill>
                  <a:schemeClr val="dk1"/>
                </a:solidFill>
                <a:latin typeface="Geologica"/>
                <a:sym typeface="Geologica"/>
              </a:rPr>
              <a:t> application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60481C-3842-A9E2-62B5-89D76F0F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71" y="636625"/>
            <a:ext cx="4342070" cy="433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68B55A-D75B-5EDB-080A-CF684996891B}"/>
              </a:ext>
            </a:extLst>
          </p:cNvPr>
          <p:cNvSpPr txBox="1"/>
          <p:nvPr/>
        </p:nvSpPr>
        <p:spPr>
          <a:xfrm>
            <a:off x="405366" y="1508493"/>
            <a:ext cx="409353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u="sng" err="1">
                <a:solidFill>
                  <a:schemeClr val="tx1"/>
                </a:solidFill>
                <a:latin typeface="Geologica SemiBold"/>
              </a:rPr>
              <a:t>Besoin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 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Manger de manière plus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équilibrée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et de manière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informés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.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Clients </a:t>
            </a:r>
            <a:r>
              <a:rPr lang="en-US" sz="1600" u="sng" err="1">
                <a:solidFill>
                  <a:schemeClr val="tx1"/>
                </a:solidFill>
                <a:latin typeface="Geologica SemiBold"/>
              </a:rPr>
              <a:t>ciblés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 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Les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consommateurs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soucieux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de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leur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santé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.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u="sng" dirty="0" err="1">
                <a:solidFill>
                  <a:schemeClr val="tx1"/>
                </a:solidFill>
                <a:latin typeface="Geologica SemiBold"/>
              </a:rPr>
              <a:t>Objectifs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  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Obtenir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des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informations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sur la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qualité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nutritionnelle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claires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et précises à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l'aide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du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Nutriscore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F9A2E2-DAAF-6C9D-4F9F-E8CA69616F29}"/>
              </a:ext>
            </a:extLst>
          </p:cNvPr>
          <p:cNvSpPr/>
          <p:nvPr/>
        </p:nvSpPr>
        <p:spPr>
          <a:xfrm>
            <a:off x="956930" y="2930598"/>
            <a:ext cx="1003447" cy="1714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2" name="Google Shape;192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Présentation</a:t>
            </a:r>
            <a:r>
              <a:rPr lang="en"/>
              <a:t> de </a:t>
            </a:r>
            <a:r>
              <a:rPr lang="en" err="1"/>
              <a:t>notre</a:t>
            </a:r>
            <a:r>
              <a:rPr lang="en"/>
              <a:t> application</a:t>
            </a:r>
          </a:p>
        </p:txBody>
      </p:sp>
      <p:sp>
        <p:nvSpPr>
          <p:cNvPr id="1924" name="Google Shape;1924;p41"/>
          <p:cNvSpPr txBox="1">
            <a:spLocks noGrp="1"/>
          </p:cNvSpPr>
          <p:nvPr>
            <p:ph type="subTitle" idx="2"/>
          </p:nvPr>
        </p:nvSpPr>
        <p:spPr>
          <a:xfrm>
            <a:off x="699014" y="1331817"/>
            <a:ext cx="3872117" cy="20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buNone/>
            </a:pPr>
            <a:endParaRPr lang="en" dirty="0"/>
          </a:p>
          <a:p>
            <a:pPr marL="285750" indent="-285750" algn="l">
              <a:lnSpc>
                <a:spcPct val="114999"/>
              </a:lnSpc>
              <a:buFont typeface="Calibri"/>
              <a:buChar char="-"/>
            </a:pPr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BA092-2022-D6FD-2251-CA8EF2DE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8" y="2630230"/>
            <a:ext cx="2514600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CF4D7-29B0-203B-E778-9A60A6148EE0}"/>
              </a:ext>
            </a:extLst>
          </p:cNvPr>
          <p:cNvSpPr txBox="1"/>
          <p:nvPr/>
        </p:nvSpPr>
        <p:spPr>
          <a:xfrm>
            <a:off x="859683" y="3064909"/>
            <a:ext cx="12094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latin typeface="Geologica SemiBold"/>
              </a:rPr>
              <a:t>Sucre</a:t>
            </a:r>
          </a:p>
          <a:p>
            <a:r>
              <a:rPr lang="en-US" dirty="0">
                <a:latin typeface="Geologica SemiBold"/>
              </a:rPr>
              <a:t>-Matières grasses</a:t>
            </a:r>
          </a:p>
          <a:p>
            <a:pPr algn="l"/>
            <a:r>
              <a:rPr lang="en-US" dirty="0">
                <a:latin typeface="Geologica SemiBold"/>
              </a:rPr>
              <a:t>-</a:t>
            </a:r>
            <a:r>
              <a:rPr lang="en-US" err="1">
                <a:latin typeface="Geologica SemiBold"/>
              </a:rPr>
              <a:t>Protéine</a:t>
            </a:r>
            <a:endParaRPr lang="en-US">
              <a:latin typeface="Geologica SemiBold"/>
            </a:endParaRPr>
          </a:p>
          <a:p>
            <a:r>
              <a:rPr lang="en-US" dirty="0">
                <a:latin typeface="Geologica SemiBold"/>
              </a:rPr>
              <a:t>-Sel</a:t>
            </a:r>
          </a:p>
          <a:p>
            <a:r>
              <a:rPr lang="en-US" dirty="0">
                <a:latin typeface="Geologica SemiBold"/>
              </a:rPr>
              <a:t>-etc...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F592913-5908-FA62-B4B4-1F5237828BDB}"/>
              </a:ext>
            </a:extLst>
          </p:cNvPr>
          <p:cNvCxnSpPr/>
          <p:nvPr/>
        </p:nvCxnSpPr>
        <p:spPr>
          <a:xfrm flipV="1">
            <a:off x="1566308" y="1417454"/>
            <a:ext cx="1093825" cy="1132365"/>
          </a:xfrm>
          <a:prstGeom prst="curved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Base de données avec un remplissage uni">
            <a:extLst>
              <a:ext uri="{FF2B5EF4-FFF2-40B4-BE49-F238E27FC236}">
                <a16:creationId xmlns:a16="http://schemas.microsoft.com/office/drawing/2014/main" id="{53725244-0B80-974F-F7F1-A7BB8D6A8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306" y="99148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9795CD-51A1-989A-7910-CAED5189C2B2}"/>
              </a:ext>
            </a:extLst>
          </p:cNvPr>
          <p:cNvCxnSpPr/>
          <p:nvPr/>
        </p:nvCxnSpPr>
        <p:spPr>
          <a:xfrm flipV="1">
            <a:off x="3403748" y="1414131"/>
            <a:ext cx="2449476" cy="930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CC57797-4523-F4F7-082F-A9320C688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953" y="1021167"/>
            <a:ext cx="795228" cy="795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17F76-72AB-A3E6-963C-7E160548C4D8}"/>
              </a:ext>
            </a:extLst>
          </p:cNvPr>
          <p:cNvCxnSpPr/>
          <p:nvPr/>
        </p:nvCxnSpPr>
        <p:spPr>
          <a:xfrm flipH="1">
            <a:off x="6361593" y="1931804"/>
            <a:ext cx="9303" cy="102072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19847A-8DB8-58E5-134B-E57086C8C54B}"/>
              </a:ext>
            </a:extLst>
          </p:cNvPr>
          <p:cNvGrpSpPr/>
          <p:nvPr/>
        </p:nvGrpSpPr>
        <p:grpSpPr>
          <a:xfrm>
            <a:off x="5714999" y="3203056"/>
            <a:ext cx="1302490" cy="1206134"/>
            <a:chOff x="5714999" y="3203056"/>
            <a:chExt cx="1302490" cy="120613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3098D5-4CA2-06D8-967F-6778DD6D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4999" y="3505421"/>
              <a:ext cx="1302490" cy="9037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24EDA7-F771-2351-EEEA-F2732D4AB59A}"/>
                </a:ext>
              </a:extLst>
            </p:cNvPr>
            <p:cNvSpPr txBox="1"/>
            <p:nvPr/>
          </p:nvSpPr>
          <p:spPr>
            <a:xfrm>
              <a:off x="6186818" y="3203056"/>
              <a:ext cx="299041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Geologica SemiBold"/>
                </a:rPr>
                <a:t>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878EF7-82C5-368B-76F4-60AD1C2DCAFA}"/>
              </a:ext>
            </a:extLst>
          </p:cNvPr>
          <p:cNvGrpSpPr/>
          <p:nvPr/>
        </p:nvGrpSpPr>
        <p:grpSpPr>
          <a:xfrm>
            <a:off x="997201" y="3135694"/>
            <a:ext cx="928386" cy="1174218"/>
            <a:chOff x="5714999" y="3165293"/>
            <a:chExt cx="1302490" cy="133452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8BB1491-C469-0CC8-FEA3-C9741595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4999" y="3596052"/>
              <a:ext cx="1302490" cy="9037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0384A3-28E8-ADDD-E8DF-644DF67D919C}"/>
                </a:ext>
              </a:extLst>
            </p:cNvPr>
            <p:cNvSpPr txBox="1"/>
            <p:nvPr/>
          </p:nvSpPr>
          <p:spPr>
            <a:xfrm>
              <a:off x="6214787" y="3165293"/>
              <a:ext cx="421312" cy="3497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Geologica SemiBold"/>
                </a:rPr>
                <a:t>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6887AA-227D-3867-8843-25CBF3EA5895}"/>
              </a:ext>
            </a:extLst>
          </p:cNvPr>
          <p:cNvSpPr txBox="1"/>
          <p:nvPr/>
        </p:nvSpPr>
        <p:spPr>
          <a:xfrm>
            <a:off x="2717947" y="1847406"/>
            <a:ext cx="14154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Stock des </a:t>
            </a:r>
            <a:r>
              <a:rPr lang="en-US" sz="1200" err="1">
                <a:solidFill>
                  <a:schemeClr val="tx1"/>
                </a:solidFill>
              </a:rPr>
              <a:t>réponses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8587E-B0CD-42B0-6C98-E6A18D216974}"/>
              </a:ext>
            </a:extLst>
          </p:cNvPr>
          <p:cNvSpPr txBox="1"/>
          <p:nvPr/>
        </p:nvSpPr>
        <p:spPr>
          <a:xfrm>
            <a:off x="6871290" y="1176226"/>
            <a:ext cx="1608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/>
                </a:solidFill>
              </a:rPr>
              <a:t>Algorithmes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Statistiques</a:t>
            </a:r>
            <a:r>
              <a:rPr lang="en-US" sz="1200" dirty="0">
                <a:solidFill>
                  <a:schemeClr val="tx1"/>
                </a:solidFill>
              </a:rPr>
              <a:t> &amp;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97A78-7A86-3A4C-379A-DEC59932EE98}"/>
              </a:ext>
            </a:extLst>
          </p:cNvPr>
          <p:cNvSpPr txBox="1"/>
          <p:nvPr/>
        </p:nvSpPr>
        <p:spPr>
          <a:xfrm>
            <a:off x="5834616" y="4379285"/>
            <a:ext cx="1368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/>
                </a:solidFill>
              </a:rPr>
              <a:t>Visualisation</a:t>
            </a:r>
            <a:r>
              <a:rPr lang="en-US" sz="1200" dirty="0">
                <a:solidFill>
                  <a:schemeClr val="tx1"/>
                </a:solidFill>
              </a:rPr>
              <a:t> du </a:t>
            </a:r>
            <a:r>
              <a:rPr lang="en-US" sz="1200" err="1">
                <a:solidFill>
                  <a:schemeClr val="tx1"/>
                </a:solidFill>
              </a:rPr>
              <a:t>résultat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62;p44">
            <a:extLst>
              <a:ext uri="{FF2B5EF4-FFF2-40B4-BE49-F238E27FC236}">
                <a16:creationId xmlns:a16="http://schemas.microsoft.com/office/drawing/2014/main" id="{8E414740-91E8-AC4E-485C-2CE7EA326A8D}"/>
              </a:ext>
            </a:extLst>
          </p:cNvPr>
          <p:cNvSpPr/>
          <p:nvPr/>
        </p:nvSpPr>
        <p:spPr>
          <a:xfrm>
            <a:off x="1841154" y="4434158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DA5B96-51E7-E01D-850C-03BA95E5B4DF}"/>
              </a:ext>
            </a:extLst>
          </p:cNvPr>
          <p:cNvSpPr/>
          <p:nvPr/>
        </p:nvSpPr>
        <p:spPr>
          <a:xfrm>
            <a:off x="1528430" y="1056611"/>
            <a:ext cx="1342360" cy="3342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7" name="Google Shape;260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Point sur la Roadmap</a:t>
            </a:r>
            <a:endParaRPr lang="en-US"/>
          </a:p>
        </p:txBody>
      </p:sp>
      <p:graphicFrame>
        <p:nvGraphicFramePr>
          <p:cNvPr id="2608" name="Google Shape;2608;p66"/>
          <p:cNvGraphicFramePr/>
          <p:nvPr>
            <p:extLst>
              <p:ext uri="{D42A27DB-BD31-4B8C-83A1-F6EECF244321}">
                <p14:modId xmlns:p14="http://schemas.microsoft.com/office/powerpoint/2010/main" val="2649449325"/>
              </p:ext>
            </p:extLst>
          </p:nvPr>
        </p:nvGraphicFramePr>
        <p:xfrm>
          <a:off x="206005" y="1043319"/>
          <a:ext cx="8201803" cy="3352680"/>
        </p:xfrm>
        <a:graphic>
          <a:graphicData uri="http://schemas.openxmlformats.org/drawingml/2006/table">
            <a:tbl>
              <a:tblPr>
                <a:noFill/>
                <a:tableStyleId>{FA437EA2-B419-4830-A505-6B5DE72550BE}</a:tableStyleId>
              </a:tblPr>
              <a:tblGrid>
                <a:gridCol w="130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6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1e Quinzaine</a:t>
                      </a:r>
                      <a:endParaRPr lang="en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2e Quinzaine</a:t>
                      </a: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3e Quinzaine</a:t>
                      </a:r>
                      <a:endParaRPr lang="en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4e Quinzaine</a:t>
                      </a: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Dernière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 Quinzaine</a:t>
                      </a: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Geologica SemiBold"/>
                        </a:rPr>
                        <a:t>Interface</a:t>
                      </a:r>
                      <a:endParaRPr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</a:rPr>
                        <a:t>1e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</a:rPr>
                        <a:t>formulaire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</a:rPr>
                        <a:t> avec 3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</a:rPr>
                        <a:t>réponses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</a:rPr>
                        <a:t> à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</a:rPr>
                        <a:t>fournir</a:t>
                      </a:r>
                      <a:endParaRPr dirty="0" err="1"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Faire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apparaître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les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réponses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dans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une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feuille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Excel</a:t>
                      </a:r>
                      <a:endParaRPr lang="en" sz="120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Ajouter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toutes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nos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variables dans le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formulaire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Mettre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manipulations pratiques et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sécurités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Embellir le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formulaire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Geologica SemiBold"/>
                        </a:rPr>
                        <a:t>Data Preparation</a:t>
                      </a:r>
                      <a:endParaRPr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Exécution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d'un 1e script à VBA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Supression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variables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inutiles</a:t>
                      </a:r>
                      <a:endParaRPr lang="en" sz="120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Ajouter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fonctions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tests pour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l'ensemble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du code</a:t>
                      </a:r>
                      <a:endParaRPr lang="en" sz="120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Documenter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l'ensemble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Optimisation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Geologica SemiBold"/>
                        </a:rPr>
                        <a:t>Algorithme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Geologica SemiBold"/>
                        </a:rPr>
                        <a:t>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Geologica SemiBold"/>
                        </a:rPr>
                        <a:t>prédiction</a:t>
                      </a:r>
                      <a:endParaRPr dirty="0" err="1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Réflexion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sur le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modèle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régression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approprié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Construction d'un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algorithme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sélection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 variables</a:t>
                      </a:r>
                      <a:endParaRPr lang="en" sz="120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Comparaison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modèles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pour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choisir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le plus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approprié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Tests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validité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paramètres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et du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modèle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Validation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croisée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du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modèle</a:t>
                      </a:r>
                      <a:endParaRPr lang="en" sz="120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 descr="Signe pouce en haut contour">
            <a:extLst>
              <a:ext uri="{FF2B5EF4-FFF2-40B4-BE49-F238E27FC236}">
                <a16:creationId xmlns:a16="http://schemas.microsoft.com/office/drawing/2014/main" id="{DE38362F-B14D-F325-409E-E80E000B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5253" y="4513521"/>
            <a:ext cx="548906" cy="548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2"/>
          <p:cNvSpPr txBox="1">
            <a:spLocks noGrp="1"/>
          </p:cNvSpPr>
          <p:nvPr>
            <p:ph type="title"/>
          </p:nvPr>
        </p:nvSpPr>
        <p:spPr>
          <a:xfrm>
            <a:off x="726645" y="445025"/>
            <a:ext cx="88137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Objectifs</a:t>
            </a:r>
            <a:r>
              <a:rPr lang="en" dirty="0"/>
              <a:t> pour la </a:t>
            </a:r>
            <a:r>
              <a:rPr lang="en" dirty="0" err="1"/>
              <a:t>prochaine</a:t>
            </a:r>
            <a:r>
              <a:rPr lang="en" dirty="0"/>
              <a:t>  Quinzaine</a:t>
            </a:r>
          </a:p>
        </p:txBody>
      </p:sp>
      <p:sp>
        <p:nvSpPr>
          <p:cNvPr id="2202" name="Google Shape;2202;p52"/>
          <p:cNvSpPr txBox="1"/>
          <p:nvPr/>
        </p:nvSpPr>
        <p:spPr>
          <a:xfrm>
            <a:off x="2829263" y="1467650"/>
            <a:ext cx="353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Faire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apparaître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les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résultats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dans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une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feuille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Excel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03" name="Google Shape;2203;p52"/>
          <p:cNvSpPr txBox="1"/>
          <p:nvPr/>
        </p:nvSpPr>
        <p:spPr>
          <a:xfrm>
            <a:off x="725500" y="1467650"/>
            <a:ext cx="174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2200" dirty="0">
                <a:solidFill>
                  <a:schemeClr val="dk1"/>
                </a:solidFill>
                <a:latin typeface="Geologica SemiBold"/>
                <a:sym typeface="Geologica SemiBold"/>
              </a:rPr>
              <a:t>Interface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04" name="Google Shape;2204;p52"/>
          <p:cNvSpPr txBox="1"/>
          <p:nvPr/>
        </p:nvSpPr>
        <p:spPr>
          <a:xfrm>
            <a:off x="6799500" y="1467650"/>
            <a:ext cx="162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Figtree"/>
                <a:sym typeface="Figtree"/>
              </a:rPr>
              <a:t>Alexandre, Léo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205" name="Google Shape;2205;p52"/>
          <p:cNvSpPr txBox="1"/>
          <p:nvPr/>
        </p:nvSpPr>
        <p:spPr>
          <a:xfrm>
            <a:off x="2829263" y="2226225"/>
            <a:ext cx="353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Construction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d'une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fonction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de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sélection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de variables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06" name="Google Shape;2206;p52"/>
          <p:cNvSpPr txBox="1"/>
          <p:nvPr/>
        </p:nvSpPr>
        <p:spPr>
          <a:xfrm>
            <a:off x="725500" y="2226225"/>
            <a:ext cx="174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2200">
                <a:solidFill>
                  <a:schemeClr val="dk1"/>
                </a:solidFill>
                <a:latin typeface="Geologica SemiBold"/>
                <a:sym typeface="Geologica SemiBold"/>
              </a:rPr>
              <a:t>Machine learning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207" name="Google Shape;2207;p52"/>
          <p:cNvSpPr txBox="1"/>
          <p:nvPr/>
        </p:nvSpPr>
        <p:spPr>
          <a:xfrm>
            <a:off x="6799500" y="2226225"/>
            <a:ext cx="2110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Figtree"/>
                <a:sym typeface="Figtree"/>
              </a:rPr>
              <a:t>Jaurès, Carlos, Elif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208" name="Google Shape;2208;p52"/>
          <p:cNvSpPr txBox="1"/>
          <p:nvPr/>
        </p:nvSpPr>
        <p:spPr>
          <a:xfrm>
            <a:off x="2829263" y="2984800"/>
            <a:ext cx="353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Commenter les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résultats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et documenter les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fonctions</a:t>
            </a:r>
            <a:endParaRPr lang="en-US" dirty="0" err="1">
              <a:solidFill>
                <a:schemeClr val="dk1"/>
              </a:solidFill>
            </a:endParaRPr>
          </a:p>
        </p:txBody>
      </p:sp>
      <p:sp>
        <p:nvSpPr>
          <p:cNvPr id="2209" name="Google Shape;2209;p52"/>
          <p:cNvSpPr txBox="1"/>
          <p:nvPr/>
        </p:nvSpPr>
        <p:spPr>
          <a:xfrm>
            <a:off x="61132" y="2984800"/>
            <a:ext cx="24279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2200" dirty="0">
                <a:solidFill>
                  <a:schemeClr val="dk1"/>
                </a:solidFill>
                <a:latin typeface="Geologica SemiBold"/>
              </a:rPr>
              <a:t>Documentation</a:t>
            </a:r>
          </a:p>
        </p:txBody>
      </p:sp>
      <p:sp>
        <p:nvSpPr>
          <p:cNvPr id="2210" name="Google Shape;2210;p52"/>
          <p:cNvSpPr txBox="1"/>
          <p:nvPr/>
        </p:nvSpPr>
        <p:spPr>
          <a:xfrm>
            <a:off x="6799500" y="2984800"/>
            <a:ext cx="162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Figtree"/>
                <a:sym typeface="Figtree"/>
              </a:rPr>
              <a:t>Manon</a:t>
            </a:r>
            <a:endParaRPr lang="en-US"/>
          </a:p>
        </p:txBody>
      </p:sp>
      <p:sp>
        <p:nvSpPr>
          <p:cNvPr id="2211" name="Google Shape;2211;p52"/>
          <p:cNvSpPr txBox="1"/>
          <p:nvPr/>
        </p:nvSpPr>
        <p:spPr>
          <a:xfrm>
            <a:off x="2829263" y="3743375"/>
            <a:ext cx="353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 err="1">
                <a:solidFill>
                  <a:schemeClr val="dk1"/>
                </a:solidFill>
                <a:latin typeface="Figtree"/>
              </a:rPr>
              <a:t>Réflexion</a:t>
            </a:r>
            <a:r>
              <a:rPr lang="en" dirty="0">
                <a:solidFill>
                  <a:schemeClr val="dk1"/>
                </a:solidFill>
                <a:latin typeface="Figtree"/>
              </a:rPr>
              <a:t> sur les </a:t>
            </a:r>
            <a:r>
              <a:rPr lang="en" dirty="0" err="1">
                <a:solidFill>
                  <a:schemeClr val="dk1"/>
                </a:solidFill>
                <a:latin typeface="Figtree"/>
              </a:rPr>
              <a:t>visualisations</a:t>
            </a:r>
            <a:r>
              <a:rPr lang="en" dirty="0">
                <a:solidFill>
                  <a:schemeClr val="dk1"/>
                </a:solidFill>
                <a:latin typeface="Figtree"/>
              </a:rPr>
              <a:t> finales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12" name="Google Shape;2212;p52"/>
          <p:cNvSpPr txBox="1"/>
          <p:nvPr/>
        </p:nvSpPr>
        <p:spPr>
          <a:xfrm>
            <a:off x="103994" y="3743375"/>
            <a:ext cx="25279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</a:rPr>
              <a:t>Visualisation</a:t>
            </a:r>
          </a:p>
        </p:txBody>
      </p:sp>
      <p:sp>
        <p:nvSpPr>
          <p:cNvPr id="2213" name="Google Shape;2213;p52"/>
          <p:cNvSpPr txBox="1"/>
          <p:nvPr/>
        </p:nvSpPr>
        <p:spPr>
          <a:xfrm>
            <a:off x="6799500" y="3743375"/>
            <a:ext cx="162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Figtree"/>
                <a:sym typeface="Figtree"/>
              </a:rPr>
              <a:t>Tous le monde</a:t>
            </a:r>
            <a:endParaRPr lang="en-US"/>
          </a:p>
        </p:txBody>
      </p:sp>
      <p:cxnSp>
        <p:nvCxnSpPr>
          <p:cNvPr id="2214" name="Google Shape;2214;p52"/>
          <p:cNvCxnSpPr>
            <a:stCxn id="2203" idx="3"/>
            <a:endCxn id="2202" idx="1"/>
          </p:cNvCxnSpPr>
          <p:nvPr/>
        </p:nvCxnSpPr>
        <p:spPr>
          <a:xfrm>
            <a:off x="2474800" y="1754000"/>
            <a:ext cx="35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5" name="Google Shape;2215;p52"/>
          <p:cNvCxnSpPr>
            <a:stCxn id="2206" idx="3"/>
            <a:endCxn id="2205" idx="1"/>
          </p:cNvCxnSpPr>
          <p:nvPr/>
        </p:nvCxnSpPr>
        <p:spPr>
          <a:xfrm>
            <a:off x="2474800" y="2512575"/>
            <a:ext cx="35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6" name="Google Shape;2216;p52"/>
          <p:cNvCxnSpPr>
            <a:stCxn id="2209" idx="3"/>
            <a:endCxn id="2208" idx="1"/>
          </p:cNvCxnSpPr>
          <p:nvPr/>
        </p:nvCxnSpPr>
        <p:spPr>
          <a:xfrm>
            <a:off x="2489086" y="3271150"/>
            <a:ext cx="34017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7" name="Google Shape;2217;p52"/>
          <p:cNvCxnSpPr>
            <a:cxnSpLocks/>
            <a:stCxn id="2212" idx="3"/>
            <a:endCxn id="2211" idx="1"/>
          </p:cNvCxnSpPr>
          <p:nvPr/>
        </p:nvCxnSpPr>
        <p:spPr>
          <a:xfrm>
            <a:off x="2631962" y="4029725"/>
            <a:ext cx="19730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8" name="Google Shape;2218;p52"/>
          <p:cNvCxnSpPr>
            <a:stCxn id="2202" idx="3"/>
            <a:endCxn id="2204" idx="1"/>
          </p:cNvCxnSpPr>
          <p:nvPr/>
        </p:nvCxnSpPr>
        <p:spPr>
          <a:xfrm>
            <a:off x="6364163" y="1754000"/>
            <a:ext cx="43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9" name="Google Shape;2219;p52"/>
          <p:cNvCxnSpPr>
            <a:stCxn id="2205" idx="3"/>
            <a:endCxn id="2207" idx="1"/>
          </p:cNvCxnSpPr>
          <p:nvPr/>
        </p:nvCxnSpPr>
        <p:spPr>
          <a:xfrm>
            <a:off x="6364163" y="2512575"/>
            <a:ext cx="4353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0" name="Google Shape;2220;p52"/>
          <p:cNvCxnSpPr>
            <a:stCxn id="2208" idx="3"/>
            <a:endCxn id="2210" idx="1"/>
          </p:cNvCxnSpPr>
          <p:nvPr/>
        </p:nvCxnSpPr>
        <p:spPr>
          <a:xfrm>
            <a:off x="6364163" y="3271150"/>
            <a:ext cx="43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1" name="Google Shape;2221;p52"/>
          <p:cNvCxnSpPr>
            <a:stCxn id="2211" idx="3"/>
            <a:endCxn id="2213" idx="1"/>
          </p:cNvCxnSpPr>
          <p:nvPr/>
        </p:nvCxnSpPr>
        <p:spPr>
          <a:xfrm>
            <a:off x="6364163" y="4029725"/>
            <a:ext cx="43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7CA7-AF59-EF9E-F9BA-68735F02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250777858"/>
      </p:ext>
    </p:extLst>
  </p:cSld>
  <p:clrMapOvr>
    <a:masterClrMapping/>
  </p:clrMapOvr>
</p:sld>
</file>

<file path=ppt/theme/theme1.xml><?xml version="1.0" encoding="utf-8"?>
<a:theme xmlns:a="http://schemas.openxmlformats.org/drawingml/2006/main" name="Nutrition and Healthy Eating - Health - 9th grade by Slidesgo">
  <a:themeElements>
    <a:clrScheme name="Simple Light">
      <a:dk1>
        <a:srgbClr val="164D73"/>
      </a:dk1>
      <a:lt1>
        <a:srgbClr val="778A17"/>
      </a:lt1>
      <a:dk2>
        <a:srgbClr val="FCFAF9"/>
      </a:dk2>
      <a:lt2>
        <a:srgbClr val="F3F3DE"/>
      </a:lt2>
      <a:accent1>
        <a:srgbClr val="E8EDBB"/>
      </a:accent1>
      <a:accent2>
        <a:srgbClr val="BBD36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4D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Nutrition and Healthy Eating - Health - 9th grade by Slidesgo</vt:lpstr>
      <vt:lpstr>Slidesgo Final Pages</vt:lpstr>
      <vt:lpstr>Nutriscore</vt:lpstr>
      <vt:lpstr>Table des matières</vt:lpstr>
      <vt:lpstr>L'équipe</vt:lpstr>
      <vt:lpstr>PowerPoint Presentation</vt:lpstr>
      <vt:lpstr>Présentation de notre application</vt:lpstr>
      <vt:lpstr>Point sur la Roadmap</vt:lpstr>
      <vt:lpstr>Objectifs pour la prochaine  Quinzaine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cp:revision>529</cp:revision>
  <dcterms:modified xsi:type="dcterms:W3CDTF">2023-10-17T13:13:34Z</dcterms:modified>
</cp:coreProperties>
</file>