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FD94-0214-B80D-0188-60617134E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07AAB-FF95-CCDA-1E4A-FB342AE63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530AC-89A0-FC23-3BAC-3365882C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CF2-08F4-40D7-A422-908271C2DD1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93BC7-516E-4ACF-D759-20A196CA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7FAC8-FB5E-02C0-EDCE-92F4027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56F3-EB07-4681-B880-194A78765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7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3E2E-35BD-807C-2AAA-4A064C12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69835-36D7-F614-7A75-2E29BF7E8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9E205-599F-8E29-4884-F50676A9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CF2-08F4-40D7-A422-908271C2DD1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7D43B-1BB6-0FC5-948C-8FF5996CE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4575-4548-8FC4-63A1-47F8BF8C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56F3-EB07-4681-B880-194A78765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2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FC7E20-896D-A459-F0DF-460BC7C26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DB1C5-43A8-E2F4-B9BA-C3B437F9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7E65B-86F5-B8AF-3CF7-50503252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CF2-08F4-40D7-A422-908271C2DD1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FDDA0-039D-7691-91A2-D25274AF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B5B60-9420-D8CD-4F59-5D91E61D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56F3-EB07-4681-B880-194A78765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7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88517-CC14-DACD-DE98-E0A4A7F0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43686-8A79-2186-454A-E0B8A6B63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D63C-4107-E96B-4C0E-2B9D86FF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CF2-08F4-40D7-A422-908271C2DD1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0A816-266D-1925-03B0-3F9AF4A7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65C52-AFFE-4B76-E2F4-2F381332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56F3-EB07-4681-B880-194A78765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3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753C-C1F4-9A46-F9B8-B5BDB2F4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9BAD3-A300-49B1-2068-95D1328E5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91DCA-8D91-DBF2-1A0A-FB723636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CF2-08F4-40D7-A422-908271C2DD1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1FF59-0E34-006D-C663-8AD7BAEB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F375F-CC5D-80B4-EDB1-7210689A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56F3-EB07-4681-B880-194A78765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2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1117-8963-4F63-5CAE-F5514FDF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8F1BE-9387-F8FC-14F2-AEFA7A97E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F2825-9444-4847-9753-9DFCDBB35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12EB3-C15A-2413-1F83-E73672C9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CF2-08F4-40D7-A422-908271C2DD1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6306E-7A40-D1A3-FB22-BD9D747C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5E183-FFDC-5246-23CA-3A6405A1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56F3-EB07-4681-B880-194A78765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7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6A56-4C30-8DA7-5090-F97A04F6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F6882-405D-0617-EBD8-D0D2B0569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B6E5B-90E5-497E-B59F-C65C73F25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76E9BF-2F27-DA79-11D5-5E634D484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1C21F4-0456-93FE-4101-26D11C670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570A53-23F4-F10C-8F3E-7FA93EAE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CF2-08F4-40D7-A422-908271C2DD1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DB5E11-FF24-B6D7-7BA4-04C7C16E6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321007-33E3-1DBC-AEB6-D6A9F9A0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56F3-EB07-4681-B880-194A78765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DAF5-2A5E-7ABA-6BEA-F8EDF05D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07893E-D49D-9776-737B-A4B9D21F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CF2-08F4-40D7-A422-908271C2DD1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93B04-F9AD-22FB-31E6-46F057CC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9AAED-99B7-2700-B090-1FFA5769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56F3-EB07-4681-B880-194A78765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7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EED88-27E5-2BDD-9A17-0F849EDB4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CF2-08F4-40D7-A422-908271C2DD1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F7A673-78DB-3810-95C0-6000BE5E1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D630A-BA5E-3978-D52C-F37D2493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56F3-EB07-4681-B880-194A78765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6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3B49-26AC-E327-B24D-66C1DC22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13A0-B3DB-A165-74F3-170EBFF80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81D6D-C652-9AE9-9719-EF0C636F2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CC979-07B0-2439-5EF3-C8393CEA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CF2-08F4-40D7-A422-908271C2DD1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7218E-3564-F5FE-4FED-7AD4969B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20812-DF62-A885-6DC8-F6F728E1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56F3-EB07-4681-B880-194A78765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7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E2CE-4381-8147-942E-90F184E6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8BAFC-9E25-8666-D505-2869631DC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D234F-D01D-64AC-90CD-2FB5BBF28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0CFB3-9746-3662-0669-8AB06D3DB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CF2-08F4-40D7-A422-908271C2DD1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5C65E-5D9D-291E-B94D-22515EEB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E5281-49EC-30CA-912E-9F05D68B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56F3-EB07-4681-B880-194A78765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2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0F4EDE-B659-F44E-6D80-6BEEA65A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A71CE-6B5F-4775-67CB-E3DEF3B55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9275-1860-29EC-84F1-A8C1240C3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C4CF2-08F4-40D7-A422-908271C2DD1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B1E82-BA07-E1BC-606F-819B24054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5D2A7-331A-DE76-2472-E1534175B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856F3-EB07-4681-B880-194A78765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3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0651-DC4E-CC7A-7FD5-73F2E8772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229350" cy="919163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Marley international Sales Report 2015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234A8-7A16-377F-C91B-02C985CCE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19176"/>
            <a:ext cx="6096000" cy="5838824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2015 Financial Report presentation, Where key highlights and performances of Marley international over the period of 2015.</a:t>
            </a: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shall begin with analyzing the profits and sales.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603588-4A4B-D23A-D20B-CB65A30AE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0" y="447675"/>
            <a:ext cx="596265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6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E2AC-C93E-F337-A0D5-112E69F8B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274411"/>
            <a:ext cx="11106150" cy="29708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Marley International Revenue Generated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55451-4978-6651-4AAB-A6FCFBC69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39" y="4550842"/>
            <a:ext cx="5543550" cy="2416014"/>
          </a:xfrm>
        </p:spPr>
        <p:txBody>
          <a:bodyPr/>
          <a:lstStyle/>
          <a:p>
            <a:r>
              <a:rPr lang="en-US" sz="1800" dirty="0"/>
              <a:t>In 2015 Marley managed to produce a total revenue of 1.924337.88$  with June being our highest earning month with 389831.95$.</a:t>
            </a:r>
            <a:endParaRPr lang="en-US" sz="2400" dirty="0"/>
          </a:p>
          <a:p>
            <a:r>
              <a:rPr lang="en-US" sz="1800" dirty="0"/>
              <a:t>Technology produces the most sales per month other than in the Month of May where Furniture had the most sales.</a:t>
            </a:r>
          </a:p>
          <a:p>
            <a:r>
              <a:rPr lang="en-US" sz="1800" dirty="0"/>
              <a:t>As the year grows on the sales the company generates grows on a positive basis.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2" name="Add-in 11">
                <a:extLst>
                  <a:ext uri="{FF2B5EF4-FFF2-40B4-BE49-F238E27FC236}">
                    <a16:creationId xmlns:a16="http://schemas.microsoft.com/office/drawing/2014/main" id="{3E49C912-7547-D66A-1BE1-49FFAF756B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5448960"/>
                  </p:ext>
                </p:extLst>
              </p:nvPr>
            </p:nvGraphicFramePr>
            <p:xfrm>
              <a:off x="542925" y="571500"/>
              <a:ext cx="11649075" cy="397934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2" name="Add-in 11">
                <a:extLst>
                  <a:ext uri="{FF2B5EF4-FFF2-40B4-BE49-F238E27FC236}">
                    <a16:creationId xmlns:a16="http://schemas.microsoft.com/office/drawing/2014/main" id="{3E49C912-7547-D66A-1BE1-49FFAF756B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2925" y="571500"/>
                <a:ext cx="11649075" cy="3979342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A0957A-5A16-8840-5A73-B4EAA240C7E1}"/>
              </a:ext>
            </a:extLst>
          </p:cNvPr>
          <p:cNvSpPr txBox="1">
            <a:spLocks/>
          </p:cNvSpPr>
          <p:nvPr/>
        </p:nvSpPr>
        <p:spPr>
          <a:xfrm>
            <a:off x="6110514" y="4550842"/>
            <a:ext cx="6096000" cy="2307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eastern Region is where most our sales are generated from while the southern generates the least.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best selling Category is Technology while Office Supplies are our worst while best selling sub category is office machines and worst is rubber bands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 of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Carlifornia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City producing our best sales by a significant margin.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95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87B9F-4D21-F2EA-BF43-2E3531010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315912"/>
          </a:xfrm>
        </p:spPr>
        <p:txBody>
          <a:bodyPr>
            <a:noAutofit/>
          </a:bodyPr>
          <a:lstStyle/>
          <a:p>
            <a:pPr algn="ctr"/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Marley International Profits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9C8104-ED17-32AC-A28C-9757FBAB48E4}"/>
              </a:ext>
            </a:extLst>
          </p:cNvPr>
          <p:cNvSpPr txBox="1"/>
          <p:nvPr/>
        </p:nvSpPr>
        <p:spPr>
          <a:xfrm>
            <a:off x="0" y="4240212"/>
            <a:ext cx="6096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terms of Profits, Office Supplies are our most Profitable Categories while our least profitable category is Furniture.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most profitable sub categories are Binders and Binder accessories while instead of a profit we incur a loss in selling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Regionally the Eastern region produces the most profits with profits of 85291.40$ while we incur loses in the Southern regions with losses of -14424.05$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A92492-8AF3-CF8A-C915-7795215322AD}"/>
              </a:ext>
            </a:extLst>
          </p:cNvPr>
          <p:cNvSpPr txBox="1"/>
          <p:nvPr/>
        </p:nvSpPr>
        <p:spPr>
          <a:xfrm>
            <a:off x="6096000" y="4210050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Businesses Generate the Most profits by our customer segments, while Consumers generate the least profit among our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90025674-B4B0-5A63-F6AF-70386FDEA2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6313771"/>
                  </p:ext>
                </p:extLst>
              </p:nvPr>
            </p:nvGraphicFramePr>
            <p:xfrm>
              <a:off x="0" y="346074"/>
              <a:ext cx="12192000" cy="38941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90025674-B4B0-5A63-F6AF-70386FDEA2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346074"/>
                <a:ext cx="12192000" cy="38941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421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CCAB0-552A-3972-E4BD-F2CE71CE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64457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Most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Prefered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 Shipping Methods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9F78519-4A9E-6A0E-2EB8-7103E9C115D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18346458"/>
                  </p:ext>
                </p:extLst>
              </p:nvPr>
            </p:nvGraphicFramePr>
            <p:xfrm>
              <a:off x="-1" y="483507"/>
              <a:ext cx="12220575" cy="524465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E9F78519-4A9E-6A0E-2EB8-7103E9C115D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483507"/>
                <a:ext cx="12220575" cy="5244655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B390AC4-8426-E346-00D7-53E8752990CA}"/>
              </a:ext>
            </a:extLst>
          </p:cNvPr>
          <p:cNvSpPr txBox="1"/>
          <p:nvPr/>
        </p:nvSpPr>
        <p:spPr>
          <a:xfrm>
            <a:off x="-28575" y="5728162"/>
            <a:ext cx="1224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Preferred Shipping Route was Normal Air Routes While Express Air is the least preferrable Shipping Route, most likely due to the Extra cost required to use it.</a:t>
            </a:r>
          </a:p>
        </p:txBody>
      </p:sp>
    </p:spTree>
    <p:extLst>
      <p:ext uri="{BB962C8B-B14F-4D97-AF65-F5344CB8AC3E}">
        <p14:creationId xmlns:p14="http://schemas.microsoft.com/office/powerpoint/2010/main" val="369079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CDCE-383D-902F-3B00-27186C2A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Q &amp; A</a:t>
            </a:r>
          </a:p>
        </p:txBody>
      </p:sp>
      <p:pic>
        <p:nvPicPr>
          <p:cNvPr id="1026" name="Picture 2" descr="Google My Business Q&amp;A: What you may be missing">
            <a:extLst>
              <a:ext uri="{FF2B5EF4-FFF2-40B4-BE49-F238E27FC236}">
                <a16:creationId xmlns:a16="http://schemas.microsoft.com/office/drawing/2014/main" id="{16FF9471-59B0-3DF1-045C-26E19173B0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418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5B1E6BA7-8D7C-4333-8A0B-34BED33A29F9}">
  <we:reference id="wa200003233" version="2.0.0.3" store="en-US" storeType="OMEX"/>
  <we:alternateReferences>
    <we:reference id="wa200003233" version="2.0.0.3" store="en-US" storeType="OMEX"/>
  </we:alternateReferences>
  <we:properties>
    <we:property name="artifactViewState" value="&quot;live&quot;"/>
    <we:property name="backgroundColor" value="&quot;#FFFFFF&quot;"/>
    <we:property name="bookmark" value="&quot;H4sIAAAAAAAAA+2YTVPbMBCG/0pG57RjOYk/uEGg0wNtGdLh0slhLa0dgWJ5ZDmQMvnvlWQToMkUysDAQE6x3t1oP/Ss7eSacFFXEpbfYY5kjxwodTEHfdGjpE/KVmMxD2OI4zBNaMyTNOVRbq2qMkKVNdm7JgZ0geZM1A1It5EVf037BKQ8gcKtcpA19kmFulYlSPEbW2drMrrBVZ/gVSWVBrflxIBBt+3Cutu1TYF+HtiIwIxY4ASZadUogZDm2WiQ0jxIIA546tKuWwef2VYXt7UPP1alAVHaME4Lh4OMJRkdWfcM6SDB0cDpuZCmc8mWR1eVttXZmpeVa84+X0DJkBNfgsa6zfia7BeFxgJMtzy6Zxwr2cy36BPVaIanmHtTaYRZ2hg/NHfxV7ZNJ1rZJnp1AhJb8UtTdi0J3HKmLscabQ+5E/rrVMdWKpQWDORGtl8FatBstjzGBcrNxNb2TdNNSmegRXt+vognFNcxuN6I3KvXO/YOHRvO+U5GxIm9W8GZuzrIN3vEM7LZlqlValEWsiPxFoqfbbek5WI8A20c6tm5ZcoRsLqh0CZ2foezrrdLj8a7b+Z05VR7WwgYpzQYxEGKAbfjxXbz8k6O+L/npRILZX5CJvFRA3OqLuuPNCyjYRTmUQwRjShL4lEW8eijDMtzJHSKhfvWE8BkPvrWW7lyoQ7am/ah0DcvFmH/r0Rfq92r6WMeN8/a3pbWhI4imiIDRmlIs2EQ8+GDtL40AvaSN8z01sX/i8c3Pzo7bl+IiZbgNIg4j9IUASiNIQgHYfxmCJ402acdxTuKH+CiJZkn3L5ac57lKQtDDHOI81cn2f9G7ynds9pCWER3GO8w3gaFY9hjfNszMkdd+Ld01Zi6AoYnUKLPomo3E+j9LCtQcndC/lq7z2NhoW8P6Axk487G/7lEfBgf7Q/iiZxF1BIAAA==&quot;"/>
    <we:property name="creatorSessionId" value="&quot;d6dbd6c1-4f3f-4524-82ce-468bc45fa0db&quot;"/>
    <we:property name="creatorTenantId" value="&quot;3d9c14c6-c3ed-4dae-bb5f-c37cccd3ab49&quot;"/>
    <we:property name="creatorUserId" value="&quot;10032003CBB44361&quot;"/>
    <we:property name="datasetId" value="&quot;3f1c0be1-9d46-40cd-b4e8-43fae4b54e7c&quot;"/>
    <we:property name="design" value="{&quot;border&quot;:{&quot;isActive&quot;:false,&quot;color&quot;:&quot;#808080&quot;,&quot;width&quot;:1,&quot;transparency&quot;:0,&quot;dash&quot;:&quot;solid&quot;}}"/>
    <we:property name="embedUrl" value="&quot;/reportEmbed?reportId=0cdca3ee-d49c-4580-a2d4-9e7885bd5f06&amp;config=eyJjbHVzdGVyVXJsIjoiaHR0cHM6Ly9XQUJJLVdFU1QtRVVST1BFLUItUFJJTUFSWS1yZWRpcmVjdC5hbmFseXNpcy53aW5kb3dzLm5ldCIsImVtYmVkRmVhdHVyZXMiOnsidXNhZ2VNZXRyaWNzVk5leHQiOnRydWV9fQ%3D%3D&amp;disableSensitivityBanner=true&quot;"/>
    <we:property name="initialStateBookmark" value="&quot;H4sIAAAAAAAAA+2YXU/bMBSG/0rl626K0zZpuCuFaRKfahE3UzWd2CepIY0jxyl0qP99thMKrBUwBAJBrxq/PvH5epw6uSFclEUGi2OYIdkhu1JezkBdtihpk7zRTk4Ojgajg9/Hg6N9I8tCC5mXZOeGaFAp6nNRVpDZFYz4a9ImkGWnkNpRAlmJbVKgKmUOmfiDtbGZ0qrCZZvgdZFJBXbJsQaNdtm5MTdj45t+7xiPwLSY4xiZrtWgDz5N4l4noonXh9DjkY23rA1cZBtN7NLO/VDmGkRu3FjN73Zi1o9pz5jHSDt97HWsnohMNybxYv+6UCY7k/OisFUZ8DnkDDlxKSgs64hvyCBNFaagm+H+g8mhzKrZBn0sK8VwhImbyrXQC+PjRHHrf2nKdKqkKaJTx5BhLf6o8qYknh1O5dVQoakht0J7FerQSKlUgkG2Fu1PgQoUmy4OcY7ZemCr+fWp25DOQYm6fy6JFyTXwLdaiDzI1xm29iwb1vheRMSKrTvBTjd5kCPT4ilZL8vEKKXI06wh8Q6Ks7pameFiOAWlLerxhWHKErC8pdAEdnGPs6a2C4fGpy/mZGnVkPse45R6ndCL0ONme7HtfvkkLf7v/VKIudRnEGf4rA0zklflV9osvW7gJ0EIAQ0o64e9OODBV9ksrxHQCFN71wvAZM77xke5tK5264f2nlC3Bwu//U+g71Xu5eQ5fzevWt6a1j7tBTRCBoxSn8ZdL+TdJ2l9awTMJa+Ybq2Sf4zHD791tty+ERM1wZEXcB5EEQJQGoLnd/zwwxA8ruJvW4q3FD/BRU0y73NztOY8TiLm++gnECbvTrJ7R29J1TLaXBhEtxhvMd4EhWXYYXxXMzJDlbpTuqx0WQDDU8jRRVHUiwl0doYVyLntkLtW9vdQGOjrBp1DVtneuI9LxDkxPRP2DeTxG+wnJ+LCctH9BdXK5nz9EgAA&quot;"/>
    <we:property name="isFiltersActionButtonVisible" value="true"/>
    <we:property name="isVisualContainerHeaderHidden" value="false"/>
    <we:property name="pageDisplayName" value="&quot;Sales And Revenue&quot;"/>
    <we:property name="pageName" value="&quot;68a21fb5391f08a70d91&quot;"/>
    <we:property name="reportEmbeddedTime" value="&quot;2024-10-11T11:54:31.556Z&quot;"/>
    <we:property name="reportName" value="&quot;Marley International Store Sales analytics&quot;"/>
    <we:property name="reportState" value="&quot;CONNECTED&quot;"/>
    <we:property name="reportUrl" value="&quot;//app.powerbi.com/groups/me/reports/0cdca3ee-d49c-4580-a2d4-9e7885bd5f06/68a21fb5391f08a70d91?bookmarkGuid=cbe77a3d-ad93-4e88-a459-bc37bd412043&amp;bookmarkUsage=1&amp;ctid=3d9c14c6-c3ed-4dae-bb5f-c37cccd3ab49&amp;fromEntryPoint=exportt.com%2F%3Au%3A%2Fr%2Fpersonal%2Fagichaga_gerties_org%2FDocuments%2FMarley+International+Store+Sales+analytics.pbix%3Fcsf%3D1&amp;web=1&amp;e=l6t6R9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A83BDDDA-09D5-4D16-91EB-0A486BE9B5E8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groups/me/reports/8b7c46f9-cc72-46de-b923-037a03e4f333/88fa9fda4329748fbd3e?bookmarkGuid=045d28c1-8ccd-496a-9024-6564e92458e5&amp;bookmarkUsage=1&amp;ctid=3d9c14c6-c3ed-4dae-bb5f-c37cccd3ab49&amp;fromEntryPoint=export&quot;"/>
    <we:property name="reportName" value="&quot;~$Marley International Store Sales analytics (Recovered 996ea20d5a0148f5bb637a7aa3f9b127)&quot;"/>
    <we:property name="reportState" value="&quot;CONNECTED&quot;"/>
    <we:property name="embedUrl" value="&quot;/reportEmbed?reportId=8b7c46f9-cc72-46de-b923-037a03e4f333&amp;config=eyJjbHVzdGVyVXJsIjoiaHR0cHM6Ly9XQUJJLVdFU1QtRVVST1BFLUItUFJJTUFSWS1yZWRpcmVjdC5hbmFseXNpcy53aW5kb3dzLm5ldCIsImVtYmVkRmVhdHVyZXMiOnsidXNhZ2VNZXRyaWNzVk5leHQiOnRydWV9fQ%3D%3D&amp;disableSensitivityBanner=true&quot;"/>
    <we:property name="pageName" value="&quot;88fa9fda4329748fbd3e&quot;"/>
    <we:property name="pageDisplayName" value="&quot;Profit&quot;"/>
    <we:property name="datasetId" value="&quot;8caa287d-2856-4279-b7e6-4eec2e32df16&quot;"/>
    <we:property name="backgroundColor" value="&quot;#FFFFFF&quot;"/>
    <we:property name="bookmark" value="&quot;H4sIAAAAAAAAA+2XTVPbMBCG/0pG57TjDyWxuUGankrLkA6XDoeVtDICx/LIMiVl8t+7kkMLlJYZSqc5JJdYq7X23VePneiWKdO1Naw/wgrZATuy9moF7mqUsjFrhphGLoXgaa6ynC6miRBAs7b1xjYdO7hlHlyF/sx0PdRhIQp+OR8zqOsTqMJIQ93hmLXoOttAbb7hkExT3vW4GTO8aWvrICy59OAxLHtN6TQmCenbnCqC9OYalyj9EC0KDaVWwPOsnPFCC5UjpXVDQlT2ZEpYOpaf28aDaahMiGWzlKPIUWE2BUxmQqo8xLWp/TZFrBc3raPuqOd1G8w5VNfQSFQstuCwGxTfsmOErnex2OLBxNL2TuIp6jjVeOPXtM4np0KNDVlx4iwZFaOHZAE5OKKQNn50TD6bJiZd2K9zh2SUYgfJ5pwinWmqeuvrzxY/DzIluCDRiksyJ7RCN9hQ8mgdu3ln3J2t2fiR4H/aCUmnRJ5yUJznwFORZZlMZ6p81vo5dV9ZZyT1+9j9ua37VfN3kk+xCnf96vb4+d0/rCqHFfjtcPHq4gYfY/R932y3LnkJGVHM/AKcfykg/63ZzfndS4EyLu899ls0BumvygLhGnjFTEqdT3mSF8AnyLEU/53Xed95u0I3WmK1wsbvyd2T+yQVW4b1VKhyWgpQAKjKmdiBdy5dql760bIXb35Ysed4z/HvyBhYzmWqhOQFTCYF5zKZap3tDMt7jvcc/5GKgeFCpJrnkySjPxS6TJUuyuTlx4+dwWa8S8/bswx7EDUubh7yGz/3I4x+T6t4ILK971qQeAINxn1pBz0GYx41CY0KteO1C98fDG3nUPoM6j6esMPxmMUygYXNd/4N2cGWDwAA&quot;"/>
    <we:property name="initialStateBookmark" value="&quot;H4sIAAAAAAAAA+2XUU/bMBDHv0rl52xqErdNeCtd98IKiE68TGi62JdgSOPIcRgd6nff2QkbMLZKjIk+tC+NL2ff//7+Ja3vmFRNXcL6GFbIDtih1tcrMNeDkAWs6mMnJ0eL6dnR1+PpYk5hXVulq4Yd3DELpkB7rpoWSrcCBb9cBAzK8hQKN8qhbDBgNZpGV1Cq79gl0y1rWtwEDG/rUhtwSy4tWHTL3lA6jal2+D6miiCsusElCttFkySHNJfA4yid8CTPZIyU1nQJXtmzKW5pX36mKwuqojIuFk1CjlmMEqMx4HCSCRm7eK5K26dk6/ltbag76nldO1em8gYqgZL5Fgw2neI7tkBoWuOLzR/dWOrWCDzD3N+qrLJrWufESFdjQ1acGk1G+eiULCAHBxTKlR0syGdV+aRL/W1mkIyS7GC4uaBIo6qi7H391eLnTqYA4yTq7IrMca3QBO1KHq59Nx+Uubc1Cp4I/q+dkHRK5CEHyXkMPMyiKBLhRKZbrZ9R94U2SlC/T92f6bJdVf8m+QwLN+t3t4Ptuz8tCoMF2H44f3VxnY8++rGt+q0bvoQML2Z2Cca+FJA3a3Zzcf9SoIyrB499j0Yn/VVZIFwdrxgJkcdjPowT4CPkmGZvzuusbaxeoRkssVhhZffk7sl9loqe4XycyXScZiABUKaTbAfeuXQpW2EHyzZ799OKPcd7jv9ERsdyLEKZCZ7AaJRwLobjPI92huU9x3uO/0pFx3CShTmPR8OI/lDkaSjzJB2+/PixM9gEu/S8bWXYQlbi/PYxv/7zMMLo97TwByLd2qYGgadQod+XutOj0OdRk1BJV9tfG/f9SdF2dqXPoWxdVX88Zr4IqVEkYcsEd2hmXpZjZ/MDwWYsTr8PAAA=&quot;"/>
    <we:property name="isFiltersActionButtonVisible" value="true"/>
    <we:property name="isVisualContainerHeaderHidden" value="false"/>
    <we:property name="reportEmbeddedTime" value="&quot;2024-11-18T13:44:21.673Z&quot;"/>
    <we:property name="creatorTenantId" value="&quot;3d9c14c6-c3ed-4dae-bb5f-c37cccd3ab49&quot;"/>
    <we:property name="creatorUserId" value="&quot;10032003CBB44361&quot;"/>
    <we:property name="creatorSessionId" value="&quot;e6f7f19c-7253-4661-98f8-afb664ca98c4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232E4A12-7271-4500-A662-E7942B409FF0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9VUy27bMBD8FYNnIdBbjm+J4gAF+jDqIpcihxW1kpnQpEBRrl3D/94lpTRpEyCXAEF0kThc7QxnBzyyWvSdhMNX2CJbsEut77dg7mcRC5gaMV5DGlU8TaPzuKkTnOcV0K7urNCqZ4sjs2BatDeiH0C6RgT+vA0YSLmC1q0akD0GrEPTawVS/MaxmLasGfAUMNx3UhtwLdcWLLq2OyqnNUmIzhJiBG7FDtfI7YjyJM4wDsM6C7O8qCAKm5zK+rHAK3uxxLX29KVWFoQiGoc1WJwnvAhzhCifZ0WOmHpcSDuVVIflvjN0OjrzoXPmXNQ7UBxr5o9gsB8VH9lF2xpswU7L5T+bpZbD9gV8rQfD8Ts2fktZYQ/E8c3Ujv9ENq2MJhMf0dmnK49fD2pyJXPLjf5VGiQba7YIT8FftSVBrTaCg3wm+C00rTeim33RNbLnKm4J6YVq5TT7xzH8GMVZqCQu9y5a1R3N0DlO/2jHdHnwpl8J8zD9OPhP5zsaTmcjKK3iJp4nWKXzpkh5nKUQvpqf95xI8KFS/Gp+OoHlBoz9kAF6uN2o/O7J/TXFYxT/1nmg1LrnqV1si3SVuw892L4DjitQ6Nm7sYlAX0cxAVW7yfhv496fBeV8HMwNyMHNxF/8zNN4tj9fzB92cAYAAA==&quot;"/>
    <we:property name="creatorSessionId" value="&quot;2c7c7d15-0dff-401e-9b65-3f18bb895ffa&quot;"/>
    <we:property name="creatorTenantId" value="&quot;3d9c14c6-c3ed-4dae-bb5f-c37cccd3ab49&quot;"/>
    <we:property name="creatorUserId" value="&quot;10032003CBB44361&quot;"/>
    <we:property name="datasetId" value="&quot;3f1c0be1-9d46-40cd-b4e8-43fae4b54e7c&quot;"/>
    <we:property name="embedUrl" value="&quot;/reportEmbed?reportId=0cdca3ee-d49c-4580-a2d4-9e7885bd5f06&amp;config=eyJjbHVzdGVyVXJsIjoiaHR0cHM6Ly9XQUJJLVdFU1QtRVVST1BFLUItUFJJTUFSWS1yZWRpcmVjdC5hbmFseXNpcy53aW5kb3dzLm5ldCIsImVtYmVkRmVhdHVyZXMiOnsidXNhZ2VNZXRyaWNzVk5leHQiOnRydWV9fQ%3D%3D&amp;disableSensitivityBanner=true&quot;"/>
    <we:property name="initialStateBookmark" value="&quot;H4sIAAAAAAAAA9VUUW/aMBD+K8jP0RRCAow3mjJp6iioTH2Z0HRJLsGtsS3HYTCU/76zk25tN4mXStvyEvvz5b7v7r74zApeawGnW9gjm7ErpR73YB4HQxYw2WOr1c1yfnfz9Xa+XBCstOVK1mx2ZhZMhfae1w0Il4HAL9uAgRBrqNyuBFFjwDSaWkkQ/Dt2wXRkTYNtwPCohTLgUm4sWHRpDxROe+IevhsRI+SWH3CDue3QfBQlGIVhkYTJeJLBMCzHFFZ3AV7ZH0Ncak+fKmmBS6JxWJxFZTQdYRZPy0mcR0kMocNLLmwfkp0WR22oOqr5pF1XUtJaKcNzEMxXYbDuRJ9ZqkSz96vFC3yjGpPjHZb+SFpuT5RpZQrH0lIz1kZRqzy62XE9WKoC/cFOfUsNEmXBZmEb/FQxLw4gc0JfS5hXlcEKbL9dvLk+jw4+Xnv8QyP72SS/q90SUnNZiX72v8bwuStCc0x3YKzzVvZAQ3Qtp4+Uo7g6+a5fc/M0/ih4Jfsv1tpun9xJ4Q/P/NfboxP/1n7Ytu6wxMn7UT4JxwjD8TSZjBHji7b9HwwT/BM/2UXbWsgELo4vXeuf5wjbI92RbqEaW2vIcQ0S/Uh0J4Sjj6PqQBaO26+Ne3/iNMmO+h5E41j9jco8CanhJOHCB+6eZV6Ws037AxfDN3nyBQAA&quot;"/>
    <we:property name="isFiltersActionButtonVisible" value="true"/>
    <we:property name="isVisualContainerHeaderHidden" value="false"/>
    <we:property name="pageDisplayName" value="&quot;Most preferred shipping method&quot;"/>
    <we:property name="pageName" value="&quot;c325e200d50567ba10f6&quot;"/>
    <we:property name="reportEmbeddedTime" value="&quot;2024-10-11T13:22:46.468Z&quot;"/>
    <we:property name="reportName" value="&quot;Marley International Store Sales analytics&quot;"/>
    <we:property name="reportState" value="&quot;CONNECTED&quot;"/>
    <we:property name="reportUrl" value="&quot;/groups/me/reports/0cdca3ee-d49c-4580-a2d4-9e7885bd5f06/c325e200d50567ba10f6?bookmarkGuid=c186a90d-bfd4-4dc7-986c-4af4688d1e34&amp;bookmarkUsage=1&amp;ctid=3d9c14c6-c3ed-4dae-bb5f-c37cccd3ab49&amp;fromEntryPoint=export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3539</TotalTime>
  <Words>291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Georgia</vt:lpstr>
      <vt:lpstr>Times New Roman</vt:lpstr>
      <vt:lpstr>Office Theme</vt:lpstr>
      <vt:lpstr>Marley international Sales Report 2015</vt:lpstr>
      <vt:lpstr> Marley International Revenue Generated</vt:lpstr>
      <vt:lpstr>Marley International Profits</vt:lpstr>
      <vt:lpstr>Most Prefered Shipping Methods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Alfred Gichaga</cp:lastModifiedBy>
  <cp:revision>7</cp:revision>
  <dcterms:created xsi:type="dcterms:W3CDTF">2024-10-09T19:55:18Z</dcterms:created>
  <dcterms:modified xsi:type="dcterms:W3CDTF">2024-11-19T08:13:21Z</dcterms:modified>
</cp:coreProperties>
</file>