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12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348995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879" y="2929890"/>
            <a:ext cx="1916429" cy="18333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21593" y="2929128"/>
            <a:ext cx="1917700" cy="1833880"/>
          </a:xfrm>
          <a:custGeom>
            <a:avLst/>
            <a:gdLst/>
            <a:ahLst/>
            <a:cxnLst/>
            <a:rect l="l" t="t" r="r" b="b"/>
            <a:pathLst>
              <a:path w="1917700" h="1833879">
                <a:moveTo>
                  <a:pt x="1905000" y="823722"/>
                </a:moveTo>
                <a:lnTo>
                  <a:pt x="1905000" y="777240"/>
                </a:lnTo>
                <a:lnTo>
                  <a:pt x="1879600" y="681130"/>
                </a:lnTo>
                <a:lnTo>
                  <a:pt x="1854200" y="589675"/>
                </a:lnTo>
                <a:lnTo>
                  <a:pt x="1828800" y="545816"/>
                </a:lnTo>
                <a:lnTo>
                  <a:pt x="1816100" y="503270"/>
                </a:lnTo>
                <a:lnTo>
                  <a:pt x="1790700" y="462085"/>
                </a:lnTo>
                <a:lnTo>
                  <a:pt x="1765300" y="422312"/>
                </a:lnTo>
                <a:lnTo>
                  <a:pt x="1739900" y="384000"/>
                </a:lnTo>
                <a:lnTo>
                  <a:pt x="1701800" y="347198"/>
                </a:lnTo>
                <a:lnTo>
                  <a:pt x="1676400" y="311957"/>
                </a:lnTo>
                <a:lnTo>
                  <a:pt x="1638300" y="278325"/>
                </a:lnTo>
                <a:lnTo>
                  <a:pt x="1612900" y="246353"/>
                </a:lnTo>
                <a:lnTo>
                  <a:pt x="1574800" y="216090"/>
                </a:lnTo>
                <a:lnTo>
                  <a:pt x="1536700" y="187585"/>
                </a:lnTo>
                <a:lnTo>
                  <a:pt x="1498600" y="160889"/>
                </a:lnTo>
                <a:lnTo>
                  <a:pt x="1460500" y="136051"/>
                </a:lnTo>
                <a:lnTo>
                  <a:pt x="1422400" y="113120"/>
                </a:lnTo>
                <a:lnTo>
                  <a:pt x="1371600" y="92146"/>
                </a:lnTo>
                <a:lnTo>
                  <a:pt x="1333500" y="73179"/>
                </a:lnTo>
                <a:lnTo>
                  <a:pt x="1282700" y="56268"/>
                </a:lnTo>
                <a:lnTo>
                  <a:pt x="1244600" y="41463"/>
                </a:lnTo>
                <a:lnTo>
                  <a:pt x="1193800" y="28813"/>
                </a:lnTo>
                <a:lnTo>
                  <a:pt x="1143000" y="18369"/>
                </a:lnTo>
                <a:lnTo>
                  <a:pt x="1104900" y="10179"/>
                </a:lnTo>
                <a:lnTo>
                  <a:pt x="1054100" y="4293"/>
                </a:lnTo>
                <a:lnTo>
                  <a:pt x="1003300" y="762"/>
                </a:lnTo>
                <a:lnTo>
                  <a:pt x="952500" y="0"/>
                </a:lnTo>
                <a:lnTo>
                  <a:pt x="901700" y="762"/>
                </a:lnTo>
                <a:lnTo>
                  <a:pt x="850900" y="4308"/>
                </a:lnTo>
                <a:lnTo>
                  <a:pt x="812799" y="10208"/>
                </a:lnTo>
                <a:lnTo>
                  <a:pt x="761999" y="18412"/>
                </a:lnTo>
                <a:lnTo>
                  <a:pt x="711199" y="28869"/>
                </a:lnTo>
                <a:lnTo>
                  <a:pt x="673099" y="41530"/>
                </a:lnTo>
                <a:lnTo>
                  <a:pt x="622299" y="56346"/>
                </a:lnTo>
                <a:lnTo>
                  <a:pt x="571499" y="73267"/>
                </a:lnTo>
                <a:lnTo>
                  <a:pt x="533399" y="92243"/>
                </a:lnTo>
                <a:lnTo>
                  <a:pt x="495299" y="113224"/>
                </a:lnTo>
                <a:lnTo>
                  <a:pt x="444499" y="136162"/>
                </a:lnTo>
                <a:lnTo>
                  <a:pt x="406399" y="161005"/>
                </a:lnTo>
                <a:lnTo>
                  <a:pt x="368299" y="187705"/>
                </a:lnTo>
                <a:lnTo>
                  <a:pt x="330199" y="216213"/>
                </a:lnTo>
                <a:lnTo>
                  <a:pt x="304799" y="246477"/>
                </a:lnTo>
                <a:lnTo>
                  <a:pt x="266699" y="278449"/>
                </a:lnTo>
                <a:lnTo>
                  <a:pt x="228599" y="312080"/>
                </a:lnTo>
                <a:lnTo>
                  <a:pt x="203199" y="347318"/>
                </a:lnTo>
                <a:lnTo>
                  <a:pt x="177799" y="384115"/>
                </a:lnTo>
                <a:lnTo>
                  <a:pt x="139699" y="422421"/>
                </a:lnTo>
                <a:lnTo>
                  <a:pt x="114299" y="462187"/>
                </a:lnTo>
                <a:lnTo>
                  <a:pt x="101599" y="503363"/>
                </a:lnTo>
                <a:lnTo>
                  <a:pt x="76199" y="545898"/>
                </a:lnTo>
                <a:lnTo>
                  <a:pt x="50799" y="589744"/>
                </a:lnTo>
                <a:lnTo>
                  <a:pt x="38099" y="634851"/>
                </a:lnTo>
                <a:lnTo>
                  <a:pt x="0" y="777240"/>
                </a:lnTo>
                <a:lnTo>
                  <a:pt x="0" y="870204"/>
                </a:lnTo>
                <a:lnTo>
                  <a:pt x="12699" y="823722"/>
                </a:lnTo>
                <a:lnTo>
                  <a:pt x="12699" y="778764"/>
                </a:lnTo>
                <a:lnTo>
                  <a:pt x="38099" y="683214"/>
                </a:lnTo>
                <a:lnTo>
                  <a:pt x="63499" y="592423"/>
                </a:lnTo>
                <a:lnTo>
                  <a:pt x="88899" y="548928"/>
                </a:lnTo>
                <a:lnTo>
                  <a:pt x="101599" y="506761"/>
                </a:lnTo>
                <a:lnTo>
                  <a:pt x="126999" y="465970"/>
                </a:lnTo>
                <a:lnTo>
                  <a:pt x="152399" y="426601"/>
                </a:lnTo>
                <a:lnTo>
                  <a:pt x="177799" y="388699"/>
                </a:lnTo>
                <a:lnTo>
                  <a:pt x="215899" y="352312"/>
                </a:lnTo>
                <a:lnTo>
                  <a:pt x="241299" y="317485"/>
                </a:lnTo>
                <a:lnTo>
                  <a:pt x="266699" y="284265"/>
                </a:lnTo>
                <a:lnTo>
                  <a:pt x="304799" y="252699"/>
                </a:lnTo>
                <a:lnTo>
                  <a:pt x="342899" y="222832"/>
                </a:lnTo>
                <a:lnTo>
                  <a:pt x="380999" y="194712"/>
                </a:lnTo>
                <a:lnTo>
                  <a:pt x="419099" y="168384"/>
                </a:lnTo>
                <a:lnTo>
                  <a:pt x="457199" y="143895"/>
                </a:lnTo>
                <a:lnTo>
                  <a:pt x="495299" y="121291"/>
                </a:lnTo>
                <a:lnTo>
                  <a:pt x="533399" y="100619"/>
                </a:lnTo>
                <a:lnTo>
                  <a:pt x="584199" y="81924"/>
                </a:lnTo>
                <a:lnTo>
                  <a:pt x="622299" y="65255"/>
                </a:lnTo>
                <a:lnTo>
                  <a:pt x="673099" y="50656"/>
                </a:lnTo>
                <a:lnTo>
                  <a:pt x="711199" y="38174"/>
                </a:lnTo>
                <a:lnTo>
                  <a:pt x="761999" y="27855"/>
                </a:lnTo>
                <a:lnTo>
                  <a:pt x="812799" y="19747"/>
                </a:lnTo>
                <a:lnTo>
                  <a:pt x="863600" y="13894"/>
                </a:lnTo>
                <a:lnTo>
                  <a:pt x="901700" y="10344"/>
                </a:lnTo>
                <a:lnTo>
                  <a:pt x="952500" y="9144"/>
                </a:lnTo>
                <a:lnTo>
                  <a:pt x="1003300" y="10668"/>
                </a:lnTo>
                <a:lnTo>
                  <a:pt x="1054100" y="14478"/>
                </a:lnTo>
                <a:lnTo>
                  <a:pt x="1104900" y="20132"/>
                </a:lnTo>
                <a:lnTo>
                  <a:pt x="1143000" y="28109"/>
                </a:lnTo>
                <a:lnTo>
                  <a:pt x="1193800" y="38356"/>
                </a:lnTo>
                <a:lnTo>
                  <a:pt x="1244600" y="50816"/>
                </a:lnTo>
                <a:lnTo>
                  <a:pt x="1282700" y="65438"/>
                </a:lnTo>
                <a:lnTo>
                  <a:pt x="1333500" y="82165"/>
                </a:lnTo>
                <a:lnTo>
                  <a:pt x="1371600" y="100943"/>
                </a:lnTo>
                <a:lnTo>
                  <a:pt x="1409700" y="121719"/>
                </a:lnTo>
                <a:lnTo>
                  <a:pt x="1447800" y="144438"/>
                </a:lnTo>
                <a:lnTo>
                  <a:pt x="1498600" y="169046"/>
                </a:lnTo>
                <a:lnTo>
                  <a:pt x="1536700" y="195488"/>
                </a:lnTo>
                <a:lnTo>
                  <a:pt x="1562100" y="223710"/>
                </a:lnTo>
                <a:lnTo>
                  <a:pt x="1600200" y="253658"/>
                </a:lnTo>
                <a:lnTo>
                  <a:pt x="1638300" y="285277"/>
                </a:lnTo>
                <a:lnTo>
                  <a:pt x="1663700" y="318513"/>
                </a:lnTo>
                <a:lnTo>
                  <a:pt x="1701800" y="353313"/>
                </a:lnTo>
                <a:lnTo>
                  <a:pt x="1727200" y="389621"/>
                </a:lnTo>
                <a:lnTo>
                  <a:pt x="1752600" y="427383"/>
                </a:lnTo>
                <a:lnTo>
                  <a:pt x="1778000" y="466545"/>
                </a:lnTo>
                <a:lnTo>
                  <a:pt x="1803400" y="507052"/>
                </a:lnTo>
                <a:lnTo>
                  <a:pt x="1828800" y="548851"/>
                </a:lnTo>
                <a:lnTo>
                  <a:pt x="1854200" y="636106"/>
                </a:lnTo>
                <a:lnTo>
                  <a:pt x="1892300" y="775315"/>
                </a:lnTo>
                <a:lnTo>
                  <a:pt x="1905000" y="823722"/>
                </a:lnTo>
                <a:close/>
              </a:path>
              <a:path w="1917700" h="1833879">
                <a:moveTo>
                  <a:pt x="1905000" y="1061258"/>
                </a:moveTo>
                <a:lnTo>
                  <a:pt x="1905000" y="1009650"/>
                </a:lnTo>
                <a:lnTo>
                  <a:pt x="1892300" y="1058038"/>
                </a:lnTo>
                <a:lnTo>
                  <a:pt x="1854200" y="1197201"/>
                </a:lnTo>
                <a:lnTo>
                  <a:pt x="1828800" y="1284431"/>
                </a:lnTo>
                <a:lnTo>
                  <a:pt x="1803400" y="1326220"/>
                </a:lnTo>
                <a:lnTo>
                  <a:pt x="1778000" y="1366718"/>
                </a:lnTo>
                <a:lnTo>
                  <a:pt x="1752600" y="1405873"/>
                </a:lnTo>
                <a:lnTo>
                  <a:pt x="1727200" y="1443628"/>
                </a:lnTo>
                <a:lnTo>
                  <a:pt x="1701800" y="1479931"/>
                </a:lnTo>
                <a:lnTo>
                  <a:pt x="1663700" y="1514727"/>
                </a:lnTo>
                <a:lnTo>
                  <a:pt x="1638300" y="1547961"/>
                </a:lnTo>
                <a:lnTo>
                  <a:pt x="1600200" y="1579580"/>
                </a:lnTo>
                <a:lnTo>
                  <a:pt x="1562100" y="1609529"/>
                </a:lnTo>
                <a:lnTo>
                  <a:pt x="1536700" y="1637753"/>
                </a:lnTo>
                <a:lnTo>
                  <a:pt x="1498600" y="1664199"/>
                </a:lnTo>
                <a:lnTo>
                  <a:pt x="1447800" y="1688812"/>
                </a:lnTo>
                <a:lnTo>
                  <a:pt x="1409700" y="1711537"/>
                </a:lnTo>
                <a:lnTo>
                  <a:pt x="1371600" y="1732322"/>
                </a:lnTo>
                <a:lnTo>
                  <a:pt x="1333500" y="1751111"/>
                </a:lnTo>
                <a:lnTo>
                  <a:pt x="1282700" y="1767849"/>
                </a:lnTo>
                <a:lnTo>
                  <a:pt x="1244600" y="1782484"/>
                </a:lnTo>
                <a:lnTo>
                  <a:pt x="1193800" y="1794960"/>
                </a:lnTo>
                <a:lnTo>
                  <a:pt x="1143000" y="1805223"/>
                </a:lnTo>
                <a:lnTo>
                  <a:pt x="1104900" y="1813219"/>
                </a:lnTo>
                <a:lnTo>
                  <a:pt x="1054100" y="1818894"/>
                </a:lnTo>
                <a:lnTo>
                  <a:pt x="1003300" y="1822704"/>
                </a:lnTo>
                <a:lnTo>
                  <a:pt x="952500" y="1824227"/>
                </a:lnTo>
                <a:lnTo>
                  <a:pt x="901700" y="1822996"/>
                </a:lnTo>
                <a:lnTo>
                  <a:pt x="850900" y="1819427"/>
                </a:lnTo>
                <a:lnTo>
                  <a:pt x="812800" y="1813564"/>
                </a:lnTo>
                <a:lnTo>
                  <a:pt x="762000" y="1805452"/>
                </a:lnTo>
                <a:lnTo>
                  <a:pt x="711200" y="1795134"/>
                </a:lnTo>
                <a:lnTo>
                  <a:pt x="673100" y="1782656"/>
                </a:lnTo>
                <a:lnTo>
                  <a:pt x="622300" y="1768060"/>
                </a:lnTo>
                <a:lnTo>
                  <a:pt x="584200" y="1751391"/>
                </a:lnTo>
                <a:lnTo>
                  <a:pt x="533400" y="1732694"/>
                </a:lnTo>
                <a:lnTo>
                  <a:pt x="495300" y="1712013"/>
                </a:lnTo>
                <a:lnTo>
                  <a:pt x="457200" y="1689391"/>
                </a:lnTo>
                <a:lnTo>
                  <a:pt x="419100" y="1664872"/>
                </a:lnTo>
                <a:lnTo>
                  <a:pt x="381000" y="1638502"/>
                </a:lnTo>
                <a:lnTo>
                  <a:pt x="342900" y="1610323"/>
                </a:lnTo>
                <a:lnTo>
                  <a:pt x="304800" y="1580381"/>
                </a:lnTo>
                <a:lnTo>
                  <a:pt x="266700" y="1548719"/>
                </a:lnTo>
                <a:lnTo>
                  <a:pt x="241300" y="1515382"/>
                </a:lnTo>
                <a:lnTo>
                  <a:pt x="203200" y="1480413"/>
                </a:lnTo>
                <a:lnTo>
                  <a:pt x="177800" y="1443857"/>
                </a:lnTo>
                <a:lnTo>
                  <a:pt x="152400" y="1405758"/>
                </a:lnTo>
                <a:lnTo>
                  <a:pt x="127000" y="1366160"/>
                </a:lnTo>
                <a:lnTo>
                  <a:pt x="101600" y="1325107"/>
                </a:lnTo>
                <a:lnTo>
                  <a:pt x="88900" y="1282643"/>
                </a:lnTo>
                <a:lnTo>
                  <a:pt x="63500" y="1238813"/>
                </a:lnTo>
                <a:lnTo>
                  <a:pt x="50800" y="1193661"/>
                </a:lnTo>
                <a:lnTo>
                  <a:pt x="25400" y="1099566"/>
                </a:lnTo>
                <a:lnTo>
                  <a:pt x="12700" y="1054608"/>
                </a:lnTo>
                <a:lnTo>
                  <a:pt x="12700" y="1009650"/>
                </a:lnTo>
                <a:lnTo>
                  <a:pt x="0" y="963168"/>
                </a:lnTo>
                <a:lnTo>
                  <a:pt x="0" y="1056132"/>
                </a:lnTo>
                <a:lnTo>
                  <a:pt x="38100" y="1194004"/>
                </a:lnTo>
                <a:lnTo>
                  <a:pt x="50800" y="1238276"/>
                </a:lnTo>
                <a:lnTo>
                  <a:pt x="76200" y="1281292"/>
                </a:lnTo>
                <a:lnTo>
                  <a:pt x="88900" y="1323012"/>
                </a:lnTo>
                <a:lnTo>
                  <a:pt x="114300" y="1363396"/>
                </a:lnTo>
                <a:lnTo>
                  <a:pt x="139700" y="1402406"/>
                </a:lnTo>
                <a:lnTo>
                  <a:pt x="165100" y="1440001"/>
                </a:lnTo>
                <a:lnTo>
                  <a:pt x="190500" y="1476143"/>
                </a:lnTo>
                <a:lnTo>
                  <a:pt x="228600" y="1510790"/>
                </a:lnTo>
                <a:lnTo>
                  <a:pt x="254000" y="1543905"/>
                </a:lnTo>
                <a:lnTo>
                  <a:pt x="292100" y="1575446"/>
                </a:lnTo>
                <a:lnTo>
                  <a:pt x="317500" y="1605375"/>
                </a:lnTo>
                <a:lnTo>
                  <a:pt x="355600" y="1633651"/>
                </a:lnTo>
                <a:lnTo>
                  <a:pt x="393700" y="1660236"/>
                </a:lnTo>
                <a:lnTo>
                  <a:pt x="431800" y="1685090"/>
                </a:lnTo>
                <a:lnTo>
                  <a:pt x="469900" y="1708172"/>
                </a:lnTo>
                <a:lnTo>
                  <a:pt x="508000" y="1729444"/>
                </a:lnTo>
                <a:lnTo>
                  <a:pt x="546100" y="1748866"/>
                </a:lnTo>
                <a:lnTo>
                  <a:pt x="596900" y="1766398"/>
                </a:lnTo>
                <a:lnTo>
                  <a:pt x="635000" y="1782001"/>
                </a:lnTo>
                <a:lnTo>
                  <a:pt x="685800" y="1795634"/>
                </a:lnTo>
                <a:lnTo>
                  <a:pt x="723900" y="1807259"/>
                </a:lnTo>
                <a:lnTo>
                  <a:pt x="774700" y="1816836"/>
                </a:lnTo>
                <a:lnTo>
                  <a:pt x="812800" y="1824325"/>
                </a:lnTo>
                <a:lnTo>
                  <a:pt x="863600" y="1829686"/>
                </a:lnTo>
                <a:lnTo>
                  <a:pt x="914400" y="1832881"/>
                </a:lnTo>
                <a:lnTo>
                  <a:pt x="952500" y="1833868"/>
                </a:lnTo>
                <a:lnTo>
                  <a:pt x="1003300" y="1832610"/>
                </a:lnTo>
                <a:lnTo>
                  <a:pt x="1054100" y="1828800"/>
                </a:lnTo>
                <a:lnTo>
                  <a:pt x="1104900" y="1822704"/>
                </a:lnTo>
                <a:lnTo>
                  <a:pt x="1143000" y="1814647"/>
                </a:lnTo>
                <a:lnTo>
                  <a:pt x="1193800" y="1804266"/>
                </a:lnTo>
                <a:lnTo>
                  <a:pt x="1244600" y="1791620"/>
                </a:lnTo>
                <a:lnTo>
                  <a:pt x="1282700" y="1776767"/>
                </a:lnTo>
                <a:lnTo>
                  <a:pt x="1333500" y="1759769"/>
                </a:lnTo>
                <a:lnTo>
                  <a:pt x="1371600" y="1740685"/>
                </a:lnTo>
                <a:lnTo>
                  <a:pt x="1422400" y="1719575"/>
                </a:lnTo>
                <a:lnTo>
                  <a:pt x="1460500" y="1696498"/>
                </a:lnTo>
                <a:lnTo>
                  <a:pt x="1498600" y="1671514"/>
                </a:lnTo>
                <a:lnTo>
                  <a:pt x="1536700" y="1644684"/>
                </a:lnTo>
                <a:lnTo>
                  <a:pt x="1574800" y="1616066"/>
                </a:lnTo>
                <a:lnTo>
                  <a:pt x="1612900" y="1585722"/>
                </a:lnTo>
                <a:lnTo>
                  <a:pt x="1651000" y="1553709"/>
                </a:lnTo>
                <a:lnTo>
                  <a:pt x="1676400" y="1520089"/>
                </a:lnTo>
                <a:lnTo>
                  <a:pt x="1701800" y="1484921"/>
                </a:lnTo>
                <a:lnTo>
                  <a:pt x="1739900" y="1448265"/>
                </a:lnTo>
                <a:lnTo>
                  <a:pt x="1765300" y="1410180"/>
                </a:lnTo>
                <a:lnTo>
                  <a:pt x="1790700" y="1370727"/>
                </a:lnTo>
                <a:lnTo>
                  <a:pt x="1816100" y="1329966"/>
                </a:lnTo>
                <a:lnTo>
                  <a:pt x="1828800" y="1287955"/>
                </a:lnTo>
                <a:lnTo>
                  <a:pt x="1854200" y="1244755"/>
                </a:lnTo>
                <a:lnTo>
                  <a:pt x="1892300" y="1108617"/>
                </a:lnTo>
                <a:lnTo>
                  <a:pt x="1905000" y="1061258"/>
                </a:lnTo>
                <a:close/>
              </a:path>
              <a:path w="1917700" h="1833879">
                <a:moveTo>
                  <a:pt x="1917700" y="963929"/>
                </a:moveTo>
                <a:lnTo>
                  <a:pt x="1917700" y="869441"/>
                </a:lnTo>
                <a:lnTo>
                  <a:pt x="1905000" y="822960"/>
                </a:lnTo>
                <a:lnTo>
                  <a:pt x="1905000" y="1013009"/>
                </a:lnTo>
                <a:lnTo>
                  <a:pt x="1917700" y="963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57555" y="1904492"/>
            <a:ext cx="32677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8325" y="4953254"/>
            <a:ext cx="6096749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6467" y="435113"/>
            <a:ext cx="8493760" cy="900430"/>
          </a:xfrm>
          <a:custGeom>
            <a:avLst/>
            <a:gdLst/>
            <a:ahLst/>
            <a:cxnLst/>
            <a:rect l="l" t="t" r="r" b="b"/>
            <a:pathLst>
              <a:path w="8493760" h="900430">
                <a:moveTo>
                  <a:pt x="8493252" y="369570"/>
                </a:moveTo>
                <a:lnTo>
                  <a:pt x="8488337" y="321144"/>
                </a:lnTo>
                <a:lnTo>
                  <a:pt x="8474253" y="276009"/>
                </a:lnTo>
                <a:lnTo>
                  <a:pt x="8451977" y="235115"/>
                </a:lnTo>
                <a:lnTo>
                  <a:pt x="8422475" y="199453"/>
                </a:lnTo>
                <a:lnTo>
                  <a:pt x="8386724" y="170002"/>
                </a:lnTo>
                <a:lnTo>
                  <a:pt x="8345691" y="147751"/>
                </a:lnTo>
                <a:lnTo>
                  <a:pt x="8300352" y="133680"/>
                </a:lnTo>
                <a:lnTo>
                  <a:pt x="8251698" y="128778"/>
                </a:lnTo>
                <a:lnTo>
                  <a:pt x="813498" y="128778"/>
                </a:lnTo>
                <a:lnTo>
                  <a:pt x="782980" y="102679"/>
                </a:lnTo>
                <a:lnTo>
                  <a:pt x="746137" y="76784"/>
                </a:lnTo>
                <a:lnTo>
                  <a:pt x="706678" y="54254"/>
                </a:lnTo>
                <a:lnTo>
                  <a:pt x="664845" y="35318"/>
                </a:lnTo>
                <a:lnTo>
                  <a:pt x="620877" y="20205"/>
                </a:lnTo>
                <a:lnTo>
                  <a:pt x="575005" y="9118"/>
                </a:lnTo>
                <a:lnTo>
                  <a:pt x="527481" y="2311"/>
                </a:lnTo>
                <a:lnTo>
                  <a:pt x="478536" y="0"/>
                </a:lnTo>
                <a:lnTo>
                  <a:pt x="429577" y="2311"/>
                </a:lnTo>
                <a:lnTo>
                  <a:pt x="382054" y="9118"/>
                </a:lnTo>
                <a:lnTo>
                  <a:pt x="336181" y="20205"/>
                </a:lnTo>
                <a:lnTo>
                  <a:pt x="292214" y="35318"/>
                </a:lnTo>
                <a:lnTo>
                  <a:pt x="250380" y="54254"/>
                </a:lnTo>
                <a:lnTo>
                  <a:pt x="210921" y="76784"/>
                </a:lnTo>
                <a:lnTo>
                  <a:pt x="174078" y="102679"/>
                </a:lnTo>
                <a:lnTo>
                  <a:pt x="140106" y="131724"/>
                </a:lnTo>
                <a:lnTo>
                  <a:pt x="109232" y="163690"/>
                </a:lnTo>
                <a:lnTo>
                  <a:pt x="81686" y="198348"/>
                </a:lnTo>
                <a:lnTo>
                  <a:pt x="57721" y="235470"/>
                </a:lnTo>
                <a:lnTo>
                  <a:pt x="37579" y="274853"/>
                </a:lnTo>
                <a:lnTo>
                  <a:pt x="21501" y="316242"/>
                </a:lnTo>
                <a:lnTo>
                  <a:pt x="9715" y="359448"/>
                </a:lnTo>
                <a:lnTo>
                  <a:pt x="2463" y="404215"/>
                </a:lnTo>
                <a:lnTo>
                  <a:pt x="0" y="450342"/>
                </a:lnTo>
                <a:lnTo>
                  <a:pt x="2463" y="496316"/>
                </a:lnTo>
                <a:lnTo>
                  <a:pt x="9715" y="540969"/>
                </a:lnTo>
                <a:lnTo>
                  <a:pt x="21501" y="584073"/>
                </a:lnTo>
                <a:lnTo>
                  <a:pt x="37579" y="625386"/>
                </a:lnTo>
                <a:lnTo>
                  <a:pt x="57721" y="664679"/>
                </a:lnTo>
                <a:lnTo>
                  <a:pt x="81686" y="701751"/>
                </a:lnTo>
                <a:lnTo>
                  <a:pt x="109232" y="736358"/>
                </a:lnTo>
                <a:lnTo>
                  <a:pt x="140106" y="768286"/>
                </a:lnTo>
                <a:lnTo>
                  <a:pt x="174078" y="797293"/>
                </a:lnTo>
                <a:lnTo>
                  <a:pt x="210921" y="823163"/>
                </a:lnTo>
                <a:lnTo>
                  <a:pt x="250380" y="845680"/>
                </a:lnTo>
                <a:lnTo>
                  <a:pt x="292214" y="864603"/>
                </a:lnTo>
                <a:lnTo>
                  <a:pt x="336181" y="879716"/>
                </a:lnTo>
                <a:lnTo>
                  <a:pt x="382054" y="890790"/>
                </a:lnTo>
                <a:lnTo>
                  <a:pt x="429577" y="897597"/>
                </a:lnTo>
                <a:lnTo>
                  <a:pt x="478536" y="899922"/>
                </a:lnTo>
                <a:lnTo>
                  <a:pt x="527481" y="897597"/>
                </a:lnTo>
                <a:lnTo>
                  <a:pt x="575005" y="890790"/>
                </a:lnTo>
                <a:lnTo>
                  <a:pt x="620877" y="879716"/>
                </a:lnTo>
                <a:lnTo>
                  <a:pt x="664845" y="864603"/>
                </a:lnTo>
                <a:lnTo>
                  <a:pt x="706678" y="845680"/>
                </a:lnTo>
                <a:lnTo>
                  <a:pt x="746137" y="823163"/>
                </a:lnTo>
                <a:lnTo>
                  <a:pt x="778979" y="800100"/>
                </a:lnTo>
                <a:lnTo>
                  <a:pt x="8251698" y="800100"/>
                </a:lnTo>
                <a:lnTo>
                  <a:pt x="8300352" y="795185"/>
                </a:lnTo>
                <a:lnTo>
                  <a:pt x="8345691" y="781100"/>
                </a:lnTo>
                <a:lnTo>
                  <a:pt x="8386724" y="758825"/>
                </a:lnTo>
                <a:lnTo>
                  <a:pt x="8422475" y="729322"/>
                </a:lnTo>
                <a:lnTo>
                  <a:pt x="8451977" y="693572"/>
                </a:lnTo>
                <a:lnTo>
                  <a:pt x="8474253" y="652538"/>
                </a:lnTo>
                <a:lnTo>
                  <a:pt x="8488337" y="607199"/>
                </a:lnTo>
                <a:lnTo>
                  <a:pt x="8493252" y="558546"/>
                </a:lnTo>
                <a:lnTo>
                  <a:pt x="8493252" y="36957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6769" y="550163"/>
            <a:ext cx="698754" cy="6705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72197" y="545530"/>
            <a:ext cx="708025" cy="680085"/>
          </a:xfrm>
          <a:custGeom>
            <a:avLst/>
            <a:gdLst/>
            <a:ahLst/>
            <a:cxnLst/>
            <a:rect l="l" t="t" r="r" b="b"/>
            <a:pathLst>
              <a:path w="708025" h="680085">
                <a:moveTo>
                  <a:pt x="707898" y="339151"/>
                </a:moveTo>
                <a:lnTo>
                  <a:pt x="698098" y="262869"/>
                </a:lnTo>
                <a:lnTo>
                  <a:pt x="686067" y="223987"/>
                </a:lnTo>
                <a:lnTo>
                  <a:pt x="670570" y="188215"/>
                </a:lnTo>
                <a:lnTo>
                  <a:pt x="630333" y="126001"/>
                </a:lnTo>
                <a:lnTo>
                  <a:pt x="579696" y="76227"/>
                </a:lnTo>
                <a:lnTo>
                  <a:pt x="520971" y="38895"/>
                </a:lnTo>
                <a:lnTo>
                  <a:pt x="456469" y="14005"/>
                </a:lnTo>
                <a:lnTo>
                  <a:pt x="388449" y="1555"/>
                </a:lnTo>
                <a:lnTo>
                  <a:pt x="353939" y="0"/>
                </a:lnTo>
                <a:lnTo>
                  <a:pt x="319377" y="1553"/>
                </a:lnTo>
                <a:lnTo>
                  <a:pt x="251410" y="13991"/>
                </a:lnTo>
                <a:lnTo>
                  <a:pt x="186910" y="38875"/>
                </a:lnTo>
                <a:lnTo>
                  <a:pt x="128187" y="76202"/>
                </a:lnTo>
                <a:lnTo>
                  <a:pt x="77553" y="125976"/>
                </a:lnTo>
                <a:lnTo>
                  <a:pt x="37319" y="188195"/>
                </a:lnTo>
                <a:lnTo>
                  <a:pt x="21824" y="223972"/>
                </a:lnTo>
                <a:lnTo>
                  <a:pt x="9796" y="262861"/>
                </a:lnTo>
                <a:lnTo>
                  <a:pt x="1523" y="304861"/>
                </a:lnTo>
                <a:lnTo>
                  <a:pt x="0" y="322387"/>
                </a:lnTo>
                <a:lnTo>
                  <a:pt x="0" y="357439"/>
                </a:lnTo>
                <a:lnTo>
                  <a:pt x="1524" y="374203"/>
                </a:lnTo>
                <a:lnTo>
                  <a:pt x="3810" y="391729"/>
                </a:lnTo>
                <a:lnTo>
                  <a:pt x="6858" y="408493"/>
                </a:lnTo>
                <a:lnTo>
                  <a:pt x="9144" y="416266"/>
                </a:lnTo>
                <a:lnTo>
                  <a:pt x="9144" y="339151"/>
                </a:lnTo>
                <a:lnTo>
                  <a:pt x="9905" y="322387"/>
                </a:lnTo>
                <a:lnTo>
                  <a:pt x="19789" y="263894"/>
                </a:lnTo>
                <a:lnTo>
                  <a:pt x="31893" y="225356"/>
                </a:lnTo>
                <a:lnTo>
                  <a:pt x="47448" y="190004"/>
                </a:lnTo>
                <a:lnTo>
                  <a:pt x="87735" y="128829"/>
                </a:lnTo>
                <a:lnTo>
                  <a:pt x="138298" y="80318"/>
                </a:lnTo>
                <a:lnTo>
                  <a:pt x="196786" y="44418"/>
                </a:lnTo>
                <a:lnTo>
                  <a:pt x="260846" y="21077"/>
                </a:lnTo>
                <a:lnTo>
                  <a:pt x="328127" y="10244"/>
                </a:lnTo>
                <a:lnTo>
                  <a:pt x="362240" y="9501"/>
                </a:lnTo>
                <a:lnTo>
                  <a:pt x="396276" y="11865"/>
                </a:lnTo>
                <a:lnTo>
                  <a:pt x="462942" y="25889"/>
                </a:lnTo>
                <a:lnTo>
                  <a:pt x="525773" y="52263"/>
                </a:lnTo>
                <a:lnTo>
                  <a:pt x="582417" y="90936"/>
                </a:lnTo>
                <a:lnTo>
                  <a:pt x="630522" y="141855"/>
                </a:lnTo>
                <a:lnTo>
                  <a:pt x="667736" y="204968"/>
                </a:lnTo>
                <a:lnTo>
                  <a:pt x="681524" y="241081"/>
                </a:lnTo>
                <a:lnTo>
                  <a:pt x="691707" y="280223"/>
                </a:lnTo>
                <a:lnTo>
                  <a:pt x="697992" y="322387"/>
                </a:lnTo>
                <a:lnTo>
                  <a:pt x="697992" y="417343"/>
                </a:lnTo>
                <a:lnTo>
                  <a:pt x="701418" y="404928"/>
                </a:lnTo>
                <a:lnTo>
                  <a:pt x="707136" y="356677"/>
                </a:lnTo>
                <a:lnTo>
                  <a:pt x="707898" y="339151"/>
                </a:lnTo>
                <a:close/>
              </a:path>
              <a:path w="708025" h="680085">
                <a:moveTo>
                  <a:pt x="697992" y="417343"/>
                </a:moveTo>
                <a:lnTo>
                  <a:pt x="697992" y="356677"/>
                </a:lnTo>
                <a:lnTo>
                  <a:pt x="691685" y="399433"/>
                </a:lnTo>
                <a:lnTo>
                  <a:pt x="681321" y="439107"/>
                </a:lnTo>
                <a:lnTo>
                  <a:pt x="667211" y="475685"/>
                </a:lnTo>
                <a:lnTo>
                  <a:pt x="628995" y="539503"/>
                </a:lnTo>
                <a:lnTo>
                  <a:pt x="579523" y="590780"/>
                </a:lnTo>
                <a:lnTo>
                  <a:pt x="521284" y="629409"/>
                </a:lnTo>
                <a:lnTo>
                  <a:pt x="456763" y="655281"/>
                </a:lnTo>
                <a:lnTo>
                  <a:pt x="388449" y="668291"/>
                </a:lnTo>
                <a:lnTo>
                  <a:pt x="353647" y="669939"/>
                </a:lnTo>
                <a:lnTo>
                  <a:pt x="318829" y="668331"/>
                </a:lnTo>
                <a:lnTo>
                  <a:pt x="250389" y="655294"/>
                </a:lnTo>
                <a:lnTo>
                  <a:pt x="185618" y="629073"/>
                </a:lnTo>
                <a:lnTo>
                  <a:pt x="127001" y="589561"/>
                </a:lnTo>
                <a:lnTo>
                  <a:pt x="77027" y="536650"/>
                </a:lnTo>
                <a:lnTo>
                  <a:pt x="38182" y="470234"/>
                </a:lnTo>
                <a:lnTo>
                  <a:pt x="23710" y="431928"/>
                </a:lnTo>
                <a:lnTo>
                  <a:pt x="12954" y="390205"/>
                </a:lnTo>
                <a:lnTo>
                  <a:pt x="9144" y="339151"/>
                </a:lnTo>
                <a:lnTo>
                  <a:pt x="9144" y="416266"/>
                </a:lnTo>
                <a:lnTo>
                  <a:pt x="20019" y="453246"/>
                </a:lnTo>
                <a:lnTo>
                  <a:pt x="38562" y="494723"/>
                </a:lnTo>
                <a:lnTo>
                  <a:pt x="62028" y="532676"/>
                </a:lnTo>
                <a:lnTo>
                  <a:pt x="89956" y="566858"/>
                </a:lnTo>
                <a:lnTo>
                  <a:pt x="121888" y="597021"/>
                </a:lnTo>
                <a:lnTo>
                  <a:pt x="157365" y="622919"/>
                </a:lnTo>
                <a:lnTo>
                  <a:pt x="195928" y="644304"/>
                </a:lnTo>
                <a:lnTo>
                  <a:pt x="237118" y="660928"/>
                </a:lnTo>
                <a:lnTo>
                  <a:pt x="280475" y="672544"/>
                </a:lnTo>
                <a:lnTo>
                  <a:pt x="325540" y="678906"/>
                </a:lnTo>
                <a:lnTo>
                  <a:pt x="371856" y="679765"/>
                </a:lnTo>
                <a:lnTo>
                  <a:pt x="390144" y="678241"/>
                </a:lnTo>
                <a:lnTo>
                  <a:pt x="454844" y="665952"/>
                </a:lnTo>
                <a:lnTo>
                  <a:pt x="499746" y="649832"/>
                </a:lnTo>
                <a:lnTo>
                  <a:pt x="541792" y="628061"/>
                </a:lnTo>
                <a:lnTo>
                  <a:pt x="580398" y="601108"/>
                </a:lnTo>
                <a:lnTo>
                  <a:pt x="614981" y="569437"/>
                </a:lnTo>
                <a:lnTo>
                  <a:pt x="644958" y="533517"/>
                </a:lnTo>
                <a:lnTo>
                  <a:pt x="669745" y="493815"/>
                </a:lnTo>
                <a:lnTo>
                  <a:pt x="688760" y="450796"/>
                </a:lnTo>
                <a:lnTo>
                  <a:pt x="697992" y="41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6073" y="559561"/>
            <a:ext cx="683895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773" y="1819148"/>
            <a:ext cx="7988300" cy="402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6300" y="2638425"/>
            <a:ext cx="7140176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FF0000"/>
                </a:solidFill>
              </a:rPr>
              <a:t>Image</a:t>
            </a:r>
            <a:r>
              <a:rPr sz="6600" spc="-190" dirty="0">
                <a:solidFill>
                  <a:srgbClr val="FF0000"/>
                </a:solidFill>
              </a:rPr>
              <a:t> </a:t>
            </a:r>
            <a:r>
              <a:rPr lang="en-US" sz="6600" spc="-190" dirty="0">
                <a:solidFill>
                  <a:srgbClr val="FF0000"/>
                </a:solidFill>
              </a:rPr>
              <a:t>Convolution/</a:t>
            </a:r>
            <a:r>
              <a:rPr sz="6600" spc="-10" dirty="0">
                <a:solidFill>
                  <a:srgbClr val="FF0000"/>
                </a:solidFill>
              </a:rPr>
              <a:t>Filtering</a:t>
            </a:r>
            <a:endParaRPr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5" dirty="0"/>
              <a:t> </a:t>
            </a:r>
            <a:r>
              <a:rPr spc="-10" dirty="0"/>
              <a:t>Konvolusi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0405" y="2536980"/>
            <a:ext cx="12953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3063" y="2536953"/>
            <a:ext cx="12953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latin typeface="Symbol"/>
                <a:cs typeface="Symbol"/>
              </a:rPr>
              <a:t>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1558" y="2449377"/>
            <a:ext cx="2489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-37" baseline="-2645" dirty="0">
                <a:latin typeface="Times New Roman"/>
                <a:cs typeface="Times New Roman"/>
              </a:rPr>
              <a:t>1</a:t>
            </a:r>
            <a:r>
              <a:rPr sz="2100" spc="-2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3063" y="2449350"/>
            <a:ext cx="24130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60" dirty="0">
                <a:latin typeface="Symbol"/>
                <a:cs typeface="Symbol"/>
              </a:rPr>
              <a:t></a:t>
            </a:r>
            <a:r>
              <a:rPr sz="3150" spc="-89" baseline="-2645" dirty="0">
                <a:latin typeface="Times New Roman"/>
                <a:cs typeface="Times New Roman"/>
              </a:rPr>
              <a:t>1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6158" y="2056900"/>
            <a:ext cx="2997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3150" spc="-37" baseline="-27777" dirty="0">
                <a:latin typeface="Symbol"/>
                <a:cs typeface="Symbol"/>
              </a:rPr>
              <a:t></a:t>
            </a:r>
            <a:endParaRPr sz="3150" baseline="-27777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7663" y="1649995"/>
            <a:ext cx="1120775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ctr">
              <a:lnSpc>
                <a:spcPts val="2360"/>
              </a:lnSpc>
              <a:spcBef>
                <a:spcPts val="135"/>
              </a:spcBef>
              <a:tabLst>
                <a:tab pos="443865" algn="l"/>
                <a:tab pos="808355" algn="l"/>
              </a:tabLst>
            </a:pPr>
            <a:r>
              <a:rPr sz="3150" spc="-37" baseline="-3968" dirty="0">
                <a:latin typeface="Symbol"/>
                <a:cs typeface="Symbol"/>
              </a:rPr>
              <a:t>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3150" spc="-37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R="5080" algn="ctr">
              <a:lnSpc>
                <a:spcPts val="2360"/>
              </a:lnSpc>
              <a:tabLst>
                <a:tab pos="448309" algn="l"/>
                <a:tab pos="927100" algn="l"/>
              </a:tabLst>
            </a:pPr>
            <a:r>
              <a:rPr sz="2100" spc="-50" dirty="0">
                <a:latin typeface="Symbol"/>
                <a:cs typeface="Symbol"/>
              </a:rPr>
              <a:t>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3150" spc="-75" baseline="-26455" dirty="0">
                <a:latin typeface="Times New Roman"/>
                <a:cs typeface="Times New Roman"/>
              </a:rPr>
              <a:t>4</a:t>
            </a:r>
            <a:r>
              <a:rPr sz="3150" baseline="-26455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R="12065" algn="ctr">
              <a:lnSpc>
                <a:spcPct val="100000"/>
              </a:lnSpc>
              <a:spcBef>
                <a:spcPts val="1680"/>
              </a:spcBef>
            </a:pP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9431" y="2056900"/>
            <a:ext cx="80010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i="1" dirty="0">
                <a:latin typeface="Times New Roman"/>
                <a:cs typeface="Times New Roman"/>
              </a:rPr>
              <a:t>H</a:t>
            </a:r>
            <a:r>
              <a:rPr sz="2100" i="1" spc="2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3150" spc="-37" baseline="-27777" dirty="0">
                <a:latin typeface="Symbol"/>
                <a:cs typeface="Symbol"/>
              </a:rPr>
              <a:t>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8035" y="2497456"/>
            <a:ext cx="124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0253" y="2497456"/>
            <a:ext cx="124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Symbol"/>
                <a:cs typeface="Symbol"/>
              </a:rPr>
              <a:t>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9313" y="1757531"/>
            <a:ext cx="3086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7" baseline="-26388" dirty="0">
                <a:latin typeface="Times New Roman"/>
                <a:cs typeface="Times New Roman"/>
              </a:rPr>
              <a:t>0</a:t>
            </a:r>
            <a:r>
              <a:rPr sz="2000" spc="-25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6753" y="1414200"/>
            <a:ext cx="1526540" cy="15703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35"/>
              </a:spcBef>
              <a:tabLst>
                <a:tab pos="497840" algn="l"/>
                <a:tab pos="864869" algn="l"/>
                <a:tab pos="1229995" algn="l"/>
              </a:tabLst>
            </a:pPr>
            <a:r>
              <a:rPr sz="3000" spc="-37" baseline="-4166" dirty="0">
                <a:latin typeface="Symbol"/>
                <a:cs typeface="Symbol"/>
              </a:rPr>
              <a:t>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-4166" dirty="0">
                <a:latin typeface="Symbol"/>
                <a:cs typeface="Symbol"/>
              </a:rPr>
              <a:t></a:t>
            </a:r>
            <a:endParaRPr sz="3000" baseline="-4166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40"/>
              </a:spcBef>
              <a:tabLst>
                <a:tab pos="496570" algn="l"/>
                <a:tab pos="862330" algn="l"/>
                <a:tab pos="1363345" algn="l"/>
              </a:tabLst>
            </a:pPr>
            <a:r>
              <a:rPr sz="3000" spc="-37" baseline="26388" dirty="0">
                <a:latin typeface="Symbol"/>
                <a:cs typeface="Symbol"/>
              </a:rPr>
              <a:t>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75" baseline="-27777" dirty="0">
                <a:latin typeface="Symbol"/>
                <a:cs typeface="Symbol"/>
              </a:rPr>
              <a:t></a:t>
            </a:r>
            <a:endParaRPr sz="30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45"/>
              </a:spcBef>
              <a:tabLst>
                <a:tab pos="496570" algn="l"/>
                <a:tab pos="862330" algn="l"/>
                <a:tab pos="1229995" algn="l"/>
              </a:tabLst>
            </a:pPr>
            <a:r>
              <a:rPr sz="3000" spc="-37" baseline="2777" dirty="0">
                <a:latin typeface="Symbol"/>
                <a:cs typeface="Symbol"/>
              </a:rPr>
              <a:t>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2777" dirty="0">
                <a:latin typeface="Symbol"/>
                <a:cs typeface="Symbol"/>
              </a:rPr>
              <a:t></a:t>
            </a:r>
            <a:endParaRPr sz="3000" baseline="2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35"/>
              </a:spcBef>
              <a:tabLst>
                <a:tab pos="497840" algn="l"/>
                <a:tab pos="864235" algn="l"/>
                <a:tab pos="1229995" algn="l"/>
              </a:tabLst>
            </a:pPr>
            <a:r>
              <a:rPr sz="3000" spc="-37" baseline="-13888" dirty="0">
                <a:latin typeface="Symbol"/>
                <a:cs typeface="Symbol"/>
              </a:rPr>
              <a:t>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-13888" dirty="0">
                <a:latin typeface="Symbol"/>
                <a:cs typeface="Symbol"/>
              </a:rPr>
              <a:t></a:t>
            </a:r>
            <a:endParaRPr sz="3000" baseline="-13888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1612" y="2066908"/>
            <a:ext cx="6388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3000" spc="-75" baseline="13888" dirty="0">
                <a:latin typeface="Symbol"/>
                <a:cs typeface="Symbol"/>
              </a:rPr>
              <a:t></a:t>
            </a:r>
            <a:endParaRPr sz="3000" baseline="13888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1329" y="5610141"/>
            <a:ext cx="15176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0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0327" y="5610174"/>
            <a:ext cx="15176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10" dirty="0">
                <a:latin typeface="Symbol"/>
                <a:cs typeface="Symbol"/>
              </a:rPr>
              <a:t>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1438" y="5335778"/>
            <a:ext cx="37719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25" spc="37" baseline="-33769" dirty="0">
                <a:latin typeface="Times New Roman"/>
                <a:cs typeface="Times New Roman"/>
              </a:rPr>
              <a:t>1</a:t>
            </a:r>
            <a:r>
              <a:rPr sz="2550" spc="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4927" y="5335810"/>
            <a:ext cx="36893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50" spc="-25" dirty="0">
                <a:latin typeface="Symbol"/>
                <a:cs typeface="Symbol"/>
              </a:rPr>
              <a:t></a:t>
            </a:r>
            <a:r>
              <a:rPr sz="3825" spc="-37" baseline="-33769" dirty="0">
                <a:latin typeface="Times New Roman"/>
                <a:cs typeface="Times New Roman"/>
              </a:rPr>
              <a:t>6</a:t>
            </a:r>
            <a:endParaRPr sz="3825" baseline="-337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2159" y="4706390"/>
            <a:ext cx="320675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1610">
              <a:lnSpc>
                <a:spcPts val="2770"/>
              </a:lnSpc>
              <a:spcBef>
                <a:spcPts val="135"/>
              </a:spcBef>
            </a:pPr>
            <a:r>
              <a:rPr sz="2550" spc="10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ts val="2770"/>
              </a:lnSpc>
            </a:pPr>
            <a:r>
              <a:rPr sz="3825" spc="-37" baseline="-3267" dirty="0">
                <a:latin typeface="Times New Roman"/>
                <a:cs typeface="Times New Roman"/>
              </a:rPr>
              <a:t>2</a:t>
            </a:r>
            <a:r>
              <a:rPr sz="2550" spc="-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0327" y="5021116"/>
            <a:ext cx="31559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25" dirty="0">
                <a:latin typeface="Symbol"/>
                <a:cs typeface="Symbol"/>
              </a:rPr>
              <a:t></a:t>
            </a:r>
            <a:r>
              <a:rPr sz="3825" spc="-37" baseline="-3267" dirty="0">
                <a:latin typeface="Times New Roman"/>
                <a:cs typeface="Times New Roman"/>
              </a:rPr>
              <a:t>8</a:t>
            </a:r>
            <a:endParaRPr sz="3825" baseline="-32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6792" y="4391696"/>
            <a:ext cx="37147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825" spc="-37" baseline="-26143" dirty="0">
                <a:latin typeface="Times New Roman"/>
                <a:cs typeface="Times New Roman"/>
              </a:rPr>
              <a:t>2</a:t>
            </a:r>
            <a:r>
              <a:rPr sz="2550" spc="-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2227" y="3955288"/>
            <a:ext cx="2056130" cy="19951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5"/>
              </a:spcBef>
              <a:tabLst>
                <a:tab pos="714375" algn="l"/>
                <a:tab pos="1250315" algn="l"/>
                <a:tab pos="1717039" algn="l"/>
              </a:tabLst>
            </a:pPr>
            <a:r>
              <a:rPr sz="3825" spc="-37" baseline="-4357" dirty="0">
                <a:latin typeface="Symbol"/>
                <a:cs typeface="Symbol"/>
              </a:rPr>
              <a:t></a:t>
            </a:r>
            <a:r>
              <a:rPr sz="2550" spc="-25" dirty="0">
                <a:latin typeface="Times New Roman"/>
                <a:cs typeface="Times New Roman"/>
              </a:rPr>
              <a:t>6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4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2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25" dirty="0">
                <a:latin typeface="Times New Roman"/>
                <a:cs typeface="Times New Roman"/>
              </a:rPr>
              <a:t>1</a:t>
            </a:r>
            <a:r>
              <a:rPr sz="3825" spc="37" baseline="-4357" dirty="0">
                <a:latin typeface="Symbol"/>
                <a:cs typeface="Symbol"/>
              </a:rPr>
              <a:t></a:t>
            </a:r>
            <a:endParaRPr sz="3825" baseline="-4357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614045" algn="l"/>
                <a:tab pos="1245235" algn="l"/>
              </a:tabLst>
            </a:pPr>
            <a:r>
              <a:rPr sz="3825" spc="-37" baseline="26143" dirty="0">
                <a:latin typeface="Symbol"/>
                <a:cs typeface="Symbol"/>
              </a:rPr>
              <a:t></a:t>
            </a:r>
            <a:r>
              <a:rPr sz="2550" spc="-25" dirty="0">
                <a:latin typeface="Times New Roman"/>
                <a:cs typeface="Times New Roman"/>
              </a:rPr>
              <a:t>8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25" dirty="0">
                <a:latin typeface="Times New Roman"/>
                <a:cs typeface="Times New Roman"/>
              </a:rPr>
              <a:t>10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7</a:t>
            </a:r>
            <a:endParaRPr sz="2550">
              <a:latin typeface="Times New Roman"/>
              <a:cs typeface="Times New Roman"/>
            </a:endParaRPr>
          </a:p>
          <a:p>
            <a:pPr marL="614680">
              <a:lnSpc>
                <a:spcPct val="100000"/>
              </a:lnSpc>
              <a:spcBef>
                <a:spcPts val="819"/>
              </a:spcBef>
              <a:tabLst>
                <a:tab pos="1245235" algn="l"/>
              </a:tabLst>
            </a:pPr>
            <a:r>
              <a:rPr sz="2550" spc="-25" dirty="0">
                <a:latin typeface="Times New Roman"/>
                <a:cs typeface="Times New Roman"/>
              </a:rPr>
              <a:t>10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7</a:t>
            </a:r>
            <a:endParaRPr sz="2550">
              <a:latin typeface="Times New Roman"/>
              <a:cs typeface="Times New Roman"/>
            </a:endParaRPr>
          </a:p>
          <a:p>
            <a:pPr marL="714375">
              <a:lnSpc>
                <a:spcPct val="100000"/>
              </a:lnSpc>
              <a:spcBef>
                <a:spcPts val="815"/>
              </a:spcBef>
              <a:tabLst>
                <a:tab pos="1250315" algn="l"/>
              </a:tabLst>
            </a:pPr>
            <a:r>
              <a:rPr sz="2550" spc="-50" dirty="0">
                <a:latin typeface="Times New Roman"/>
                <a:cs typeface="Times New Roman"/>
              </a:rPr>
              <a:t>4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4467" y="4787214"/>
            <a:ext cx="201295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586865" algn="l"/>
              </a:tabLst>
            </a:pPr>
            <a:r>
              <a:rPr sz="2550" i="1" dirty="0">
                <a:latin typeface="Times New Roman"/>
                <a:cs typeface="Times New Roman"/>
              </a:rPr>
              <a:t>Y</a:t>
            </a:r>
            <a:r>
              <a:rPr sz="2550" i="1" spc="2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H</a:t>
            </a:r>
            <a:r>
              <a:rPr sz="2550" i="1" spc="1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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X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3825" spc="-75" baseline="14161" dirty="0">
                <a:latin typeface="Symbol"/>
                <a:cs typeface="Symbol"/>
              </a:rPr>
              <a:t></a:t>
            </a:r>
            <a:endParaRPr sz="3825" baseline="14161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49103" y="3118866"/>
            <a:ext cx="989965" cy="741045"/>
          </a:xfrm>
          <a:custGeom>
            <a:avLst/>
            <a:gdLst/>
            <a:ahLst/>
            <a:cxnLst/>
            <a:rect l="l" t="t" r="r" b="b"/>
            <a:pathLst>
              <a:path w="989964" h="741045">
                <a:moveTo>
                  <a:pt x="931693" y="691189"/>
                </a:moveTo>
                <a:lnTo>
                  <a:pt x="5334" y="0"/>
                </a:lnTo>
                <a:lnTo>
                  <a:pt x="0" y="7620"/>
                </a:lnTo>
                <a:lnTo>
                  <a:pt x="926115" y="698627"/>
                </a:lnTo>
                <a:lnTo>
                  <a:pt x="931693" y="691189"/>
                </a:lnTo>
                <a:close/>
              </a:path>
              <a:path w="989964" h="741045">
                <a:moveTo>
                  <a:pt x="941832" y="731935"/>
                </a:moveTo>
                <a:lnTo>
                  <a:pt x="941832" y="698754"/>
                </a:lnTo>
                <a:lnTo>
                  <a:pt x="936498" y="706373"/>
                </a:lnTo>
                <a:lnTo>
                  <a:pt x="926115" y="698627"/>
                </a:lnTo>
                <a:lnTo>
                  <a:pt x="906018" y="725423"/>
                </a:lnTo>
                <a:lnTo>
                  <a:pt x="941832" y="731935"/>
                </a:lnTo>
                <a:close/>
              </a:path>
              <a:path w="989964" h="741045">
                <a:moveTo>
                  <a:pt x="941832" y="698754"/>
                </a:moveTo>
                <a:lnTo>
                  <a:pt x="931693" y="691189"/>
                </a:lnTo>
                <a:lnTo>
                  <a:pt x="926115" y="698627"/>
                </a:lnTo>
                <a:lnTo>
                  <a:pt x="936498" y="706373"/>
                </a:lnTo>
                <a:lnTo>
                  <a:pt x="941832" y="698754"/>
                </a:lnTo>
                <a:close/>
              </a:path>
              <a:path w="989964" h="741045">
                <a:moveTo>
                  <a:pt x="989838" y="740663"/>
                </a:moveTo>
                <a:lnTo>
                  <a:pt x="951738" y="664463"/>
                </a:lnTo>
                <a:lnTo>
                  <a:pt x="931693" y="691189"/>
                </a:lnTo>
                <a:lnTo>
                  <a:pt x="941832" y="698754"/>
                </a:lnTo>
                <a:lnTo>
                  <a:pt x="941832" y="731935"/>
                </a:lnTo>
                <a:lnTo>
                  <a:pt x="989838" y="74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0965" y="3058667"/>
            <a:ext cx="1300480" cy="772160"/>
          </a:xfrm>
          <a:custGeom>
            <a:avLst/>
            <a:gdLst/>
            <a:ahLst/>
            <a:cxnLst/>
            <a:rect l="l" t="t" r="r" b="b"/>
            <a:pathLst>
              <a:path w="1300479" h="772160">
                <a:moveTo>
                  <a:pt x="63451" y="728892"/>
                </a:moveTo>
                <a:lnTo>
                  <a:pt x="46481" y="700278"/>
                </a:lnTo>
                <a:lnTo>
                  <a:pt x="0" y="771906"/>
                </a:lnTo>
                <a:lnTo>
                  <a:pt x="52578" y="768150"/>
                </a:lnTo>
                <a:lnTo>
                  <a:pt x="52578" y="735330"/>
                </a:lnTo>
                <a:lnTo>
                  <a:pt x="63451" y="728892"/>
                </a:lnTo>
                <a:close/>
              </a:path>
              <a:path w="1300479" h="772160">
                <a:moveTo>
                  <a:pt x="68317" y="737097"/>
                </a:moveTo>
                <a:lnTo>
                  <a:pt x="63451" y="728892"/>
                </a:lnTo>
                <a:lnTo>
                  <a:pt x="52578" y="735330"/>
                </a:lnTo>
                <a:lnTo>
                  <a:pt x="57150" y="743712"/>
                </a:lnTo>
                <a:lnTo>
                  <a:pt x="68317" y="737097"/>
                </a:lnTo>
                <a:close/>
              </a:path>
              <a:path w="1300479" h="772160">
                <a:moveTo>
                  <a:pt x="85343" y="765810"/>
                </a:moveTo>
                <a:lnTo>
                  <a:pt x="68317" y="737097"/>
                </a:lnTo>
                <a:lnTo>
                  <a:pt x="57150" y="743712"/>
                </a:lnTo>
                <a:lnTo>
                  <a:pt x="52578" y="735330"/>
                </a:lnTo>
                <a:lnTo>
                  <a:pt x="52578" y="768150"/>
                </a:lnTo>
                <a:lnTo>
                  <a:pt x="85343" y="765810"/>
                </a:lnTo>
                <a:close/>
              </a:path>
              <a:path w="1300479" h="772160">
                <a:moveTo>
                  <a:pt x="1299972" y="7620"/>
                </a:moveTo>
                <a:lnTo>
                  <a:pt x="1294638" y="0"/>
                </a:lnTo>
                <a:lnTo>
                  <a:pt x="63451" y="728892"/>
                </a:lnTo>
                <a:lnTo>
                  <a:pt x="68317" y="737097"/>
                </a:lnTo>
                <a:lnTo>
                  <a:pt x="129997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5573" y="1592834"/>
            <a:ext cx="750252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 suatu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matrik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menyatakan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model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(dalam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spacial)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menjadi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operator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dalam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proses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gambar.</a:t>
            </a:r>
            <a:endParaRPr sz="2400">
              <a:latin typeface="Arial"/>
              <a:cs typeface="Arial"/>
            </a:endParaRPr>
          </a:p>
          <a:p>
            <a:pPr marL="355600" marR="20383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atau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komposisi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dalam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filter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400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menunjukkan jenis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digunakan.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6839" y="4235196"/>
            <a:ext cx="1981200" cy="1276350"/>
            <a:chOff x="1536839" y="4235196"/>
            <a:chExt cx="1981200" cy="1276350"/>
          </a:xfrm>
        </p:grpSpPr>
        <p:sp>
          <p:nvSpPr>
            <p:cNvPr id="5" name="object 5"/>
            <p:cNvSpPr/>
            <p:nvPr/>
          </p:nvSpPr>
          <p:spPr>
            <a:xfrm>
              <a:off x="1536839" y="4235196"/>
              <a:ext cx="1981200" cy="1276350"/>
            </a:xfrm>
            <a:custGeom>
              <a:avLst/>
              <a:gdLst/>
              <a:ahLst/>
              <a:cxnLst/>
              <a:rect l="l" t="t" r="r" b="b"/>
              <a:pathLst>
                <a:path w="1981200" h="1276350">
                  <a:moveTo>
                    <a:pt x="1981199" y="1276350"/>
                  </a:moveTo>
                  <a:lnTo>
                    <a:pt x="1981199" y="0"/>
                  </a:lnTo>
                  <a:lnTo>
                    <a:pt x="0" y="0"/>
                  </a:lnTo>
                  <a:lnTo>
                    <a:pt x="0" y="1276350"/>
                  </a:lnTo>
                  <a:lnTo>
                    <a:pt x="1981199" y="1276350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9195" y="4873752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11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7251" y="4789483"/>
            <a:ext cx="1181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7251" y="5140003"/>
            <a:ext cx="1181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2221" y="4527358"/>
            <a:ext cx="2882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25" spc="-37" baseline="-25839" dirty="0">
                <a:latin typeface="Times New Roman"/>
                <a:cs typeface="Times New Roman"/>
              </a:rPr>
              <a:t>1</a:t>
            </a:r>
            <a:r>
              <a:rPr sz="2150" spc="-2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363" y="4869510"/>
            <a:ext cx="50355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50" dirty="0">
                <a:latin typeface="Times New Roman"/>
                <a:cs typeface="Times New Roman"/>
              </a:rPr>
              <a:t>12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3225" spc="-675" baseline="-37467" dirty="0">
                <a:latin typeface="Symbol"/>
                <a:cs typeface="Symbol"/>
              </a:rPr>
              <a:t></a:t>
            </a:r>
            <a:r>
              <a:rPr sz="3225" spc="-675" baseline="16795" dirty="0">
                <a:latin typeface="Symbol"/>
                <a:cs typeface="Symbol"/>
              </a:rPr>
              <a:t></a:t>
            </a:r>
            <a:endParaRPr sz="3225" baseline="1679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2879" y="4163655"/>
            <a:ext cx="2003425" cy="12566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45"/>
              </a:spcBef>
              <a:tabLst>
                <a:tab pos="1346835" algn="l"/>
                <a:tab pos="1714500" algn="l"/>
              </a:tabLst>
            </a:pPr>
            <a:r>
              <a:rPr sz="3225" spc="-37" baseline="-3875" dirty="0">
                <a:latin typeface="Symbol"/>
                <a:cs typeface="Symbol"/>
              </a:rPr>
              <a:t>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r>
              <a:rPr sz="3225" spc="-37" baseline="-3875" dirty="0">
                <a:latin typeface="Symbol"/>
                <a:cs typeface="Symbol"/>
              </a:rPr>
              <a:t></a:t>
            </a:r>
            <a:endParaRPr sz="3225" baseline="-3875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650"/>
              </a:spcBef>
              <a:tabLst>
                <a:tab pos="643890" algn="l"/>
                <a:tab pos="1351915" algn="l"/>
              </a:tabLst>
            </a:pPr>
            <a:r>
              <a:rPr sz="2150" i="1" dirty="0">
                <a:latin typeface="Times New Roman"/>
                <a:cs typeface="Times New Roman"/>
              </a:rPr>
              <a:t>H</a:t>
            </a:r>
            <a:r>
              <a:rPr sz="2150" i="1" spc="22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3225" baseline="34883" dirty="0">
                <a:latin typeface="Times New Roman"/>
                <a:cs typeface="Times New Roman"/>
              </a:rPr>
              <a:t>1</a:t>
            </a:r>
            <a:r>
              <a:rPr sz="3225" spc="585" baseline="34883" dirty="0">
                <a:latin typeface="Times New Roman"/>
                <a:cs typeface="Times New Roman"/>
              </a:rPr>
              <a:t> </a:t>
            </a:r>
            <a:r>
              <a:rPr sz="3225" spc="-37" baseline="25839" dirty="0">
                <a:latin typeface="Symbol"/>
                <a:cs typeface="Symbol"/>
              </a:rPr>
              <a:t>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  <a:spcBef>
                <a:spcPts val="655"/>
              </a:spcBef>
              <a:tabLst>
                <a:tab pos="1346835" algn="l"/>
                <a:tab pos="1714500" algn="l"/>
              </a:tabLst>
            </a:pPr>
            <a:r>
              <a:rPr sz="3225" spc="-37" baseline="-15503" dirty="0">
                <a:latin typeface="Symbol"/>
                <a:cs typeface="Symbol"/>
              </a:rPr>
              <a:t></a:t>
            </a:r>
            <a:r>
              <a:rPr sz="2150" spc="-2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7695" y="4226052"/>
            <a:ext cx="2000250" cy="1295400"/>
          </a:xfrm>
          <a:custGeom>
            <a:avLst/>
            <a:gdLst/>
            <a:ahLst/>
            <a:cxnLst/>
            <a:rect l="l" t="t" r="r" b="b"/>
            <a:pathLst>
              <a:path w="2000250" h="1295400">
                <a:moveTo>
                  <a:pt x="2000250" y="1295400"/>
                </a:moveTo>
                <a:lnTo>
                  <a:pt x="2000250" y="0"/>
                </a:lnTo>
                <a:lnTo>
                  <a:pt x="0" y="0"/>
                </a:lnTo>
                <a:lnTo>
                  <a:pt x="0" y="1295400"/>
                </a:lnTo>
                <a:lnTo>
                  <a:pt x="4571" y="1295400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990344" y="9144"/>
                </a:lnTo>
                <a:lnTo>
                  <a:pt x="1990344" y="4572"/>
                </a:lnTo>
                <a:lnTo>
                  <a:pt x="1995677" y="9144"/>
                </a:lnTo>
                <a:lnTo>
                  <a:pt x="1995677" y="1295400"/>
                </a:lnTo>
                <a:lnTo>
                  <a:pt x="2000250" y="1295400"/>
                </a:lnTo>
                <a:close/>
              </a:path>
              <a:path w="2000250" h="129540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2000250" h="1295400">
                <a:moveTo>
                  <a:pt x="9144" y="1285494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1285494"/>
                </a:lnTo>
                <a:lnTo>
                  <a:pt x="9144" y="1285494"/>
                </a:lnTo>
                <a:close/>
              </a:path>
              <a:path w="2000250" h="1295400">
                <a:moveTo>
                  <a:pt x="1995677" y="1285494"/>
                </a:moveTo>
                <a:lnTo>
                  <a:pt x="4572" y="1285494"/>
                </a:lnTo>
                <a:lnTo>
                  <a:pt x="9144" y="1290827"/>
                </a:lnTo>
                <a:lnTo>
                  <a:pt x="9144" y="1295400"/>
                </a:lnTo>
                <a:lnTo>
                  <a:pt x="1990344" y="1295400"/>
                </a:lnTo>
                <a:lnTo>
                  <a:pt x="1990344" y="1290827"/>
                </a:lnTo>
                <a:lnTo>
                  <a:pt x="1995677" y="1285494"/>
                </a:lnTo>
                <a:close/>
              </a:path>
              <a:path w="2000250" h="1295400">
                <a:moveTo>
                  <a:pt x="9144" y="1295400"/>
                </a:moveTo>
                <a:lnTo>
                  <a:pt x="9144" y="1290827"/>
                </a:lnTo>
                <a:lnTo>
                  <a:pt x="4572" y="1285494"/>
                </a:lnTo>
                <a:lnTo>
                  <a:pt x="4571" y="1295400"/>
                </a:lnTo>
                <a:lnTo>
                  <a:pt x="9144" y="1295400"/>
                </a:lnTo>
                <a:close/>
              </a:path>
              <a:path w="2000250" h="1295400">
                <a:moveTo>
                  <a:pt x="1995677" y="9144"/>
                </a:moveTo>
                <a:lnTo>
                  <a:pt x="1990344" y="4572"/>
                </a:lnTo>
                <a:lnTo>
                  <a:pt x="1990344" y="9144"/>
                </a:lnTo>
                <a:lnTo>
                  <a:pt x="1995677" y="9144"/>
                </a:lnTo>
                <a:close/>
              </a:path>
              <a:path w="2000250" h="1295400">
                <a:moveTo>
                  <a:pt x="1995677" y="1285494"/>
                </a:moveTo>
                <a:lnTo>
                  <a:pt x="1995677" y="9144"/>
                </a:lnTo>
                <a:lnTo>
                  <a:pt x="1990344" y="9144"/>
                </a:lnTo>
                <a:lnTo>
                  <a:pt x="1990344" y="1285494"/>
                </a:lnTo>
                <a:lnTo>
                  <a:pt x="1995677" y="1285494"/>
                </a:lnTo>
                <a:close/>
              </a:path>
              <a:path w="2000250" h="1295400">
                <a:moveTo>
                  <a:pt x="1995677" y="1295400"/>
                </a:moveTo>
                <a:lnTo>
                  <a:pt x="1995677" y="1285494"/>
                </a:lnTo>
                <a:lnTo>
                  <a:pt x="1990344" y="1290827"/>
                </a:lnTo>
                <a:lnTo>
                  <a:pt x="1990344" y="1295400"/>
                </a:lnTo>
                <a:lnTo>
                  <a:pt x="1995677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1439" y="4235196"/>
            <a:ext cx="1981200" cy="1321435"/>
          </a:xfrm>
          <a:custGeom>
            <a:avLst/>
            <a:gdLst/>
            <a:ahLst/>
            <a:cxnLst/>
            <a:rect l="l" t="t" r="r" b="b"/>
            <a:pathLst>
              <a:path w="1981200" h="1321435">
                <a:moveTo>
                  <a:pt x="1981200" y="1321308"/>
                </a:moveTo>
                <a:lnTo>
                  <a:pt x="1981200" y="0"/>
                </a:lnTo>
                <a:lnTo>
                  <a:pt x="0" y="0"/>
                </a:lnTo>
                <a:lnTo>
                  <a:pt x="0" y="1321308"/>
                </a:lnTo>
                <a:lnTo>
                  <a:pt x="1981200" y="1321308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4741" y="4809562"/>
            <a:ext cx="314325" cy="636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7005">
              <a:lnSpc>
                <a:spcPts val="2390"/>
              </a:lnSpc>
              <a:spcBef>
                <a:spcPts val="130"/>
              </a:spcBef>
            </a:pPr>
            <a:r>
              <a:rPr sz="2200" spc="1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ts val="2390"/>
              </a:lnSpc>
            </a:pPr>
            <a:r>
              <a:rPr sz="3300" spc="-450" baseline="-2525" dirty="0">
                <a:latin typeface="Times New Roman"/>
                <a:cs typeface="Times New Roman"/>
              </a:rPr>
              <a:t>1</a:t>
            </a:r>
            <a:r>
              <a:rPr sz="2200" spc="-300" dirty="0">
                <a:latin typeface="Symbol"/>
                <a:cs typeface="Symbol"/>
              </a:rPr>
              <a:t></a:t>
            </a:r>
            <a:r>
              <a:rPr sz="3300" spc="-450" baseline="-17676" dirty="0">
                <a:latin typeface="Symbol"/>
                <a:cs typeface="Symbol"/>
              </a:rPr>
              <a:t></a:t>
            </a:r>
            <a:endParaRPr sz="3300" baseline="-17676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9299" y="4538289"/>
            <a:ext cx="30988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300" spc="-37" baseline="-26515" dirty="0">
                <a:latin typeface="Times New Roman"/>
                <a:cs typeface="Times New Roman"/>
              </a:rPr>
              <a:t>3</a:t>
            </a:r>
            <a:r>
              <a:rPr sz="2200" spc="-2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2440" y="4161803"/>
            <a:ext cx="1979295" cy="12992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795"/>
              </a:spcBef>
              <a:tabLst>
                <a:tab pos="1283970" algn="l"/>
                <a:tab pos="1677035" algn="l"/>
              </a:tabLst>
            </a:pPr>
            <a:r>
              <a:rPr sz="3300" spc="135" baseline="-3787" dirty="0">
                <a:latin typeface="Symbol"/>
                <a:cs typeface="Symbol"/>
              </a:rPr>
              <a:t></a:t>
            </a:r>
            <a:r>
              <a:rPr sz="2200" spc="90" dirty="0">
                <a:latin typeface="Symbol"/>
                <a:cs typeface="Symbol"/>
              </a:rPr>
              <a:t></a:t>
            </a:r>
            <a:r>
              <a:rPr sz="2200" spc="9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1</a:t>
            </a:r>
            <a:r>
              <a:rPr sz="3300" spc="-37" baseline="-3787" dirty="0">
                <a:latin typeface="Symbol"/>
                <a:cs typeface="Symbol"/>
              </a:rPr>
              <a:t></a:t>
            </a:r>
            <a:endParaRPr sz="3300" baseline="-3787">
              <a:latin typeface="Symbol"/>
              <a:cs typeface="Symbol"/>
            </a:endParaRPr>
          </a:p>
          <a:p>
            <a:pPr marL="50800">
              <a:lnSpc>
                <a:spcPts val="1864"/>
              </a:lnSpc>
              <a:spcBef>
                <a:spcPts val="700"/>
              </a:spcBef>
              <a:tabLst>
                <a:tab pos="1283970" algn="l"/>
              </a:tabLst>
            </a:pPr>
            <a:r>
              <a:rPr sz="2200" i="1" dirty="0">
                <a:latin typeface="Times New Roman"/>
                <a:cs typeface="Times New Roman"/>
              </a:rPr>
              <a:t>H</a:t>
            </a:r>
            <a:r>
              <a:rPr sz="2200" i="1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3300" spc="135" baseline="26515" dirty="0">
                <a:latin typeface="Symbol"/>
                <a:cs typeface="Symbol"/>
              </a:rPr>
              <a:t></a:t>
            </a:r>
            <a:r>
              <a:rPr sz="2200" spc="90" dirty="0">
                <a:latin typeface="Symbol"/>
                <a:cs typeface="Symbol"/>
              </a:rPr>
              <a:t></a:t>
            </a:r>
            <a:r>
              <a:rPr sz="2200" spc="9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581025">
              <a:lnSpc>
                <a:spcPts val="1670"/>
              </a:lnSpc>
            </a:pPr>
            <a:r>
              <a:rPr sz="2200" spc="10" dirty="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  <a:p>
            <a:pPr marL="581025">
              <a:lnSpc>
                <a:spcPts val="2445"/>
              </a:lnSpc>
              <a:tabLst>
                <a:tab pos="1283970" algn="l"/>
              </a:tabLst>
            </a:pPr>
            <a:r>
              <a:rPr sz="3300" spc="-390" baseline="2525" dirty="0">
                <a:latin typeface="Symbol"/>
                <a:cs typeface="Symbol"/>
              </a:rPr>
              <a:t></a:t>
            </a:r>
            <a:r>
              <a:rPr sz="3300" spc="-390" baseline="-15151" dirty="0">
                <a:latin typeface="Symbol"/>
                <a:cs typeface="Symbol"/>
              </a:rPr>
              <a:t></a:t>
            </a:r>
            <a:r>
              <a:rPr sz="2200" spc="-260" dirty="0">
                <a:latin typeface="Symbol"/>
                <a:cs typeface="Symbol"/>
              </a:rPr>
              <a:t>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2295" y="4226052"/>
            <a:ext cx="2000250" cy="1339850"/>
          </a:xfrm>
          <a:custGeom>
            <a:avLst/>
            <a:gdLst/>
            <a:ahLst/>
            <a:cxnLst/>
            <a:rect l="l" t="t" r="r" b="b"/>
            <a:pathLst>
              <a:path w="2000250" h="1339850">
                <a:moveTo>
                  <a:pt x="2000250" y="1339596"/>
                </a:moveTo>
                <a:lnTo>
                  <a:pt x="2000250" y="0"/>
                </a:lnTo>
                <a:lnTo>
                  <a:pt x="0" y="0"/>
                </a:lnTo>
                <a:lnTo>
                  <a:pt x="0" y="1339596"/>
                </a:lnTo>
                <a:lnTo>
                  <a:pt x="4572" y="1339596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990344" y="9144"/>
                </a:lnTo>
                <a:lnTo>
                  <a:pt x="1990344" y="4572"/>
                </a:lnTo>
                <a:lnTo>
                  <a:pt x="1995677" y="9144"/>
                </a:lnTo>
                <a:lnTo>
                  <a:pt x="1995677" y="1339596"/>
                </a:lnTo>
                <a:lnTo>
                  <a:pt x="2000250" y="1339596"/>
                </a:lnTo>
                <a:close/>
              </a:path>
              <a:path w="2000250" h="133985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000250" h="1339850">
                <a:moveTo>
                  <a:pt x="9143" y="133045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1330452"/>
                </a:lnTo>
                <a:lnTo>
                  <a:pt x="9143" y="1330452"/>
                </a:lnTo>
                <a:close/>
              </a:path>
              <a:path w="2000250" h="1339850">
                <a:moveTo>
                  <a:pt x="1995677" y="1330452"/>
                </a:moveTo>
                <a:lnTo>
                  <a:pt x="4572" y="1330452"/>
                </a:lnTo>
                <a:lnTo>
                  <a:pt x="9143" y="1335024"/>
                </a:lnTo>
                <a:lnTo>
                  <a:pt x="9143" y="1339596"/>
                </a:lnTo>
                <a:lnTo>
                  <a:pt x="1990344" y="1339596"/>
                </a:lnTo>
                <a:lnTo>
                  <a:pt x="1990344" y="1335024"/>
                </a:lnTo>
                <a:lnTo>
                  <a:pt x="1995677" y="1330452"/>
                </a:lnTo>
                <a:close/>
              </a:path>
              <a:path w="2000250" h="1339850">
                <a:moveTo>
                  <a:pt x="9143" y="1339596"/>
                </a:moveTo>
                <a:lnTo>
                  <a:pt x="9143" y="1335024"/>
                </a:lnTo>
                <a:lnTo>
                  <a:pt x="4572" y="1330452"/>
                </a:lnTo>
                <a:lnTo>
                  <a:pt x="4572" y="1339596"/>
                </a:lnTo>
                <a:lnTo>
                  <a:pt x="9143" y="1339596"/>
                </a:lnTo>
                <a:close/>
              </a:path>
              <a:path w="2000250" h="1339850">
                <a:moveTo>
                  <a:pt x="1995677" y="9144"/>
                </a:moveTo>
                <a:lnTo>
                  <a:pt x="1990344" y="4572"/>
                </a:lnTo>
                <a:lnTo>
                  <a:pt x="1990344" y="9144"/>
                </a:lnTo>
                <a:lnTo>
                  <a:pt x="1995677" y="9144"/>
                </a:lnTo>
                <a:close/>
              </a:path>
              <a:path w="2000250" h="1339850">
                <a:moveTo>
                  <a:pt x="1995677" y="1330452"/>
                </a:moveTo>
                <a:lnTo>
                  <a:pt x="1995677" y="9144"/>
                </a:lnTo>
                <a:lnTo>
                  <a:pt x="1990344" y="9144"/>
                </a:lnTo>
                <a:lnTo>
                  <a:pt x="1990344" y="1330452"/>
                </a:lnTo>
                <a:lnTo>
                  <a:pt x="1995677" y="1330452"/>
                </a:lnTo>
                <a:close/>
              </a:path>
              <a:path w="2000250" h="1339850">
                <a:moveTo>
                  <a:pt x="1995677" y="1339596"/>
                </a:moveTo>
                <a:lnTo>
                  <a:pt x="1995677" y="1330452"/>
                </a:lnTo>
                <a:lnTo>
                  <a:pt x="1990344" y="1335024"/>
                </a:lnTo>
                <a:lnTo>
                  <a:pt x="1990344" y="1339596"/>
                </a:lnTo>
                <a:lnTo>
                  <a:pt x="1995677" y="1339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6027" y="4235196"/>
            <a:ext cx="2480310" cy="1327785"/>
          </a:xfrm>
          <a:custGeom>
            <a:avLst/>
            <a:gdLst/>
            <a:ahLst/>
            <a:cxnLst/>
            <a:rect l="l" t="t" r="r" b="b"/>
            <a:pathLst>
              <a:path w="2480309" h="1327785">
                <a:moveTo>
                  <a:pt x="2480309" y="1327403"/>
                </a:moveTo>
                <a:lnTo>
                  <a:pt x="2480309" y="0"/>
                </a:lnTo>
                <a:lnTo>
                  <a:pt x="0" y="0"/>
                </a:lnTo>
                <a:lnTo>
                  <a:pt x="0" y="1327403"/>
                </a:lnTo>
                <a:lnTo>
                  <a:pt x="2480309" y="13274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96497" y="4812053"/>
            <a:ext cx="412750" cy="640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5430">
              <a:lnSpc>
                <a:spcPts val="2395"/>
              </a:lnSpc>
              <a:spcBef>
                <a:spcPts val="140"/>
              </a:spcBef>
            </a:pPr>
            <a:r>
              <a:rPr sz="2200" spc="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ts val="2395"/>
              </a:lnSpc>
            </a:pPr>
            <a:r>
              <a:rPr sz="3300" baseline="-2525" dirty="0">
                <a:latin typeface="Times New Roman"/>
                <a:cs typeface="Times New Roman"/>
              </a:rPr>
              <a:t>1</a:t>
            </a:r>
            <a:r>
              <a:rPr sz="3300" spc="345" baseline="-2525" dirty="0">
                <a:latin typeface="Times New Roman"/>
                <a:cs typeface="Times New Roman"/>
              </a:rPr>
              <a:t> </a:t>
            </a:r>
            <a:r>
              <a:rPr sz="2200" spc="-445" dirty="0">
                <a:latin typeface="Symbol"/>
                <a:cs typeface="Symbol"/>
              </a:rPr>
              <a:t></a:t>
            </a:r>
            <a:r>
              <a:rPr sz="3300" spc="-667" baseline="-17676" dirty="0">
                <a:latin typeface="Symbol"/>
                <a:cs typeface="Symbol"/>
              </a:rPr>
              <a:t></a:t>
            </a:r>
            <a:endParaRPr sz="3300" baseline="-17676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9376" y="4812024"/>
            <a:ext cx="403225" cy="640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ts val="2395"/>
              </a:lnSpc>
              <a:spcBef>
                <a:spcPts val="140"/>
              </a:spcBef>
            </a:pPr>
            <a:r>
              <a:rPr sz="2200" spc="15" dirty="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  <a:p>
            <a:pPr marL="25400">
              <a:lnSpc>
                <a:spcPts val="2395"/>
              </a:lnSpc>
            </a:pPr>
            <a:r>
              <a:rPr sz="2200" spc="-420" dirty="0">
                <a:latin typeface="Symbol"/>
                <a:cs typeface="Symbol"/>
              </a:rPr>
              <a:t></a:t>
            </a:r>
            <a:r>
              <a:rPr sz="3300" spc="-630" baseline="-17676" dirty="0">
                <a:latin typeface="Symbol"/>
                <a:cs typeface="Symbol"/>
              </a:rPr>
              <a:t></a:t>
            </a:r>
            <a:r>
              <a:rPr sz="3300" spc="209" baseline="-17676" dirty="0">
                <a:latin typeface="Times New Roman"/>
                <a:cs typeface="Times New Roman"/>
              </a:rPr>
              <a:t> </a:t>
            </a:r>
            <a:r>
              <a:rPr sz="3300" spc="-75" baseline="-2525" dirty="0">
                <a:latin typeface="Times New Roman"/>
                <a:cs typeface="Times New Roman"/>
              </a:rPr>
              <a:t>1</a:t>
            </a:r>
            <a:endParaRPr sz="3300" baseline="-25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9376" y="4160451"/>
            <a:ext cx="1863089" cy="13055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810"/>
              </a:spcBef>
              <a:tabLst>
                <a:tab pos="741680" algn="l"/>
                <a:tab pos="1437005" algn="l"/>
              </a:tabLst>
            </a:pPr>
            <a:r>
              <a:rPr sz="3300" baseline="-3787" dirty="0">
                <a:latin typeface="Symbol"/>
                <a:cs typeface="Symbol"/>
              </a:rPr>
              <a:t></a:t>
            </a:r>
            <a:r>
              <a:rPr sz="3300" spc="217" baseline="-3787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1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3300" spc="-75" baseline="-3787" dirty="0">
                <a:latin typeface="Symbol"/>
                <a:cs typeface="Symbol"/>
              </a:rPr>
              <a:t></a:t>
            </a:r>
            <a:endParaRPr sz="3300" baseline="-3787">
              <a:latin typeface="Symbol"/>
              <a:cs typeface="Symbol"/>
            </a:endParaRPr>
          </a:p>
          <a:p>
            <a:pPr marL="734695">
              <a:lnSpc>
                <a:spcPct val="100000"/>
              </a:lnSpc>
              <a:spcBef>
                <a:spcPts val="720"/>
              </a:spcBef>
              <a:tabLst>
                <a:tab pos="1387475" algn="l"/>
              </a:tabLst>
            </a:pPr>
            <a:r>
              <a:rPr sz="2200" spc="-25" dirty="0">
                <a:latin typeface="Times New Roman"/>
                <a:cs typeface="Times New Roman"/>
              </a:rPr>
              <a:t>0.5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</a:t>
            </a:r>
            <a:r>
              <a:rPr sz="3300" spc="-37" baseline="26515" dirty="0">
                <a:latin typeface="Symbol"/>
                <a:cs typeface="Symbol"/>
              </a:rPr>
              <a:t></a:t>
            </a:r>
            <a:endParaRPr sz="3300" baseline="26515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200" dirty="0">
                <a:latin typeface="Symbol"/>
                <a:cs typeface="Symbol"/>
              </a:rPr>
              <a:t>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5525" y="4672562"/>
            <a:ext cx="107442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2200" i="1" dirty="0">
                <a:latin typeface="Times New Roman"/>
                <a:cs typeface="Times New Roman"/>
              </a:rPr>
              <a:t>H</a:t>
            </a:r>
            <a:r>
              <a:rPr sz="2200" i="1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3300" spc="89" baseline="26515" dirty="0">
                <a:latin typeface="Symbol"/>
                <a:cs typeface="Symbol"/>
              </a:rPr>
              <a:t></a:t>
            </a:r>
            <a:r>
              <a:rPr sz="2200" spc="60" dirty="0">
                <a:latin typeface="Symbol"/>
                <a:cs typeface="Symbol"/>
              </a:rPr>
              <a:t>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56895" y="4226052"/>
            <a:ext cx="2498725" cy="1346835"/>
          </a:xfrm>
          <a:custGeom>
            <a:avLst/>
            <a:gdLst/>
            <a:ahLst/>
            <a:cxnLst/>
            <a:rect l="l" t="t" r="r" b="b"/>
            <a:pathLst>
              <a:path w="2498725" h="1346835">
                <a:moveTo>
                  <a:pt x="2498598" y="1346453"/>
                </a:moveTo>
                <a:lnTo>
                  <a:pt x="2498598" y="0"/>
                </a:lnTo>
                <a:lnTo>
                  <a:pt x="0" y="0"/>
                </a:lnTo>
                <a:lnTo>
                  <a:pt x="0" y="1346453"/>
                </a:lnTo>
                <a:lnTo>
                  <a:pt x="4571" y="1346453"/>
                </a:lnTo>
                <a:lnTo>
                  <a:pt x="4571" y="9144"/>
                </a:lnTo>
                <a:lnTo>
                  <a:pt x="9131" y="4572"/>
                </a:lnTo>
                <a:lnTo>
                  <a:pt x="9131" y="9144"/>
                </a:lnTo>
                <a:lnTo>
                  <a:pt x="2489454" y="9144"/>
                </a:lnTo>
                <a:lnTo>
                  <a:pt x="2489454" y="4572"/>
                </a:lnTo>
                <a:lnTo>
                  <a:pt x="2494026" y="9144"/>
                </a:lnTo>
                <a:lnTo>
                  <a:pt x="2494026" y="1346453"/>
                </a:lnTo>
                <a:lnTo>
                  <a:pt x="2498598" y="1346453"/>
                </a:lnTo>
                <a:close/>
              </a:path>
              <a:path w="2498725" h="1346835">
                <a:moveTo>
                  <a:pt x="9131" y="9144"/>
                </a:moveTo>
                <a:lnTo>
                  <a:pt x="9131" y="4572"/>
                </a:lnTo>
                <a:lnTo>
                  <a:pt x="4571" y="9144"/>
                </a:lnTo>
                <a:lnTo>
                  <a:pt x="9131" y="9144"/>
                </a:lnTo>
                <a:close/>
              </a:path>
              <a:path w="2498725" h="1346835">
                <a:moveTo>
                  <a:pt x="9131" y="1336548"/>
                </a:moveTo>
                <a:lnTo>
                  <a:pt x="9131" y="9144"/>
                </a:lnTo>
                <a:lnTo>
                  <a:pt x="4571" y="9144"/>
                </a:lnTo>
                <a:lnTo>
                  <a:pt x="4571" y="1336548"/>
                </a:lnTo>
                <a:lnTo>
                  <a:pt x="9131" y="1336548"/>
                </a:lnTo>
                <a:close/>
              </a:path>
              <a:path w="2498725" h="1346835">
                <a:moveTo>
                  <a:pt x="2494026" y="1336548"/>
                </a:moveTo>
                <a:lnTo>
                  <a:pt x="4571" y="1336548"/>
                </a:lnTo>
                <a:lnTo>
                  <a:pt x="9131" y="1341120"/>
                </a:lnTo>
                <a:lnTo>
                  <a:pt x="9131" y="1346453"/>
                </a:lnTo>
                <a:lnTo>
                  <a:pt x="2489454" y="1346453"/>
                </a:lnTo>
                <a:lnTo>
                  <a:pt x="2489454" y="1341120"/>
                </a:lnTo>
                <a:lnTo>
                  <a:pt x="2494026" y="1336548"/>
                </a:lnTo>
                <a:close/>
              </a:path>
              <a:path w="2498725" h="1346835">
                <a:moveTo>
                  <a:pt x="9131" y="1346453"/>
                </a:moveTo>
                <a:lnTo>
                  <a:pt x="9131" y="1341120"/>
                </a:lnTo>
                <a:lnTo>
                  <a:pt x="4571" y="1336548"/>
                </a:lnTo>
                <a:lnTo>
                  <a:pt x="4571" y="1346453"/>
                </a:lnTo>
                <a:lnTo>
                  <a:pt x="9131" y="1346453"/>
                </a:lnTo>
                <a:close/>
              </a:path>
              <a:path w="2498725" h="1346835">
                <a:moveTo>
                  <a:pt x="2494026" y="9144"/>
                </a:moveTo>
                <a:lnTo>
                  <a:pt x="2489454" y="4572"/>
                </a:lnTo>
                <a:lnTo>
                  <a:pt x="2489454" y="9144"/>
                </a:lnTo>
                <a:lnTo>
                  <a:pt x="2494026" y="9144"/>
                </a:lnTo>
                <a:close/>
              </a:path>
              <a:path w="2498725" h="1346835">
                <a:moveTo>
                  <a:pt x="2494026" y="1336548"/>
                </a:moveTo>
                <a:lnTo>
                  <a:pt x="2494026" y="9144"/>
                </a:lnTo>
                <a:lnTo>
                  <a:pt x="2489454" y="9144"/>
                </a:lnTo>
                <a:lnTo>
                  <a:pt x="2489454" y="1336548"/>
                </a:lnTo>
                <a:lnTo>
                  <a:pt x="2494026" y="1336548"/>
                </a:lnTo>
                <a:close/>
              </a:path>
              <a:path w="2498725" h="1346835">
                <a:moveTo>
                  <a:pt x="2494026" y="1346453"/>
                </a:moveTo>
                <a:lnTo>
                  <a:pt x="2494026" y="1336548"/>
                </a:lnTo>
                <a:lnTo>
                  <a:pt x="2489454" y="1341120"/>
                </a:lnTo>
                <a:lnTo>
                  <a:pt x="2489454" y="1346453"/>
                </a:lnTo>
                <a:lnTo>
                  <a:pt x="2494026" y="1346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3173" y="5709920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LOW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3739" y="5709920"/>
            <a:ext cx="208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HIGH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PASS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1064" y="5709920"/>
            <a:ext cx="217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Low</a:t>
            </a:r>
            <a:r>
              <a:rPr spc="-40" dirty="0"/>
              <a:t> </a:t>
            </a:r>
            <a:r>
              <a:rPr dirty="0"/>
              <a:t>Pass</a:t>
            </a:r>
            <a:r>
              <a:rPr spc="-35" dirty="0"/>
              <a:t>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21434"/>
            <a:ext cx="784860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Low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(LPF)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rendah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membuang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frekwensi tinggi.</a:t>
            </a:r>
            <a:endParaRPr sz="2400">
              <a:latin typeface="Arial"/>
              <a:cs typeface="Arial"/>
            </a:endParaRPr>
          </a:p>
          <a:p>
            <a:pPr marL="355600" marR="19812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LPF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digunakan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melakukan proses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efek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blur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dan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reduksi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noise.</a:t>
            </a:r>
            <a:endParaRPr sz="2400">
              <a:latin typeface="Arial"/>
              <a:cs typeface="Arial"/>
            </a:endParaRPr>
          </a:p>
          <a:p>
            <a:pPr marL="355600" marR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Ciri-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ciri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kernel dari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LPF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semua nilainya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positif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jumlah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nilainya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sama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satu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127" y="4942585"/>
            <a:ext cx="228854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dirty="0">
                <a:latin typeface="Times New Roman"/>
                <a:cs typeface="Times New Roman"/>
              </a:rPr>
              <a:t>H</a:t>
            </a:r>
            <a:r>
              <a:rPr sz="3950" i="1" spc="-450" dirty="0">
                <a:latin typeface="Times New Roman"/>
                <a:cs typeface="Times New Roman"/>
              </a:rPr>
              <a:t> </a:t>
            </a:r>
            <a:r>
              <a:rPr sz="3950" spc="105" dirty="0">
                <a:latin typeface="Times New Roman"/>
                <a:cs typeface="Times New Roman"/>
              </a:rPr>
              <a:t>(</a:t>
            </a:r>
            <a:r>
              <a:rPr sz="3950" i="1" spc="105" dirty="0">
                <a:latin typeface="Times New Roman"/>
                <a:cs typeface="Times New Roman"/>
              </a:rPr>
              <a:t>x</a:t>
            </a:r>
            <a:r>
              <a:rPr sz="3950" spc="105" dirty="0">
                <a:latin typeface="Times New Roman"/>
                <a:cs typeface="Times New Roman"/>
              </a:rPr>
              <a:t>,</a:t>
            </a:r>
            <a:r>
              <a:rPr sz="3950" spc="-125" dirty="0">
                <a:latin typeface="Times New Roman"/>
                <a:cs typeface="Times New Roman"/>
              </a:rPr>
              <a:t> </a:t>
            </a:r>
            <a:r>
              <a:rPr sz="3950" i="1" spc="80" dirty="0">
                <a:latin typeface="Times New Roman"/>
                <a:cs typeface="Times New Roman"/>
              </a:rPr>
              <a:t>y</a:t>
            </a:r>
            <a:r>
              <a:rPr sz="3950" spc="80" dirty="0">
                <a:latin typeface="Times New Roman"/>
                <a:cs typeface="Times New Roman"/>
              </a:rPr>
              <a:t>)</a:t>
            </a:r>
            <a:r>
              <a:rPr sz="3950" spc="-14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</a:t>
            </a:r>
            <a:r>
              <a:rPr sz="3950" spc="-130" dirty="0">
                <a:latin typeface="Times New Roman"/>
                <a:cs typeface="Times New Roman"/>
              </a:rPr>
              <a:t> </a:t>
            </a:r>
            <a:r>
              <a:rPr sz="3950" spc="-50" dirty="0">
                <a:latin typeface="Times New Roman"/>
                <a:cs typeface="Times New Roman"/>
              </a:rPr>
              <a:t>0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9075" y="4616535"/>
            <a:ext cx="2803525" cy="13608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8550" baseline="-8771" dirty="0">
                <a:latin typeface="Symbol"/>
                <a:cs typeface="Symbol"/>
              </a:rPr>
              <a:t></a:t>
            </a:r>
            <a:r>
              <a:rPr sz="8550" spc="-1207" baseline="-8771" dirty="0">
                <a:latin typeface="Times New Roman"/>
                <a:cs typeface="Times New Roman"/>
              </a:rPr>
              <a:t> </a:t>
            </a:r>
            <a:r>
              <a:rPr sz="3800" i="1" dirty="0">
                <a:latin typeface="Times New Roman"/>
                <a:cs typeface="Times New Roman"/>
              </a:rPr>
              <a:t>H</a:t>
            </a:r>
            <a:r>
              <a:rPr sz="3800" i="1" spc="-434" dirty="0">
                <a:latin typeface="Times New Roman"/>
                <a:cs typeface="Times New Roman"/>
              </a:rPr>
              <a:t> </a:t>
            </a:r>
            <a:r>
              <a:rPr sz="3800" spc="100" dirty="0">
                <a:latin typeface="Times New Roman"/>
                <a:cs typeface="Times New Roman"/>
              </a:rPr>
              <a:t>(</a:t>
            </a:r>
            <a:r>
              <a:rPr sz="3800" i="1" spc="100" dirty="0">
                <a:latin typeface="Times New Roman"/>
                <a:cs typeface="Times New Roman"/>
              </a:rPr>
              <a:t>x</a:t>
            </a:r>
            <a:r>
              <a:rPr sz="3800" spc="100" dirty="0">
                <a:latin typeface="Times New Roman"/>
                <a:cs typeface="Times New Roman"/>
              </a:rPr>
              <a:t>,</a:t>
            </a:r>
            <a:r>
              <a:rPr sz="3800" spc="-120" dirty="0">
                <a:latin typeface="Times New Roman"/>
                <a:cs typeface="Times New Roman"/>
              </a:rPr>
              <a:t> </a:t>
            </a:r>
            <a:r>
              <a:rPr sz="3800" i="1" spc="75" dirty="0">
                <a:latin typeface="Times New Roman"/>
                <a:cs typeface="Times New Roman"/>
              </a:rPr>
              <a:t>y</a:t>
            </a:r>
            <a:r>
              <a:rPr sz="3800" spc="75" dirty="0">
                <a:latin typeface="Times New Roman"/>
                <a:cs typeface="Times New Roman"/>
              </a:rPr>
              <a:t>)</a:t>
            </a:r>
            <a:r>
              <a:rPr sz="3800" spc="-85" dirty="0">
                <a:latin typeface="Times New Roman"/>
                <a:cs typeface="Times New Roman"/>
              </a:rPr>
              <a:t> </a:t>
            </a:r>
            <a:r>
              <a:rPr sz="3800" dirty="0">
                <a:latin typeface="Symbol"/>
                <a:cs typeface="Symbol"/>
              </a:rPr>
              <a:t></a:t>
            </a:r>
            <a:r>
              <a:rPr sz="3800" spc="-475" dirty="0">
                <a:latin typeface="Times New Roman"/>
                <a:cs typeface="Times New Roman"/>
              </a:rPr>
              <a:t> </a:t>
            </a:r>
            <a:r>
              <a:rPr sz="3800" spc="-50" dirty="0">
                <a:latin typeface="Times New Roman"/>
                <a:cs typeface="Times New Roman"/>
              </a:rPr>
              <a:t>1</a:t>
            </a:r>
            <a:endParaRPr sz="38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00"/>
              </a:spcBef>
            </a:pPr>
            <a:r>
              <a:rPr sz="2200" i="1" spc="-25" dirty="0">
                <a:latin typeface="Times New Roman"/>
                <a:cs typeface="Times New Roman"/>
              </a:rPr>
              <a:t>xy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9773" y="5110988"/>
            <a:ext cx="619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"/>
                <a:cs typeface="Arial"/>
              </a:rPr>
              <a:t>dan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 Pass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673" y="1821434"/>
            <a:ext cx="7793990" cy="3821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0541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High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(HPF)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tinggi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membuang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frekwensi rendah.</a:t>
            </a:r>
            <a:endParaRPr sz="2400">
              <a:latin typeface="Arial"/>
              <a:cs typeface="Arial"/>
            </a:endParaRPr>
          </a:p>
          <a:p>
            <a:pPr marL="393065" indent="-3429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937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HPF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digunakan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melakukan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proses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tepi.</a:t>
            </a:r>
            <a:endParaRPr sz="2400">
              <a:latin typeface="Arial"/>
              <a:cs typeface="Arial"/>
            </a:endParaRPr>
          </a:p>
          <a:p>
            <a:pPr marL="393700" marR="558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Ciri-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ciri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4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HPF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nilai-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nilainya</a:t>
            </a:r>
            <a:r>
              <a:rPr sz="24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terdiri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positif,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nol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negatif,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jumlah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nilainya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sama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nol</a:t>
            </a:r>
            <a:endParaRPr sz="2400">
              <a:latin typeface="Arial"/>
              <a:cs typeface="Arial"/>
            </a:endParaRPr>
          </a:p>
          <a:p>
            <a:pPr marL="2388235">
              <a:lnSpc>
                <a:spcPts val="5720"/>
              </a:lnSpc>
            </a:pPr>
            <a:r>
              <a:rPr sz="8325" baseline="-8508" dirty="0">
                <a:latin typeface="Symbol"/>
                <a:cs typeface="Symbol"/>
              </a:rPr>
              <a:t></a:t>
            </a:r>
            <a:r>
              <a:rPr sz="8325" spc="-1185" baseline="-8508" dirty="0">
                <a:latin typeface="Times New Roman"/>
                <a:cs typeface="Times New Roman"/>
              </a:rPr>
              <a:t> </a:t>
            </a:r>
            <a:r>
              <a:rPr sz="3700" i="1" dirty="0">
                <a:latin typeface="Times New Roman"/>
                <a:cs typeface="Times New Roman"/>
              </a:rPr>
              <a:t>H</a:t>
            </a:r>
            <a:r>
              <a:rPr sz="3700" i="1" spc="-420" dirty="0">
                <a:latin typeface="Times New Roman"/>
                <a:cs typeface="Times New Roman"/>
              </a:rPr>
              <a:t> </a:t>
            </a:r>
            <a:r>
              <a:rPr sz="3700" spc="95" dirty="0">
                <a:latin typeface="Times New Roman"/>
                <a:cs typeface="Times New Roman"/>
              </a:rPr>
              <a:t>(</a:t>
            </a:r>
            <a:r>
              <a:rPr sz="3700" i="1" spc="95" dirty="0">
                <a:latin typeface="Times New Roman"/>
                <a:cs typeface="Times New Roman"/>
              </a:rPr>
              <a:t>x</a:t>
            </a:r>
            <a:r>
              <a:rPr sz="3700" spc="95" dirty="0">
                <a:latin typeface="Times New Roman"/>
                <a:cs typeface="Times New Roman"/>
              </a:rPr>
              <a:t>,</a:t>
            </a:r>
            <a:r>
              <a:rPr sz="3700" spc="-110" dirty="0">
                <a:latin typeface="Times New Roman"/>
                <a:cs typeface="Times New Roman"/>
              </a:rPr>
              <a:t> </a:t>
            </a:r>
            <a:r>
              <a:rPr sz="3700" i="1" spc="70" dirty="0">
                <a:latin typeface="Times New Roman"/>
                <a:cs typeface="Times New Roman"/>
              </a:rPr>
              <a:t>y</a:t>
            </a:r>
            <a:r>
              <a:rPr sz="3700" spc="70" dirty="0">
                <a:latin typeface="Times New Roman"/>
                <a:cs typeface="Times New Roman"/>
              </a:rPr>
              <a:t>)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Symbol"/>
                <a:cs typeface="Symbol"/>
              </a:rPr>
              <a:t></a:t>
            </a:r>
            <a:r>
              <a:rPr sz="3700" spc="-120" dirty="0">
                <a:latin typeface="Times New Roman"/>
                <a:cs typeface="Times New Roman"/>
              </a:rPr>
              <a:t> </a:t>
            </a:r>
            <a:r>
              <a:rPr sz="3700" spc="-50" dirty="0">
                <a:latin typeface="Times New Roman"/>
                <a:cs typeface="Times New Roman"/>
              </a:rPr>
              <a:t>0</a:t>
            </a:r>
            <a:endParaRPr sz="3700">
              <a:latin typeface="Times New Roman"/>
              <a:cs typeface="Times New Roman"/>
            </a:endParaRPr>
          </a:p>
          <a:p>
            <a:pPr marL="2520950">
              <a:lnSpc>
                <a:spcPct val="100000"/>
              </a:lnSpc>
              <a:spcBef>
                <a:spcPts val="275"/>
              </a:spcBef>
            </a:pPr>
            <a:r>
              <a:rPr sz="2150" i="1" spc="-25" dirty="0">
                <a:latin typeface="Times New Roman"/>
                <a:cs typeface="Times New Roman"/>
              </a:rPr>
              <a:t>xy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Band</a:t>
            </a:r>
            <a:r>
              <a:rPr spc="-30" dirty="0"/>
              <a:t> </a:t>
            </a:r>
            <a:r>
              <a:rPr dirty="0"/>
              <a:t>Pass</a:t>
            </a:r>
            <a:r>
              <a:rPr spc="-30" dirty="0"/>
              <a:t>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973" y="1748282"/>
            <a:ext cx="8064500" cy="38881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5765" marR="68580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Band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(BPF)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yang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tinggi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rendah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batasan tertentu.</a:t>
            </a:r>
            <a:endParaRPr sz="2400">
              <a:latin typeface="Arial"/>
              <a:cs typeface="Arial"/>
            </a:endParaRPr>
          </a:p>
          <a:p>
            <a:pPr marL="406400" marR="1516380" indent="-342900">
              <a:lnSpc>
                <a:spcPct val="80000"/>
              </a:lnSpc>
              <a:spcBef>
                <a:spcPts val="57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BPF</a:t>
            </a:r>
            <a:r>
              <a:rPr sz="2400" spc="-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digunakan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melakukan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proses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efek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sharpeness.</a:t>
            </a:r>
            <a:endParaRPr sz="2400">
              <a:latin typeface="Arial"/>
              <a:cs typeface="Arial"/>
            </a:endParaRPr>
          </a:p>
          <a:p>
            <a:pPr marL="406400" marR="313690" indent="-342900">
              <a:lnSpc>
                <a:spcPct val="80000"/>
              </a:lnSpc>
              <a:spcBef>
                <a:spcPts val="575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Ciri-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ciri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4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dari BPF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nilai-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nilainya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terdiri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positif,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nol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negatif,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jumlah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nilainya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tidak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sama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nol</a:t>
            </a:r>
            <a:endParaRPr sz="2400">
              <a:latin typeface="Arial"/>
              <a:cs typeface="Arial"/>
            </a:endParaRPr>
          </a:p>
          <a:p>
            <a:pPr marL="2400300">
              <a:lnSpc>
                <a:spcPct val="100000"/>
              </a:lnSpc>
              <a:spcBef>
                <a:spcPts val="894"/>
              </a:spcBef>
            </a:pPr>
            <a:r>
              <a:rPr sz="8175" baseline="-8664" dirty="0">
                <a:latin typeface="Symbol"/>
                <a:cs typeface="Symbol"/>
              </a:rPr>
              <a:t></a:t>
            </a:r>
            <a:r>
              <a:rPr sz="8175" spc="-1139" baseline="-8664" dirty="0">
                <a:latin typeface="Times New Roman"/>
                <a:cs typeface="Times New Roman"/>
              </a:rPr>
              <a:t> </a:t>
            </a:r>
            <a:r>
              <a:rPr sz="3650" i="1" spc="-35" dirty="0">
                <a:latin typeface="Times New Roman"/>
                <a:cs typeface="Times New Roman"/>
              </a:rPr>
              <a:t>H</a:t>
            </a:r>
            <a:r>
              <a:rPr sz="3650" i="1" spc="-409" dirty="0">
                <a:latin typeface="Times New Roman"/>
                <a:cs typeface="Times New Roman"/>
              </a:rPr>
              <a:t> </a:t>
            </a:r>
            <a:r>
              <a:rPr sz="3650" spc="85" dirty="0">
                <a:latin typeface="Times New Roman"/>
                <a:cs typeface="Times New Roman"/>
              </a:rPr>
              <a:t>(</a:t>
            </a:r>
            <a:r>
              <a:rPr sz="3650" i="1" spc="85" dirty="0">
                <a:latin typeface="Times New Roman"/>
                <a:cs typeface="Times New Roman"/>
              </a:rPr>
              <a:t>x</a:t>
            </a:r>
            <a:r>
              <a:rPr sz="3650" spc="85" dirty="0">
                <a:latin typeface="Times New Roman"/>
                <a:cs typeface="Times New Roman"/>
              </a:rPr>
              <a:t>,</a:t>
            </a:r>
            <a:r>
              <a:rPr sz="3650" spc="-120" dirty="0">
                <a:latin typeface="Times New Roman"/>
                <a:cs typeface="Times New Roman"/>
              </a:rPr>
              <a:t> </a:t>
            </a:r>
            <a:r>
              <a:rPr sz="3650" i="1" spc="60" dirty="0">
                <a:latin typeface="Times New Roman"/>
                <a:cs typeface="Times New Roman"/>
              </a:rPr>
              <a:t>y</a:t>
            </a:r>
            <a:r>
              <a:rPr sz="3650" spc="60" dirty="0">
                <a:latin typeface="Times New Roman"/>
                <a:cs typeface="Times New Roman"/>
              </a:rPr>
              <a:t>)</a:t>
            </a:r>
            <a:r>
              <a:rPr sz="3650" spc="-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Symbol"/>
                <a:cs typeface="Symbol"/>
              </a:rPr>
              <a:t></a:t>
            </a:r>
            <a:r>
              <a:rPr sz="3650" spc="-65" dirty="0">
                <a:latin typeface="Times New Roman"/>
                <a:cs typeface="Times New Roman"/>
              </a:rPr>
              <a:t> </a:t>
            </a:r>
            <a:r>
              <a:rPr sz="3650" spc="-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2530475">
              <a:lnSpc>
                <a:spcPct val="100000"/>
              </a:lnSpc>
              <a:spcBef>
                <a:spcPts val="295"/>
              </a:spcBef>
            </a:pPr>
            <a:r>
              <a:rPr sz="2100" i="1" spc="-25" dirty="0">
                <a:latin typeface="Times New Roman"/>
                <a:cs typeface="Times New Roman"/>
              </a:rPr>
              <a:t>xy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2845" y="1915952"/>
            <a:ext cx="32677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FF0000"/>
                </a:solidFill>
              </a:rPr>
              <a:t>Reduksi</a:t>
            </a:r>
            <a:r>
              <a:rPr sz="4400" spc="-145" dirty="0">
                <a:solidFill>
                  <a:srgbClr val="FF0000"/>
                </a:solidFill>
              </a:rPr>
              <a:t> </a:t>
            </a:r>
            <a:r>
              <a:rPr sz="4400" spc="-10" dirty="0">
                <a:solidFill>
                  <a:srgbClr val="FF0000"/>
                </a:solidFill>
              </a:rPr>
              <a:t>Noise</a:t>
            </a:r>
            <a:endParaRPr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720525"/>
            <a:ext cx="5173980" cy="4271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33339A"/>
                </a:solidFill>
                <a:latin typeface="Arial"/>
                <a:cs typeface="Arial"/>
              </a:rPr>
              <a:t>Macam-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macam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Gaussian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Speckle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28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Salt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&amp;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Pepper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3200" spc="-1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3200" spc="-1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Reduksi</a:t>
            </a:r>
            <a:r>
              <a:rPr sz="3200" spc="-1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Rata-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Rata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Gaussian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Sekilas</a:t>
            </a:r>
            <a:r>
              <a:rPr spc="-30" dirty="0"/>
              <a:t> </a:t>
            </a:r>
            <a:r>
              <a:rPr dirty="0"/>
              <a:t>Tentang</a:t>
            </a:r>
            <a:r>
              <a:rPr spc="-30" dirty="0"/>
              <a:t> </a:t>
            </a:r>
            <a:r>
              <a:rPr dirty="0"/>
              <a:t>Noise</a:t>
            </a:r>
            <a:r>
              <a:rPr spc="-25" dirty="0"/>
              <a:t> </a:t>
            </a:r>
            <a:r>
              <a:rPr dirty="0"/>
              <a:t>Pada</a:t>
            </a:r>
            <a:r>
              <a:rPr spc="-25" dirty="0"/>
              <a:t> </a:t>
            </a:r>
            <a:r>
              <a:rPr spc="-10" dirty="0"/>
              <a:t>Citra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148"/>
            <a:ext cx="7580630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dasarnya</a:t>
            </a:r>
            <a:r>
              <a:rPr sz="3200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gangguan-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gangguan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baik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karena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kesalahan</a:t>
            </a:r>
            <a:r>
              <a:rPr sz="3200" spc="-15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3200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capture</a:t>
            </a:r>
            <a:r>
              <a:rPr sz="3200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maupun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kerusakan</a:t>
            </a:r>
            <a:r>
              <a:rPr sz="3200" spc="-1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karena</a:t>
            </a:r>
            <a:r>
              <a:rPr sz="3200" spc="-1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gangguan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eksternal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sperti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sudah</a:t>
            </a:r>
            <a:r>
              <a:rPr sz="3200" spc="-1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33339A"/>
                </a:solidFill>
                <a:latin typeface="Arial"/>
                <a:cs typeface="Arial"/>
              </a:rPr>
              <a:t>tua.</a:t>
            </a:r>
            <a:endParaRPr sz="3200">
              <a:latin typeface="Arial"/>
              <a:cs typeface="Arial"/>
            </a:endParaRPr>
          </a:p>
          <a:p>
            <a:pPr marL="355600" marR="48895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114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3200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14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dapat</a:t>
            </a:r>
            <a:r>
              <a:rPr sz="3200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ditiru</a:t>
            </a:r>
            <a:r>
              <a:rPr sz="3200" spc="-114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dengan </a:t>
            </a:r>
            <a:r>
              <a:rPr sz="3200" spc="-25" dirty="0">
                <a:solidFill>
                  <a:srgbClr val="33339A"/>
                </a:solidFill>
                <a:latin typeface="Arial"/>
                <a:cs typeface="Arial"/>
              </a:rPr>
              <a:t>perilaku-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perilaku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kerusakan</a:t>
            </a:r>
            <a:r>
              <a:rPr sz="3200" spc="-1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3200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sering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terjadi</a:t>
            </a:r>
            <a:r>
              <a:rPr sz="3200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gambar.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Macam-</a:t>
            </a:r>
            <a:r>
              <a:rPr dirty="0"/>
              <a:t>Macam</a:t>
            </a:r>
            <a:r>
              <a:rPr spc="-15" dirty="0"/>
              <a:t> </a:t>
            </a:r>
            <a:r>
              <a:rPr spc="-10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73" y="1394713"/>
            <a:ext cx="784669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Macam-macam</a:t>
            </a:r>
            <a:r>
              <a:rPr sz="2800" spc="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noise yang</a:t>
            </a:r>
            <a:r>
              <a:rPr sz="2800" spc="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bisa </a:t>
            </a: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dibangkitkan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untuk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menguji</a:t>
            </a:r>
            <a:r>
              <a:rPr sz="2800" spc="1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apakah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suatu proses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reduksi </a:t>
            </a: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noise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berhasil, malah saat ini banyak digunakan </a:t>
            </a:r>
            <a:r>
              <a:rPr sz="2800" spc="-20" dirty="0">
                <a:solidFill>
                  <a:srgbClr val="009ACC"/>
                </a:solidFill>
                <a:latin typeface="Arial"/>
                <a:cs typeface="Arial"/>
              </a:rPr>
              <a:t>juga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untuk</a:t>
            </a: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efek-efek</a:t>
            </a: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 spesial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507365" indent="-342900">
              <a:lnSpc>
                <a:spcPct val="100000"/>
              </a:lnSpc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Gaussian</a:t>
            </a:r>
            <a:endParaRPr sz="3200">
              <a:latin typeface="Arial"/>
              <a:cs typeface="Arial"/>
            </a:endParaRPr>
          </a:p>
          <a:p>
            <a:pPr marL="5073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Speckle</a:t>
            </a:r>
            <a:endParaRPr sz="3200">
              <a:latin typeface="Arial"/>
              <a:cs typeface="Arial"/>
            </a:endParaRPr>
          </a:p>
          <a:p>
            <a:pPr marL="5073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7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Salt</a:t>
            </a:r>
            <a:r>
              <a:rPr sz="3200" spc="-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&amp;</a:t>
            </a:r>
            <a:r>
              <a:rPr sz="3200" spc="-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Pepper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 </a:t>
            </a:r>
            <a:r>
              <a:rPr spc="-10" dirty="0"/>
              <a:t>Gaussian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1722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Noise</a:t>
            </a:r>
            <a:r>
              <a:rPr spc="-90" dirty="0"/>
              <a:t> </a:t>
            </a:r>
            <a:r>
              <a:rPr dirty="0"/>
              <a:t>ini</a:t>
            </a:r>
            <a:r>
              <a:rPr spc="-90" dirty="0"/>
              <a:t> </a:t>
            </a:r>
            <a:r>
              <a:rPr spc="-10" dirty="0"/>
              <a:t>dibangkitkan</a:t>
            </a:r>
            <a:r>
              <a:rPr spc="-90" dirty="0"/>
              <a:t> </a:t>
            </a:r>
            <a:r>
              <a:rPr spc="-10" dirty="0"/>
              <a:t>menggunakan </a:t>
            </a:r>
            <a:r>
              <a:rPr dirty="0"/>
              <a:t>pembangkit</a:t>
            </a:r>
            <a:r>
              <a:rPr spc="-160" dirty="0"/>
              <a:t> </a:t>
            </a:r>
            <a:r>
              <a:rPr dirty="0"/>
              <a:t>bilangan</a:t>
            </a:r>
            <a:r>
              <a:rPr spc="-160" dirty="0"/>
              <a:t> </a:t>
            </a:r>
            <a:r>
              <a:rPr dirty="0"/>
              <a:t>acak</a:t>
            </a:r>
            <a:r>
              <a:rPr spc="-160" dirty="0"/>
              <a:t> </a:t>
            </a:r>
            <a:r>
              <a:rPr spc="-10" dirty="0"/>
              <a:t>berdistribusi gaussian,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Titik-</a:t>
            </a:r>
            <a:r>
              <a:rPr dirty="0"/>
              <a:t>titik</a:t>
            </a:r>
            <a:r>
              <a:rPr spc="-95" dirty="0"/>
              <a:t> </a:t>
            </a:r>
            <a:r>
              <a:rPr dirty="0"/>
              <a:t>yang</a:t>
            </a:r>
            <a:r>
              <a:rPr spc="-90" dirty="0"/>
              <a:t> </a:t>
            </a:r>
            <a:r>
              <a:rPr dirty="0"/>
              <a:t>terkena</a:t>
            </a:r>
            <a:r>
              <a:rPr spc="-85" dirty="0"/>
              <a:t> </a:t>
            </a:r>
            <a:r>
              <a:rPr dirty="0"/>
              <a:t>noise</a:t>
            </a:r>
            <a:r>
              <a:rPr spc="-95" dirty="0"/>
              <a:t> </a:t>
            </a:r>
            <a:r>
              <a:rPr dirty="0"/>
              <a:t>akan</a:t>
            </a:r>
            <a:r>
              <a:rPr spc="-90" dirty="0"/>
              <a:t> </a:t>
            </a:r>
            <a:r>
              <a:rPr spc="-10" dirty="0"/>
              <a:t>berubah </a:t>
            </a:r>
            <a:r>
              <a:rPr dirty="0"/>
              <a:t>warna</a:t>
            </a:r>
            <a:r>
              <a:rPr spc="-145" dirty="0"/>
              <a:t> </a:t>
            </a:r>
            <a:r>
              <a:rPr dirty="0"/>
              <a:t>(derajat</a:t>
            </a:r>
            <a:r>
              <a:rPr spc="-150" dirty="0"/>
              <a:t> </a:t>
            </a:r>
            <a:r>
              <a:rPr dirty="0"/>
              <a:t>keabuan)</a:t>
            </a:r>
            <a:r>
              <a:rPr spc="-145" dirty="0"/>
              <a:t> </a:t>
            </a:r>
            <a:r>
              <a:rPr dirty="0"/>
              <a:t>secara</a:t>
            </a:r>
            <a:r>
              <a:rPr spc="-145" dirty="0"/>
              <a:t> </a:t>
            </a:r>
            <a:r>
              <a:rPr spc="-20" dirty="0"/>
              <a:t>acak </a:t>
            </a:r>
            <a:r>
              <a:rPr spc="-10" dirty="0"/>
              <a:t>menggunakan</a:t>
            </a:r>
            <a:r>
              <a:rPr spc="-175" dirty="0"/>
              <a:t> </a:t>
            </a:r>
            <a:r>
              <a:rPr dirty="0"/>
              <a:t>distribusi</a:t>
            </a:r>
            <a:r>
              <a:rPr spc="-155" dirty="0"/>
              <a:t> </a:t>
            </a:r>
            <a:r>
              <a:rPr spc="-10" dirty="0"/>
              <a:t>gaussian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6861"/>
            <a:ext cx="692340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Prinsip</a:t>
            </a:r>
            <a:r>
              <a:rPr sz="36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Filtering</a:t>
            </a:r>
            <a:r>
              <a:rPr sz="36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Di</a:t>
            </a:r>
            <a:r>
              <a:rPr sz="36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Dalam</a:t>
            </a:r>
            <a:r>
              <a:rPr sz="36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33339A"/>
                </a:solidFill>
                <a:latin typeface="Arial"/>
                <a:cs typeface="Arial"/>
              </a:rPr>
              <a:t>Image </a:t>
            </a:r>
            <a:r>
              <a:rPr sz="3600" spc="-10" dirty="0">
                <a:solidFill>
                  <a:srgbClr val="33339A"/>
                </a:solidFill>
                <a:latin typeface="Arial"/>
                <a:cs typeface="Arial"/>
              </a:rPr>
              <a:t>Processing</a:t>
            </a:r>
            <a:endParaRPr sz="3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spc="-10" dirty="0">
                <a:solidFill>
                  <a:srgbClr val="33339A"/>
                </a:solidFill>
                <a:latin typeface="Arial"/>
                <a:cs typeface="Arial"/>
              </a:rPr>
              <a:t>Konvolusi</a:t>
            </a:r>
            <a:endParaRPr sz="3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Low-Pass</a:t>
            </a:r>
            <a:r>
              <a:rPr sz="3600" spc="-10" dirty="0">
                <a:solidFill>
                  <a:srgbClr val="33339A"/>
                </a:solidFill>
                <a:latin typeface="Arial"/>
                <a:cs typeface="Arial"/>
              </a:rPr>
              <a:t> Filter</a:t>
            </a:r>
            <a:endParaRPr sz="3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33339A"/>
                </a:solidFill>
                <a:latin typeface="Arial"/>
                <a:cs typeface="Arial"/>
              </a:rPr>
              <a:t>High-Pass</a:t>
            </a:r>
            <a:r>
              <a:rPr sz="3600" spc="-10" dirty="0">
                <a:solidFill>
                  <a:srgbClr val="33339A"/>
                </a:solidFill>
                <a:latin typeface="Arial"/>
                <a:cs typeface="Arial"/>
              </a:rPr>
              <a:t> Filter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 </a:t>
            </a:r>
            <a:r>
              <a:rPr spc="-10" dirty="0"/>
              <a:t>Gaussian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7521" y="1562100"/>
            <a:ext cx="4437380" cy="5085080"/>
            <a:chOff x="897521" y="1562100"/>
            <a:chExt cx="4437380" cy="5085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521" y="1562100"/>
              <a:ext cx="4437126" cy="25206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521" y="4126230"/>
              <a:ext cx="4437126" cy="252069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406275" y="1562100"/>
            <a:ext cx="4436745" cy="5085080"/>
            <a:chOff x="5406275" y="1562100"/>
            <a:chExt cx="4436745" cy="5085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6275" y="1562100"/>
              <a:ext cx="4436364" cy="25206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6275" y="4126230"/>
              <a:ext cx="4436364" cy="25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 </a:t>
            </a:r>
            <a:r>
              <a:rPr spc="-10" dirty="0"/>
              <a:t>Speckle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034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Noise</a:t>
            </a:r>
            <a:r>
              <a:rPr spc="-90" dirty="0"/>
              <a:t> </a:t>
            </a:r>
            <a:r>
              <a:rPr dirty="0"/>
              <a:t>ini</a:t>
            </a:r>
            <a:r>
              <a:rPr spc="-90" dirty="0"/>
              <a:t> </a:t>
            </a:r>
            <a:r>
              <a:rPr spc="-10" dirty="0"/>
              <a:t>dibangkitkan</a:t>
            </a:r>
            <a:r>
              <a:rPr spc="-90" dirty="0"/>
              <a:t> </a:t>
            </a:r>
            <a:r>
              <a:rPr spc="-10" dirty="0"/>
              <a:t>menggunakan </a:t>
            </a:r>
            <a:r>
              <a:rPr dirty="0"/>
              <a:t>pembangkit</a:t>
            </a:r>
            <a:r>
              <a:rPr spc="-160" dirty="0"/>
              <a:t> </a:t>
            </a:r>
            <a:r>
              <a:rPr dirty="0"/>
              <a:t>bilangan</a:t>
            </a:r>
            <a:r>
              <a:rPr spc="-160" dirty="0"/>
              <a:t> </a:t>
            </a:r>
            <a:r>
              <a:rPr dirty="0"/>
              <a:t>acak</a:t>
            </a:r>
            <a:r>
              <a:rPr spc="-160" dirty="0"/>
              <a:t> </a:t>
            </a:r>
            <a:r>
              <a:rPr spc="-10" dirty="0"/>
              <a:t>berdistribusi </a:t>
            </a:r>
            <a:r>
              <a:rPr dirty="0"/>
              <a:t>gaussian</a:t>
            </a:r>
            <a:r>
              <a:rPr spc="-170" dirty="0"/>
              <a:t> </a:t>
            </a:r>
            <a:r>
              <a:rPr spc="-10" dirty="0"/>
              <a:t>(direkomendasikan</a:t>
            </a:r>
            <a:r>
              <a:rPr spc="-165" dirty="0"/>
              <a:t> </a:t>
            </a:r>
            <a:r>
              <a:rPr dirty="0"/>
              <a:t>sampai</a:t>
            </a:r>
            <a:r>
              <a:rPr spc="-170" dirty="0"/>
              <a:t> </a:t>
            </a:r>
            <a:r>
              <a:rPr spc="-20" dirty="0"/>
              <a:t>pada </a:t>
            </a:r>
            <a:r>
              <a:rPr spc="-10" dirty="0"/>
              <a:t>turunannya)</a:t>
            </a:r>
            <a:r>
              <a:rPr spc="-125" dirty="0"/>
              <a:t> </a:t>
            </a:r>
            <a:r>
              <a:rPr dirty="0"/>
              <a:t>atau</a:t>
            </a:r>
            <a:r>
              <a:rPr spc="-125" dirty="0"/>
              <a:t> </a:t>
            </a:r>
            <a:r>
              <a:rPr dirty="0"/>
              <a:t>bilangan</a:t>
            </a:r>
            <a:r>
              <a:rPr spc="-125" dirty="0"/>
              <a:t> </a:t>
            </a:r>
            <a:r>
              <a:rPr spc="-20" dirty="0"/>
              <a:t>acak </a:t>
            </a:r>
            <a:r>
              <a:rPr dirty="0"/>
              <a:t>berditribusi</a:t>
            </a:r>
            <a:r>
              <a:rPr spc="-215" dirty="0"/>
              <a:t> </a:t>
            </a:r>
            <a:r>
              <a:rPr spc="-10" dirty="0"/>
              <a:t>uniform,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Titik-</a:t>
            </a:r>
            <a:r>
              <a:rPr dirty="0"/>
              <a:t>titik</a:t>
            </a:r>
            <a:r>
              <a:rPr spc="-95" dirty="0"/>
              <a:t> </a:t>
            </a:r>
            <a:r>
              <a:rPr dirty="0"/>
              <a:t>yang</a:t>
            </a:r>
            <a:r>
              <a:rPr spc="-90" dirty="0"/>
              <a:t> </a:t>
            </a:r>
            <a:r>
              <a:rPr dirty="0"/>
              <a:t>terkena</a:t>
            </a:r>
            <a:r>
              <a:rPr spc="-85" dirty="0"/>
              <a:t> </a:t>
            </a:r>
            <a:r>
              <a:rPr dirty="0"/>
              <a:t>noise</a:t>
            </a:r>
            <a:r>
              <a:rPr spc="-95" dirty="0"/>
              <a:t> </a:t>
            </a:r>
            <a:r>
              <a:rPr dirty="0"/>
              <a:t>akan</a:t>
            </a:r>
            <a:r>
              <a:rPr spc="-90" dirty="0"/>
              <a:t> </a:t>
            </a:r>
            <a:r>
              <a:rPr spc="-10" dirty="0"/>
              <a:t>berubah </a:t>
            </a:r>
            <a:r>
              <a:rPr dirty="0"/>
              <a:t>warna</a:t>
            </a:r>
            <a:r>
              <a:rPr spc="-140" dirty="0"/>
              <a:t> </a:t>
            </a:r>
            <a:r>
              <a:rPr dirty="0"/>
              <a:t>(derajat</a:t>
            </a:r>
            <a:r>
              <a:rPr spc="-135" dirty="0"/>
              <a:t> </a:t>
            </a:r>
            <a:r>
              <a:rPr dirty="0"/>
              <a:t>keabuan)</a:t>
            </a:r>
            <a:r>
              <a:rPr spc="-135" dirty="0"/>
              <a:t> </a:t>
            </a:r>
            <a:r>
              <a:rPr dirty="0"/>
              <a:t>hitam</a:t>
            </a:r>
            <a:r>
              <a:rPr spc="-140" dirty="0"/>
              <a:t> </a:t>
            </a:r>
            <a:r>
              <a:rPr spc="-20" dirty="0"/>
              <a:t>atau </a:t>
            </a:r>
            <a:r>
              <a:rPr dirty="0"/>
              <a:t>nilainya</a:t>
            </a:r>
            <a:r>
              <a:rPr spc="-145" dirty="0"/>
              <a:t> </a:t>
            </a:r>
            <a:r>
              <a:rPr dirty="0"/>
              <a:t>menjadi</a:t>
            </a:r>
            <a:r>
              <a:rPr spc="-145" dirty="0"/>
              <a:t> </a:t>
            </a:r>
            <a:r>
              <a:rPr spc="-25" dirty="0"/>
              <a:t>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 </a:t>
            </a:r>
            <a:r>
              <a:rPr spc="-10" dirty="0"/>
              <a:t>Speckle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7239" y="1568196"/>
            <a:ext cx="8915400" cy="2520315"/>
            <a:chOff x="927239" y="1568196"/>
            <a:chExt cx="8915400" cy="2520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239" y="1568196"/>
              <a:ext cx="4437126" cy="25199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6275" y="1568196"/>
              <a:ext cx="4436364" cy="25199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27239" y="4136897"/>
            <a:ext cx="8915400" cy="2520315"/>
            <a:chOff x="927239" y="4136897"/>
            <a:chExt cx="8915400" cy="25203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39" y="4136897"/>
              <a:ext cx="4437126" cy="25199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6275" y="4136897"/>
              <a:ext cx="4436364" cy="2519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20" dirty="0"/>
              <a:t> </a:t>
            </a:r>
            <a:r>
              <a:rPr dirty="0"/>
              <a:t>Salt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Pepper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034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Noise</a:t>
            </a:r>
            <a:r>
              <a:rPr spc="-90" dirty="0"/>
              <a:t> </a:t>
            </a:r>
            <a:r>
              <a:rPr dirty="0"/>
              <a:t>ini</a:t>
            </a:r>
            <a:r>
              <a:rPr spc="-90" dirty="0"/>
              <a:t> </a:t>
            </a:r>
            <a:r>
              <a:rPr spc="-10" dirty="0"/>
              <a:t>dibangkitkan</a:t>
            </a:r>
            <a:r>
              <a:rPr spc="-90" dirty="0"/>
              <a:t> </a:t>
            </a:r>
            <a:r>
              <a:rPr spc="-10" dirty="0"/>
              <a:t>menggunakan </a:t>
            </a:r>
            <a:r>
              <a:rPr dirty="0"/>
              <a:t>pembangkit</a:t>
            </a:r>
            <a:r>
              <a:rPr spc="-160" dirty="0"/>
              <a:t> </a:t>
            </a:r>
            <a:r>
              <a:rPr dirty="0"/>
              <a:t>bilangan</a:t>
            </a:r>
            <a:r>
              <a:rPr spc="-160" dirty="0"/>
              <a:t> </a:t>
            </a:r>
            <a:r>
              <a:rPr dirty="0"/>
              <a:t>acak</a:t>
            </a:r>
            <a:r>
              <a:rPr spc="-160" dirty="0"/>
              <a:t> </a:t>
            </a:r>
            <a:r>
              <a:rPr spc="-10" dirty="0"/>
              <a:t>berdistribusi </a:t>
            </a:r>
            <a:r>
              <a:rPr dirty="0"/>
              <a:t>gaussian</a:t>
            </a:r>
            <a:r>
              <a:rPr spc="-170" dirty="0"/>
              <a:t> </a:t>
            </a:r>
            <a:r>
              <a:rPr spc="-10" dirty="0"/>
              <a:t>(direkomendasikan</a:t>
            </a:r>
            <a:r>
              <a:rPr spc="-165" dirty="0"/>
              <a:t> </a:t>
            </a:r>
            <a:r>
              <a:rPr dirty="0"/>
              <a:t>sampai</a:t>
            </a:r>
            <a:r>
              <a:rPr spc="-170" dirty="0"/>
              <a:t> </a:t>
            </a:r>
            <a:r>
              <a:rPr spc="-20" dirty="0"/>
              <a:t>pada </a:t>
            </a:r>
            <a:r>
              <a:rPr spc="-10" dirty="0"/>
              <a:t>turunannya)</a:t>
            </a:r>
            <a:r>
              <a:rPr spc="-125" dirty="0"/>
              <a:t> </a:t>
            </a:r>
            <a:r>
              <a:rPr dirty="0"/>
              <a:t>atau</a:t>
            </a:r>
            <a:r>
              <a:rPr spc="-125" dirty="0"/>
              <a:t> </a:t>
            </a:r>
            <a:r>
              <a:rPr dirty="0"/>
              <a:t>bilangan</a:t>
            </a:r>
            <a:r>
              <a:rPr spc="-125" dirty="0"/>
              <a:t> </a:t>
            </a:r>
            <a:r>
              <a:rPr spc="-20" dirty="0"/>
              <a:t>acak </a:t>
            </a:r>
            <a:r>
              <a:rPr dirty="0"/>
              <a:t>berditribusi</a:t>
            </a:r>
            <a:r>
              <a:rPr spc="-215" dirty="0"/>
              <a:t> </a:t>
            </a:r>
            <a:r>
              <a:rPr spc="-10" dirty="0"/>
              <a:t>uniform,</a:t>
            </a: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Titik-</a:t>
            </a:r>
            <a:r>
              <a:rPr dirty="0"/>
              <a:t>titik</a:t>
            </a:r>
            <a:r>
              <a:rPr spc="-95" dirty="0"/>
              <a:t> </a:t>
            </a:r>
            <a:r>
              <a:rPr dirty="0"/>
              <a:t>yang</a:t>
            </a:r>
            <a:r>
              <a:rPr spc="-90" dirty="0"/>
              <a:t> </a:t>
            </a:r>
            <a:r>
              <a:rPr dirty="0"/>
              <a:t>terkena</a:t>
            </a:r>
            <a:r>
              <a:rPr spc="-85" dirty="0"/>
              <a:t> </a:t>
            </a:r>
            <a:r>
              <a:rPr dirty="0"/>
              <a:t>noise</a:t>
            </a:r>
            <a:r>
              <a:rPr spc="-95" dirty="0"/>
              <a:t> </a:t>
            </a:r>
            <a:r>
              <a:rPr dirty="0"/>
              <a:t>akan</a:t>
            </a:r>
            <a:r>
              <a:rPr spc="-90" dirty="0"/>
              <a:t> </a:t>
            </a:r>
            <a:r>
              <a:rPr spc="-10" dirty="0"/>
              <a:t>berubah </a:t>
            </a:r>
            <a:r>
              <a:rPr dirty="0"/>
              <a:t>warna</a:t>
            </a:r>
            <a:r>
              <a:rPr spc="-140" dirty="0"/>
              <a:t> </a:t>
            </a:r>
            <a:r>
              <a:rPr dirty="0"/>
              <a:t>(derajat</a:t>
            </a:r>
            <a:r>
              <a:rPr spc="-130" dirty="0"/>
              <a:t> </a:t>
            </a:r>
            <a:r>
              <a:rPr dirty="0"/>
              <a:t>keabuan)</a:t>
            </a:r>
            <a:r>
              <a:rPr spc="-135" dirty="0"/>
              <a:t> </a:t>
            </a:r>
            <a:r>
              <a:rPr dirty="0"/>
              <a:t>putih</a:t>
            </a:r>
            <a:r>
              <a:rPr spc="-135" dirty="0"/>
              <a:t> </a:t>
            </a:r>
            <a:r>
              <a:rPr spc="-20" dirty="0"/>
              <a:t>atau </a:t>
            </a:r>
            <a:r>
              <a:rPr dirty="0"/>
              <a:t>nilainya</a:t>
            </a:r>
            <a:r>
              <a:rPr spc="-145" dirty="0"/>
              <a:t> </a:t>
            </a:r>
            <a:r>
              <a:rPr dirty="0"/>
              <a:t>menjadi</a:t>
            </a:r>
            <a:r>
              <a:rPr spc="-145" dirty="0"/>
              <a:t> </a:t>
            </a:r>
            <a:r>
              <a:rPr spc="-20" dirty="0"/>
              <a:t>255.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20" dirty="0"/>
              <a:t> </a:t>
            </a:r>
            <a:r>
              <a:rPr dirty="0"/>
              <a:t>Salt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Pepper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367" y="1568195"/>
            <a:ext cx="4386071" cy="2518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239" y="1568195"/>
            <a:ext cx="4386834" cy="2518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239" y="4155947"/>
            <a:ext cx="4386834" cy="2517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0367" y="4155947"/>
            <a:ext cx="4386071" cy="25176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Reduksi</a:t>
            </a:r>
            <a:r>
              <a:rPr spc="-10" dirty="0"/>
              <a:t> 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721612"/>
            <a:ext cx="7490459" cy="4330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Bagaimana</a:t>
            </a:r>
            <a:r>
              <a:rPr sz="3200" spc="-1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mengurangi</a:t>
            </a:r>
            <a:r>
              <a:rPr sz="3200" spc="-17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3200" spc="-1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33339A"/>
                </a:solidFill>
                <a:latin typeface="Arial"/>
                <a:cs typeface="Arial"/>
              </a:rPr>
              <a:t>pada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sehingga</a:t>
            </a:r>
            <a:r>
              <a:rPr sz="3200" spc="-1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gambar</a:t>
            </a:r>
            <a:r>
              <a:rPr sz="3200" spc="-1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menjadi</a:t>
            </a:r>
            <a:r>
              <a:rPr sz="3200" spc="-15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lebih jelas</a:t>
            </a:r>
            <a:endParaRPr sz="3200">
              <a:latin typeface="Arial"/>
              <a:cs typeface="Arial"/>
            </a:endParaRPr>
          </a:p>
          <a:p>
            <a:pPr marL="355600" marR="1060450" indent="-343535">
              <a:lnSpc>
                <a:spcPts val="307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3200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berbentuk</a:t>
            </a:r>
            <a:r>
              <a:rPr sz="3200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LPF</a:t>
            </a:r>
            <a:r>
              <a:rPr sz="3200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dapat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digunakan</a:t>
            </a:r>
            <a:r>
              <a:rPr sz="3200" spc="-17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3200" spc="-17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mereduksi</a:t>
            </a:r>
            <a:r>
              <a:rPr sz="3200" spc="-1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  <a:p>
            <a:pPr marL="355600" marR="48260" indent="-343535">
              <a:lnSpc>
                <a:spcPct val="8000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33339A"/>
                </a:solidFill>
                <a:latin typeface="Arial"/>
                <a:cs typeface="Arial"/>
              </a:rPr>
              <a:t>Filter-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3200" spc="-9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3200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biasa</a:t>
            </a:r>
            <a:r>
              <a:rPr sz="3200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digunakan</a:t>
            </a:r>
            <a:r>
              <a:rPr sz="3200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dalam </a:t>
            </a: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reduksi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noise: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Rata-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rata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Gaussian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dirty="0"/>
              <a:t>Rata-</a:t>
            </a:r>
            <a:r>
              <a:rPr spc="-20" dirty="0"/>
              <a:t>Rata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573" y="1591310"/>
            <a:ext cx="8093709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 rata-rata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pada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setiap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elemen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kernelnya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sama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sebagai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9A"/>
                </a:solidFill>
                <a:latin typeface="Arial"/>
                <a:cs typeface="Arial"/>
              </a:rPr>
              <a:t>LPF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jumlah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kernelnya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9A"/>
                </a:solidFill>
                <a:latin typeface="Arial"/>
                <a:cs typeface="Arial"/>
              </a:rPr>
              <a:t>1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(satu)</a:t>
            </a:r>
            <a:endParaRPr sz="2800">
              <a:latin typeface="Arial"/>
              <a:cs typeface="Arial"/>
            </a:endParaRPr>
          </a:p>
          <a:p>
            <a:pPr marL="355600" marR="73469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rata-rata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termasuk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dalam linier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berupa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matrik.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0863" y="5620529"/>
            <a:ext cx="405765" cy="89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725">
              <a:lnSpc>
                <a:spcPts val="3404"/>
              </a:lnSpc>
              <a:spcBef>
                <a:spcPts val="105"/>
              </a:spcBef>
            </a:pPr>
            <a:r>
              <a:rPr sz="3150" dirty="0">
                <a:latin typeface="Symbol"/>
                <a:cs typeface="Symbol"/>
              </a:rPr>
              <a:t></a:t>
            </a:r>
            <a:endParaRPr sz="3150">
              <a:latin typeface="Symbol"/>
              <a:cs typeface="Symbol"/>
            </a:endParaRPr>
          </a:p>
          <a:p>
            <a:pPr marL="38100">
              <a:lnSpc>
                <a:spcPts val="3404"/>
              </a:lnSpc>
            </a:pPr>
            <a:r>
              <a:rPr sz="4725" spc="-750" baseline="-2645" dirty="0">
                <a:latin typeface="Times New Roman"/>
                <a:cs typeface="Times New Roman"/>
              </a:rPr>
              <a:t>1</a:t>
            </a:r>
            <a:r>
              <a:rPr sz="3150" spc="-500" dirty="0">
                <a:latin typeface="Symbol"/>
                <a:cs typeface="Symbol"/>
              </a:rPr>
              <a:t></a:t>
            </a:r>
            <a:r>
              <a:rPr sz="4725" spc="-750" baseline="-17636" dirty="0">
                <a:latin typeface="Symbol"/>
                <a:cs typeface="Symbol"/>
              </a:rPr>
              <a:t></a:t>
            </a:r>
            <a:endParaRPr sz="4725" baseline="-17636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185" y="5620489"/>
            <a:ext cx="395605" cy="89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3404"/>
              </a:lnSpc>
              <a:spcBef>
                <a:spcPts val="105"/>
              </a:spcBef>
            </a:pPr>
            <a:r>
              <a:rPr sz="3150" dirty="0">
                <a:latin typeface="Symbol"/>
                <a:cs typeface="Symbol"/>
              </a:rPr>
              <a:t></a:t>
            </a:r>
            <a:endParaRPr sz="3150">
              <a:latin typeface="Symbol"/>
              <a:cs typeface="Symbol"/>
            </a:endParaRPr>
          </a:p>
          <a:p>
            <a:pPr marL="38100">
              <a:lnSpc>
                <a:spcPts val="3404"/>
              </a:lnSpc>
            </a:pPr>
            <a:r>
              <a:rPr sz="3150" spc="-525" dirty="0">
                <a:latin typeface="Symbol"/>
                <a:cs typeface="Symbol"/>
              </a:rPr>
              <a:t></a:t>
            </a:r>
            <a:r>
              <a:rPr sz="4725" spc="-787" baseline="-17636" dirty="0">
                <a:latin typeface="Symbol"/>
                <a:cs typeface="Symbol"/>
              </a:rPr>
              <a:t></a:t>
            </a:r>
            <a:r>
              <a:rPr sz="4725" spc="-787" baseline="-2645" dirty="0">
                <a:latin typeface="Times New Roman"/>
                <a:cs typeface="Times New Roman"/>
              </a:rPr>
              <a:t>1</a:t>
            </a:r>
            <a:endParaRPr sz="4725" baseline="-264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0823" y="5236464"/>
            <a:ext cx="40576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725" spc="-37" baseline="-26455" dirty="0">
                <a:latin typeface="Times New Roman"/>
                <a:cs typeface="Times New Roman"/>
              </a:rPr>
              <a:t>1</a:t>
            </a:r>
            <a:r>
              <a:rPr sz="3150" spc="-25" dirty="0">
                <a:latin typeface="Symbol"/>
                <a:cs typeface="Symbol"/>
              </a:rPr>
              <a:t>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395" y="5236424"/>
            <a:ext cx="7004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15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150" spc="-19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Symbol"/>
                <a:cs typeface="Symbol"/>
              </a:rPr>
              <a:t></a:t>
            </a:r>
            <a:r>
              <a:rPr sz="4725" spc="-37" baseline="-26455" dirty="0">
                <a:latin typeface="Times New Roman"/>
                <a:cs typeface="Times New Roman"/>
              </a:rPr>
              <a:t>1</a:t>
            </a:r>
            <a:endParaRPr sz="4725" baseline="-2645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4585" y="4701892"/>
            <a:ext cx="1476375" cy="18307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  <a:tabLst>
                <a:tab pos="619760" algn="l"/>
                <a:tab pos="1121410" algn="l"/>
              </a:tabLst>
            </a:pPr>
            <a:r>
              <a:rPr sz="4725" spc="-37" baseline="-4409" dirty="0">
                <a:latin typeface="Symbol"/>
                <a:cs typeface="Symbol"/>
              </a:rPr>
              <a:t></a:t>
            </a:r>
            <a:r>
              <a:rPr sz="3150" spc="-25" dirty="0">
                <a:latin typeface="Times New Roman"/>
                <a:cs typeface="Times New Roman"/>
              </a:rPr>
              <a:t>1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50" dirty="0">
                <a:latin typeface="Times New Roman"/>
                <a:cs typeface="Times New Roman"/>
              </a:rPr>
              <a:t>1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25" dirty="0">
                <a:latin typeface="Times New Roman"/>
                <a:cs typeface="Times New Roman"/>
              </a:rPr>
              <a:t>1</a:t>
            </a:r>
            <a:r>
              <a:rPr sz="4725" spc="-37" baseline="-4409" dirty="0">
                <a:latin typeface="Symbol"/>
                <a:cs typeface="Symbol"/>
              </a:rPr>
              <a:t></a:t>
            </a:r>
            <a:endParaRPr sz="4725" baseline="-4409">
              <a:latin typeface="Symbol"/>
              <a:cs typeface="Symbol"/>
            </a:endParaRPr>
          </a:p>
          <a:p>
            <a:pPr marR="1905" algn="ctr">
              <a:lnSpc>
                <a:spcPct val="100000"/>
              </a:lnSpc>
              <a:spcBef>
                <a:spcPts val="960"/>
              </a:spcBef>
            </a:pPr>
            <a:r>
              <a:rPr sz="315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  <a:spcBef>
                <a:spcPts val="955"/>
              </a:spcBef>
            </a:pPr>
            <a:r>
              <a:rPr sz="315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4159" y="5737790"/>
            <a:ext cx="2260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Times New Roman"/>
                <a:cs typeface="Times New Roman"/>
              </a:rPr>
              <a:t>9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4159" y="5171618"/>
            <a:ext cx="22606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6139" y="5872895"/>
            <a:ext cx="12763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2490" y="5872921"/>
            <a:ext cx="12763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3510" y="5110142"/>
            <a:ext cx="3155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spc="-37" baseline="-27100" dirty="0">
                <a:latin typeface="Times New Roman"/>
                <a:cs typeface="Times New Roman"/>
              </a:rPr>
              <a:t>1</a:t>
            </a:r>
            <a:r>
              <a:rPr sz="2050" spc="-2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8990" y="4757217"/>
            <a:ext cx="2045335" cy="20142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65"/>
              </a:spcBef>
              <a:tabLst>
                <a:tab pos="561975" algn="l"/>
                <a:tab pos="955675" algn="l"/>
                <a:tab pos="1348740" algn="l"/>
                <a:tab pos="1742439" algn="l"/>
              </a:tabLst>
            </a:pPr>
            <a:r>
              <a:rPr sz="3075" spc="-37" baseline="-4065" dirty="0">
                <a:latin typeface="Symbol"/>
                <a:cs typeface="Symbol"/>
              </a:rPr>
              <a:t>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3075" spc="-37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70"/>
              </a:spcBef>
              <a:tabLst>
                <a:tab pos="561975" algn="l"/>
                <a:tab pos="955675" algn="l"/>
                <a:tab pos="1348740" algn="l"/>
                <a:tab pos="1879600" algn="l"/>
              </a:tabLst>
            </a:pPr>
            <a:r>
              <a:rPr sz="3075" spc="-37" baseline="27100" dirty="0">
                <a:latin typeface="Symbol"/>
                <a:cs typeface="Symbol"/>
              </a:rPr>
              <a:t>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075" spc="-75" baseline="-27100" dirty="0">
                <a:latin typeface="Symbol"/>
                <a:cs typeface="Symbol"/>
              </a:rPr>
              <a:t></a:t>
            </a:r>
            <a:endParaRPr sz="3075" baseline="-27100">
              <a:latin typeface="Symbol"/>
              <a:cs typeface="Symbol"/>
            </a:endParaRPr>
          </a:p>
          <a:p>
            <a:pPr marR="55880" algn="r">
              <a:lnSpc>
                <a:spcPct val="100000"/>
              </a:lnSpc>
              <a:spcBef>
                <a:spcPts val="670"/>
              </a:spcBef>
              <a:tabLst>
                <a:tab pos="393700" algn="l"/>
                <a:tab pos="786765" algn="l"/>
                <a:tab pos="1179830" algn="l"/>
              </a:tabLst>
            </a:pP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3075" spc="-37" baseline="2710" dirty="0">
                <a:latin typeface="Symbol"/>
                <a:cs typeface="Symbol"/>
              </a:rPr>
              <a:t></a:t>
            </a:r>
            <a:endParaRPr sz="3075" baseline="2710">
              <a:latin typeface="Symbol"/>
              <a:cs typeface="Symbol"/>
            </a:endParaRPr>
          </a:p>
          <a:p>
            <a:pPr marR="55880" algn="r">
              <a:lnSpc>
                <a:spcPct val="100000"/>
              </a:lnSpc>
              <a:spcBef>
                <a:spcPts val="675"/>
              </a:spcBef>
              <a:tabLst>
                <a:tab pos="485775" algn="l"/>
                <a:tab pos="879475" algn="l"/>
                <a:tab pos="1273175" algn="l"/>
                <a:tab pos="1666239" algn="l"/>
              </a:tabLst>
            </a:pPr>
            <a:r>
              <a:rPr sz="3075" spc="-37" baseline="-20325" dirty="0">
                <a:latin typeface="Symbol"/>
                <a:cs typeface="Symbol"/>
              </a:rPr>
              <a:t>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3075" spc="-37" baseline="-20325" dirty="0">
                <a:latin typeface="Symbol"/>
                <a:cs typeface="Symbol"/>
              </a:rPr>
              <a:t></a:t>
            </a:r>
            <a:endParaRPr sz="3075" baseline="-20325">
              <a:latin typeface="Symbol"/>
              <a:cs typeface="Symbol"/>
            </a:endParaRPr>
          </a:p>
          <a:p>
            <a:pPr marR="55880" algn="r">
              <a:lnSpc>
                <a:spcPct val="100000"/>
              </a:lnSpc>
              <a:spcBef>
                <a:spcPts val="670"/>
              </a:spcBef>
              <a:tabLst>
                <a:tab pos="485775" algn="l"/>
                <a:tab pos="879475" algn="l"/>
                <a:tab pos="1273175" algn="l"/>
                <a:tab pos="1666239" algn="l"/>
              </a:tabLst>
            </a:pPr>
            <a:r>
              <a:rPr sz="3075" spc="-457" baseline="9485" dirty="0">
                <a:latin typeface="Symbol"/>
                <a:cs typeface="Symbol"/>
              </a:rPr>
              <a:t></a:t>
            </a:r>
            <a:r>
              <a:rPr sz="3075" spc="-457" baseline="-13550" dirty="0">
                <a:latin typeface="Symbol"/>
                <a:cs typeface="Symbol"/>
              </a:rPr>
              <a:t></a:t>
            </a:r>
            <a:r>
              <a:rPr sz="2050" spc="-30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60" dirty="0">
                <a:latin typeface="Times New Roman"/>
                <a:cs typeface="Times New Roman"/>
              </a:rPr>
              <a:t>1</a:t>
            </a:r>
            <a:r>
              <a:rPr sz="3075" spc="-89" baseline="9485" dirty="0">
                <a:latin typeface="Symbol"/>
                <a:cs typeface="Symbol"/>
              </a:rPr>
              <a:t></a:t>
            </a:r>
            <a:r>
              <a:rPr sz="3075" spc="-89" baseline="-13550" dirty="0">
                <a:latin typeface="Symbol"/>
                <a:cs typeface="Symbol"/>
              </a:rPr>
              <a:t></a:t>
            </a:r>
            <a:endParaRPr sz="3075" baseline="-13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2135" y="5618414"/>
            <a:ext cx="631825" cy="561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2430">
              <a:lnSpc>
                <a:spcPts val="2085"/>
              </a:lnSpc>
              <a:spcBef>
                <a:spcPts val="135"/>
              </a:spcBef>
            </a:pPr>
            <a:r>
              <a:rPr sz="2050" spc="-25" dirty="0">
                <a:latin typeface="Symbol"/>
                <a:cs typeface="Symbol"/>
              </a:rPr>
              <a:t></a:t>
            </a:r>
            <a:r>
              <a:rPr sz="3075" spc="-37" baseline="-2710" dirty="0">
                <a:latin typeface="Times New Roman"/>
                <a:cs typeface="Times New Roman"/>
              </a:rPr>
              <a:t>1</a:t>
            </a:r>
            <a:endParaRPr sz="3075" baseline="-2710">
              <a:latin typeface="Times New Roman"/>
              <a:cs typeface="Times New Roman"/>
            </a:endParaRPr>
          </a:p>
          <a:p>
            <a:pPr marL="12700">
              <a:lnSpc>
                <a:spcPts val="2085"/>
              </a:lnSpc>
            </a:pPr>
            <a:r>
              <a:rPr sz="2050" spc="-25" dirty="0">
                <a:latin typeface="Times New Roman"/>
                <a:cs typeface="Times New Roman"/>
              </a:rPr>
              <a:t>25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5617" y="5460706"/>
            <a:ext cx="5797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50" u="sng" spc="4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3075" spc="-75" baseline="20325" dirty="0">
                <a:latin typeface="Symbol"/>
                <a:cs typeface="Symbol"/>
              </a:rPr>
              <a:t></a:t>
            </a:r>
            <a:endParaRPr sz="3075" baseline="2032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4371" y="4505197"/>
            <a:ext cx="472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7340" algn="l"/>
              </a:tabLst>
            </a:pPr>
            <a:r>
              <a:rPr sz="1800" dirty="0">
                <a:latin typeface="Arial"/>
                <a:cs typeface="Arial"/>
              </a:rPr>
              <a:t>Filter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rata-rata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3x3</a:t>
            </a:r>
            <a:r>
              <a:rPr sz="1800" dirty="0">
                <a:latin typeface="Arial"/>
                <a:cs typeface="Arial"/>
              </a:rPr>
              <a:t>	Filter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rata-rata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5x5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</a:t>
            </a:r>
            <a:r>
              <a:rPr spc="5" dirty="0"/>
              <a:t> </a:t>
            </a:r>
            <a:r>
              <a:rPr dirty="0"/>
              <a:t>Filter</a:t>
            </a:r>
            <a:r>
              <a:rPr spc="5" dirty="0"/>
              <a:t> </a:t>
            </a:r>
            <a:r>
              <a:rPr dirty="0"/>
              <a:t>Rata-</a:t>
            </a:r>
            <a:r>
              <a:rPr spc="-20" dirty="0"/>
              <a:t>rata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395" y="1491995"/>
            <a:ext cx="7057643" cy="26990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4395" y="4280153"/>
            <a:ext cx="7057643" cy="26982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Gaussian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573" y="1286510"/>
            <a:ext cx="7459980" cy="213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 rata-rata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pada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setiap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elemen kernelnya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berbentuk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fungsi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gaussian dan sebagai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LPF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jumlah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dari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semua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kernelnya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1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(satu)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Arial"/>
                <a:cs typeface="Arial"/>
              </a:rPr>
              <a:t>Fungsi</a:t>
            </a:r>
            <a:r>
              <a:rPr sz="1800" spc="-10" dirty="0">
                <a:latin typeface="Arial"/>
                <a:cs typeface="Arial"/>
              </a:rPr>
              <a:t> Gaussian: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573" y="4102809"/>
            <a:ext cx="736345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rata-rata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termasuk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dalam linier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berupa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matrik.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2729" y="6256782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4419" y="5808482"/>
            <a:ext cx="1625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419" y="5466340"/>
            <a:ext cx="1625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6" y="5466340"/>
            <a:ext cx="1625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Symbol"/>
                <a:cs typeface="Symbol"/>
              </a:rPr>
              <a:t>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4056" y="5333247"/>
            <a:ext cx="1473835" cy="163258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5"/>
              </a:spcBef>
              <a:tabLst>
                <a:tab pos="636270" algn="l"/>
                <a:tab pos="1116330" algn="l"/>
              </a:tabLst>
            </a:pPr>
            <a:r>
              <a:rPr sz="2800" spc="-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5"/>
              </a:spcBef>
              <a:tabLst>
                <a:tab pos="642620" algn="l"/>
                <a:tab pos="1116330" algn="l"/>
              </a:tabLst>
            </a:pPr>
            <a:r>
              <a:rPr sz="4200" spc="-37" baseline="-26785" dirty="0">
                <a:latin typeface="Symbol"/>
                <a:cs typeface="Symbol"/>
              </a:rPr>
              <a:t>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4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4200" spc="-37" baseline="-26785" dirty="0">
                <a:latin typeface="Symbol"/>
                <a:cs typeface="Symbol"/>
              </a:rPr>
              <a:t></a:t>
            </a:r>
            <a:endParaRPr sz="4200" baseline="-26785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860"/>
              </a:spcBef>
              <a:tabLst>
                <a:tab pos="636270" algn="l"/>
                <a:tab pos="1116330" algn="l"/>
              </a:tabLst>
            </a:pPr>
            <a:r>
              <a:rPr sz="4200" spc="-697" baseline="2976" dirty="0">
                <a:latin typeface="Symbol"/>
                <a:cs typeface="Symbol"/>
              </a:rPr>
              <a:t></a:t>
            </a:r>
            <a:r>
              <a:rPr sz="4200" spc="-697" baseline="-14880" dirty="0">
                <a:latin typeface="Symbol"/>
                <a:cs typeface="Symbol"/>
              </a:rPr>
              <a:t></a:t>
            </a:r>
            <a:r>
              <a:rPr sz="2800" spc="-46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445" dirty="0">
                <a:latin typeface="Times New Roman"/>
                <a:cs typeface="Times New Roman"/>
              </a:rPr>
              <a:t>1</a:t>
            </a:r>
            <a:r>
              <a:rPr sz="4200" spc="-667" baseline="2976" dirty="0">
                <a:latin typeface="Symbol"/>
                <a:cs typeface="Symbol"/>
              </a:rPr>
              <a:t></a:t>
            </a:r>
            <a:r>
              <a:rPr sz="4200" spc="-667" baseline="-14880" dirty="0">
                <a:latin typeface="Symbol"/>
                <a:cs typeface="Symbol"/>
              </a:rPr>
              <a:t></a:t>
            </a:r>
            <a:endParaRPr sz="4200" baseline="-1488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3041" y="5750560"/>
            <a:ext cx="5473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71475" algn="l"/>
              </a:tabLst>
            </a:pPr>
            <a:r>
              <a:rPr sz="2800" spc="-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spc="-75" baseline="-8928" dirty="0">
                <a:latin typeface="Symbol"/>
                <a:cs typeface="Symbol"/>
              </a:rPr>
              <a:t></a:t>
            </a:r>
            <a:endParaRPr sz="4200" baseline="-892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5559" y="6255006"/>
            <a:ext cx="3829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latin typeface="Times New Roman"/>
                <a:cs typeface="Times New Roman"/>
              </a:rPr>
              <a:t>12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0431" y="6200394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410" y="0"/>
                </a:lnTo>
              </a:path>
            </a:pathLst>
          </a:custGeom>
          <a:ln w="92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9864" y="6438854"/>
            <a:ext cx="27876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ts val="1895"/>
              </a:lnSpc>
              <a:spcBef>
                <a:spcPts val="105"/>
              </a:spcBef>
            </a:pPr>
            <a:r>
              <a:rPr sz="1750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895"/>
              </a:lnSpc>
            </a:pPr>
            <a:r>
              <a:rPr sz="2625" spc="-195" baseline="-9523" dirty="0">
                <a:latin typeface="Times New Roman"/>
                <a:cs typeface="Times New Roman"/>
              </a:rPr>
              <a:t>0</a:t>
            </a:r>
            <a:r>
              <a:rPr sz="1750" spc="-130" dirty="0">
                <a:latin typeface="Symbol"/>
                <a:cs typeface="Symbol"/>
              </a:rPr>
              <a:t></a:t>
            </a:r>
            <a:r>
              <a:rPr sz="2625" spc="-195" baseline="-23809" dirty="0">
                <a:latin typeface="Symbol"/>
                <a:cs typeface="Symbol"/>
              </a:rPr>
              <a:t></a:t>
            </a:r>
            <a:endParaRPr sz="2625" baseline="-23809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5870" y="6438832"/>
            <a:ext cx="276860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895"/>
              </a:lnSpc>
              <a:spcBef>
                <a:spcPts val="105"/>
              </a:spcBef>
            </a:pPr>
            <a:r>
              <a:rPr sz="1750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895"/>
              </a:lnSpc>
            </a:pPr>
            <a:r>
              <a:rPr sz="1750" spc="-135" dirty="0">
                <a:latin typeface="Symbol"/>
                <a:cs typeface="Symbol"/>
              </a:rPr>
              <a:t></a:t>
            </a:r>
            <a:r>
              <a:rPr sz="2625" spc="-202" baseline="-23809" dirty="0">
                <a:latin typeface="Symbol"/>
                <a:cs typeface="Symbol"/>
              </a:rPr>
              <a:t></a:t>
            </a:r>
            <a:r>
              <a:rPr sz="2625" spc="-202" baseline="-9523" dirty="0">
                <a:latin typeface="Times New Roman"/>
                <a:cs typeface="Times New Roman"/>
              </a:rPr>
              <a:t>0</a:t>
            </a:r>
            <a:endParaRPr sz="2625" baseline="-952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8327" y="6225494"/>
            <a:ext cx="28003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spc="-37" baseline="-33333" dirty="0">
                <a:latin typeface="Times New Roman"/>
                <a:cs typeface="Times New Roman"/>
              </a:rPr>
              <a:t>1</a:t>
            </a:r>
            <a:r>
              <a:rPr sz="1750" spc="-2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5870" y="6225471"/>
            <a:ext cx="2755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spc="-25" dirty="0">
                <a:latin typeface="Symbol"/>
                <a:cs typeface="Symbol"/>
              </a:rPr>
              <a:t></a:t>
            </a:r>
            <a:r>
              <a:rPr sz="2625" spc="-37" baseline="-33333" dirty="0">
                <a:latin typeface="Times New Roman"/>
                <a:cs typeface="Times New Roman"/>
              </a:rPr>
              <a:t>1</a:t>
            </a:r>
            <a:endParaRPr sz="2625" baseline="-3333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8304" y="5585412"/>
            <a:ext cx="28003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spc="-37" baseline="-25396" dirty="0">
                <a:latin typeface="Times New Roman"/>
                <a:cs typeface="Times New Roman"/>
              </a:rPr>
              <a:t>1</a:t>
            </a:r>
            <a:r>
              <a:rPr sz="1750" spc="-2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6830" y="5288076"/>
            <a:ext cx="2016760" cy="16967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630"/>
              </a:spcBef>
              <a:tabLst>
                <a:tab pos="711200" algn="l"/>
                <a:tab pos="1075055" algn="l"/>
                <a:tab pos="1431925" algn="l"/>
                <a:tab pos="1750695" algn="l"/>
              </a:tabLst>
            </a:pPr>
            <a:r>
              <a:rPr sz="2625" spc="-37" baseline="-4761" dirty="0">
                <a:latin typeface="Symbol"/>
                <a:cs typeface="Symbol"/>
              </a:rPr>
              <a:t></a:t>
            </a:r>
            <a:r>
              <a:rPr sz="1750" spc="-25" dirty="0">
                <a:latin typeface="Times New Roman"/>
                <a:cs typeface="Times New Roman"/>
              </a:rPr>
              <a:t>0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2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25" dirty="0">
                <a:latin typeface="Times New Roman"/>
                <a:cs typeface="Times New Roman"/>
              </a:rPr>
              <a:t>0</a:t>
            </a:r>
            <a:r>
              <a:rPr sz="2625" spc="-37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L="306705">
              <a:lnSpc>
                <a:spcPct val="100000"/>
              </a:lnSpc>
              <a:spcBef>
                <a:spcPts val="535"/>
              </a:spcBef>
              <a:tabLst>
                <a:tab pos="713105" algn="l"/>
                <a:tab pos="1071880" algn="l"/>
                <a:tab pos="1433830" algn="l"/>
                <a:tab pos="1867535" algn="l"/>
              </a:tabLst>
            </a:pPr>
            <a:r>
              <a:rPr sz="2625" spc="-37" baseline="25396" dirty="0">
                <a:latin typeface="Symbol"/>
                <a:cs typeface="Symbol"/>
              </a:rPr>
              <a:t></a:t>
            </a:r>
            <a:r>
              <a:rPr sz="1750" spc="-25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5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9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5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2625" spc="-75" baseline="-26984" dirty="0">
                <a:latin typeface="Symbol"/>
                <a:cs typeface="Symbol"/>
              </a:rPr>
              <a:t></a:t>
            </a:r>
            <a:endParaRPr sz="2625" baseline="-26984">
              <a:latin typeface="Symbol"/>
              <a:cs typeface="Symbol"/>
            </a:endParaRPr>
          </a:p>
          <a:p>
            <a:pPr marL="306705">
              <a:lnSpc>
                <a:spcPct val="100000"/>
              </a:lnSpc>
              <a:spcBef>
                <a:spcPts val="530"/>
              </a:spcBef>
              <a:tabLst>
                <a:tab pos="711200" algn="l"/>
                <a:tab pos="1007110" algn="l"/>
                <a:tab pos="1431925" algn="l"/>
                <a:tab pos="1751964" algn="l"/>
              </a:tabLst>
            </a:pPr>
            <a:r>
              <a:rPr sz="2625" spc="-37" baseline="3174" dirty="0">
                <a:latin typeface="Symbol"/>
                <a:cs typeface="Symbol"/>
              </a:rPr>
              <a:t></a:t>
            </a:r>
            <a:r>
              <a:rPr sz="1750" spc="-25" dirty="0">
                <a:latin typeface="Times New Roman"/>
                <a:cs typeface="Times New Roman"/>
              </a:rPr>
              <a:t>2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9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25" dirty="0">
                <a:latin typeface="Times New Roman"/>
                <a:cs typeface="Times New Roman"/>
              </a:rPr>
              <a:t>16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9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25" dirty="0">
                <a:latin typeface="Times New Roman"/>
                <a:cs typeface="Times New Roman"/>
              </a:rPr>
              <a:t>2</a:t>
            </a:r>
            <a:r>
              <a:rPr sz="2625" spc="-37" baseline="3174" dirty="0">
                <a:latin typeface="Symbol"/>
                <a:cs typeface="Symbol"/>
              </a:rPr>
              <a:t></a:t>
            </a:r>
            <a:endParaRPr sz="2625" baseline="3174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  <a:tabLst>
                <a:tab pos="713105" algn="l"/>
                <a:tab pos="1071880" algn="l"/>
                <a:tab pos="1433830" algn="l"/>
              </a:tabLst>
            </a:pPr>
            <a:r>
              <a:rPr sz="2625" spc="-37" baseline="41269" dirty="0">
                <a:latin typeface="Times New Roman"/>
                <a:cs typeface="Times New Roman"/>
              </a:rPr>
              <a:t>88</a:t>
            </a:r>
            <a:r>
              <a:rPr sz="2625" baseline="41269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5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9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  <a:spcBef>
                <a:spcPts val="525"/>
              </a:spcBef>
              <a:tabLst>
                <a:tab pos="1075055" algn="l"/>
                <a:tab pos="1431925" algn="l"/>
              </a:tabLst>
            </a:pPr>
            <a:r>
              <a:rPr sz="1750" spc="-50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2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2465" y="5798750"/>
            <a:ext cx="3752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25" spc="540" baseline="-20634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4971" y="5024120"/>
            <a:ext cx="426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0140" algn="l"/>
              </a:tabLst>
            </a:pPr>
            <a:r>
              <a:rPr sz="1800" dirty="0">
                <a:latin typeface="Arial"/>
                <a:cs typeface="Arial"/>
              </a:rPr>
              <a:t>Filter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rata-rata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3x3</a:t>
            </a:r>
            <a:r>
              <a:rPr sz="1800" dirty="0">
                <a:latin typeface="Arial"/>
                <a:cs typeface="Arial"/>
              </a:rPr>
              <a:t>	Filter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rata-rata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5x5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43669" y="3801427"/>
            <a:ext cx="1094740" cy="368935"/>
            <a:chOff x="2843669" y="3801427"/>
            <a:chExt cx="1094740" cy="368935"/>
          </a:xfrm>
        </p:grpSpPr>
        <p:sp>
          <p:nvSpPr>
            <p:cNvPr id="22" name="object 22"/>
            <p:cNvSpPr/>
            <p:nvPr/>
          </p:nvSpPr>
          <p:spPr>
            <a:xfrm>
              <a:off x="3514229" y="4048506"/>
              <a:ext cx="39370" cy="22225"/>
            </a:xfrm>
            <a:custGeom>
              <a:avLst/>
              <a:gdLst/>
              <a:ahLst/>
              <a:cxnLst/>
              <a:rect l="l" t="t" r="r" b="b"/>
              <a:pathLst>
                <a:path w="39370" h="22225">
                  <a:moveTo>
                    <a:pt x="0" y="22098"/>
                  </a:moveTo>
                  <a:lnTo>
                    <a:pt x="38862" y="0"/>
                  </a:lnTo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091" y="4055364"/>
              <a:ext cx="55880" cy="102235"/>
            </a:xfrm>
            <a:custGeom>
              <a:avLst/>
              <a:gdLst/>
              <a:ahLst/>
              <a:cxnLst/>
              <a:rect l="l" t="t" r="r" b="b"/>
              <a:pathLst>
                <a:path w="55879" h="102235">
                  <a:moveTo>
                    <a:pt x="0" y="0"/>
                  </a:moveTo>
                  <a:lnTo>
                    <a:pt x="55626" y="102107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15575" y="3851910"/>
              <a:ext cx="297180" cy="306070"/>
            </a:xfrm>
            <a:custGeom>
              <a:avLst/>
              <a:gdLst/>
              <a:ahLst/>
              <a:cxnLst/>
              <a:rect l="l" t="t" r="r" b="b"/>
              <a:pathLst>
                <a:path w="297179" h="306070">
                  <a:moveTo>
                    <a:pt x="0" y="305562"/>
                  </a:moveTo>
                  <a:lnTo>
                    <a:pt x="73913" y="0"/>
                  </a:lnTo>
                  <a:lnTo>
                    <a:pt x="297180" y="0"/>
                  </a:lnTo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3669" y="3807714"/>
              <a:ext cx="1094740" cy="0"/>
            </a:xfrm>
            <a:custGeom>
              <a:avLst/>
              <a:gdLst/>
              <a:ahLst/>
              <a:cxnLst/>
              <a:rect l="l" t="t" r="r" b="b"/>
              <a:pathLst>
                <a:path w="1094739">
                  <a:moveTo>
                    <a:pt x="0" y="0"/>
                  </a:moveTo>
                  <a:lnTo>
                    <a:pt x="1094232" y="0"/>
                  </a:lnTo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72448" y="3387534"/>
            <a:ext cx="55181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25" dirty="0">
                <a:latin typeface="Times New Roman"/>
                <a:cs typeface="Times New Roman"/>
              </a:rPr>
              <a:t>exp</a:t>
            </a:r>
            <a:r>
              <a:rPr sz="3800" spc="-125" dirty="0">
                <a:latin typeface="Symbol"/>
                <a:cs typeface="Symbol"/>
              </a:rPr>
              <a:t>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2662" y="3378704"/>
            <a:ext cx="1765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55228" y="3569209"/>
            <a:ext cx="112649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i="1" dirty="0">
                <a:latin typeface="Times New Roman"/>
                <a:cs typeface="Times New Roman"/>
              </a:rPr>
              <a:t>F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x</a:t>
            </a:r>
            <a:r>
              <a:rPr sz="2350" spc="70" dirty="0">
                <a:latin typeface="Times New Roman"/>
                <a:cs typeface="Times New Roman"/>
              </a:rPr>
              <a:t>,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i="1" spc="55" dirty="0">
                <a:latin typeface="Times New Roman"/>
                <a:cs typeface="Times New Roman"/>
              </a:rPr>
              <a:t>y</a:t>
            </a:r>
            <a:r>
              <a:rPr sz="2350" spc="55" dirty="0">
                <a:latin typeface="Times New Roman"/>
                <a:cs typeface="Times New Roman"/>
              </a:rPr>
              <a:t>)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5121" y="3559410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91499" y="3559410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32061" y="3770476"/>
            <a:ext cx="104139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15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9098" y="3770476"/>
            <a:ext cx="231457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63294" algn="l"/>
                <a:tab pos="2223135" algn="l"/>
              </a:tabLst>
            </a:pPr>
            <a:r>
              <a:rPr sz="1350" i="1" spc="-50" dirty="0">
                <a:latin typeface="Times New Roman"/>
                <a:cs typeface="Times New Roman"/>
              </a:rPr>
              <a:t>x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-50" dirty="0">
                <a:latin typeface="Times New Roman"/>
                <a:cs typeface="Times New Roman"/>
              </a:rPr>
              <a:t>x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-5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1490" y="3387534"/>
            <a:ext cx="28079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6945" algn="l"/>
                <a:tab pos="2582545" algn="l"/>
              </a:tabLst>
            </a:pPr>
            <a:r>
              <a:rPr sz="2500" i="1" spc="-50" dirty="0">
                <a:latin typeface="Symbol"/>
                <a:cs typeface="Symbol"/>
              </a:rPr>
              <a:t>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50" dirty="0">
                <a:latin typeface="Symbol"/>
                <a:cs typeface="Symbol"/>
              </a:rPr>
              <a:t>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350" spc="-170" dirty="0">
                <a:latin typeface="Times New Roman"/>
                <a:cs typeface="Times New Roman"/>
              </a:rPr>
              <a:t>)</a:t>
            </a:r>
            <a:r>
              <a:rPr sz="3800" spc="-170" dirty="0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26683" y="3569209"/>
            <a:ext cx="190055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75080" algn="l"/>
                <a:tab pos="1555115" algn="l"/>
              </a:tabLst>
            </a:pP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y</a:t>
            </a:r>
            <a:r>
              <a:rPr sz="2350" i="1" spc="-10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25" dirty="0">
                <a:latin typeface="Times New Roman"/>
                <a:cs typeface="Times New Roman"/>
              </a:rPr>
              <a:t>/(2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93652" y="3569209"/>
            <a:ext cx="1720214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74775" algn="l"/>
              </a:tabLst>
            </a:pPr>
            <a:r>
              <a:rPr sz="2350" dirty="0">
                <a:latin typeface="Symbol"/>
                <a:cs typeface="Symbol"/>
              </a:rPr>
              <a:t>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spc="90" dirty="0">
                <a:latin typeface="Times New Roman"/>
                <a:cs typeface="Times New Roman"/>
              </a:rPr>
              <a:t>(</a:t>
            </a:r>
            <a:r>
              <a:rPr sz="2350" i="1" spc="90" dirty="0">
                <a:latin typeface="Times New Roman"/>
                <a:cs typeface="Times New Roman"/>
              </a:rPr>
              <a:t>x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i="1" spc="40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25" dirty="0">
                <a:latin typeface="Times New Roman"/>
                <a:cs typeface="Times New Roman"/>
              </a:rPr>
              <a:t>/(2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56518" y="4026501"/>
            <a:ext cx="41402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2580" algn="l"/>
              </a:tabLst>
            </a:pPr>
            <a:r>
              <a:rPr sz="1350" i="1" spc="-50" dirty="0">
                <a:latin typeface="Times New Roman"/>
                <a:cs typeface="Times New Roman"/>
              </a:rPr>
              <a:t>x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-50" dirty="0">
                <a:latin typeface="Times New Roman"/>
                <a:cs typeface="Times New Roman"/>
              </a:rPr>
              <a:t>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27920" y="3808073"/>
            <a:ext cx="1040130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1060" algn="l"/>
              </a:tabLst>
            </a:pPr>
            <a:r>
              <a:rPr sz="2500" i="1" dirty="0">
                <a:latin typeface="Symbol"/>
                <a:cs typeface="Symbol"/>
              </a:rPr>
              <a:t>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Symbol"/>
                <a:cs typeface="Symbol"/>
              </a:rPr>
              <a:t>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50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</a:t>
            </a:r>
            <a:r>
              <a:rPr spc="-5" dirty="0"/>
              <a:t> </a:t>
            </a: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Gaussian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639" y="1491995"/>
            <a:ext cx="7058406" cy="26990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639" y="4280153"/>
            <a:ext cx="7058406" cy="2698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Prinsip</a:t>
            </a:r>
            <a:r>
              <a:rPr sz="3200" spc="-80" dirty="0"/>
              <a:t> </a:t>
            </a:r>
            <a:r>
              <a:rPr sz="3200" dirty="0"/>
              <a:t>Filter</a:t>
            </a:r>
            <a:r>
              <a:rPr sz="3200" spc="-75" dirty="0"/>
              <a:t> </a:t>
            </a:r>
            <a:r>
              <a:rPr sz="3200" dirty="0"/>
              <a:t>Dalam</a:t>
            </a:r>
            <a:r>
              <a:rPr sz="3200" spc="-80" dirty="0"/>
              <a:t> </a:t>
            </a:r>
            <a:r>
              <a:rPr sz="3200" dirty="0"/>
              <a:t>Image</a:t>
            </a:r>
            <a:r>
              <a:rPr sz="3200" spc="-75" dirty="0"/>
              <a:t> </a:t>
            </a:r>
            <a:r>
              <a:rPr sz="3200" spc="-10" dirty="0"/>
              <a:t>Processing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773" y="1448816"/>
            <a:ext cx="8014970" cy="29273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320675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Gambar selalu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berada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rendah,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hal ini karena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setiap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pada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gambar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mempunyai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banyak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kemiripan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warna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dengan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titik-titik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tetangganya.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Bila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suatu gambar</a:t>
            </a:r>
            <a:r>
              <a:rPr sz="28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menunjukkan frekwensi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tinggi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pada gambar tersebut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banyak titik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yang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gray-scalenya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(warna)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berbeda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jauh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titik-titik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tetangganya.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0745" y="4799076"/>
            <a:ext cx="2014855" cy="1205230"/>
            <a:chOff x="3070745" y="4799076"/>
            <a:chExt cx="2014855" cy="1205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5317" y="4803648"/>
              <a:ext cx="2004822" cy="11955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70745" y="4799076"/>
              <a:ext cx="2014855" cy="1205230"/>
            </a:xfrm>
            <a:custGeom>
              <a:avLst/>
              <a:gdLst/>
              <a:ahLst/>
              <a:cxnLst/>
              <a:rect l="l" t="t" r="r" b="b"/>
              <a:pathLst>
                <a:path w="2014854" h="1205229">
                  <a:moveTo>
                    <a:pt x="2014728" y="1204722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1204722"/>
                  </a:lnTo>
                  <a:lnTo>
                    <a:pt x="4572" y="1204722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2004821" y="9906"/>
                  </a:lnTo>
                  <a:lnTo>
                    <a:pt x="2004821" y="4572"/>
                  </a:lnTo>
                  <a:lnTo>
                    <a:pt x="2009394" y="9906"/>
                  </a:lnTo>
                  <a:lnTo>
                    <a:pt x="2009394" y="1204722"/>
                  </a:lnTo>
                  <a:lnTo>
                    <a:pt x="2014728" y="1204722"/>
                  </a:lnTo>
                  <a:close/>
                </a:path>
                <a:path w="2014854" h="1205229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2014854" h="1205229">
                  <a:moveTo>
                    <a:pt x="9143" y="1195577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1195577"/>
                  </a:lnTo>
                  <a:lnTo>
                    <a:pt x="9143" y="1195577"/>
                  </a:lnTo>
                  <a:close/>
                </a:path>
                <a:path w="2014854" h="1205229">
                  <a:moveTo>
                    <a:pt x="2009394" y="1195577"/>
                  </a:moveTo>
                  <a:lnTo>
                    <a:pt x="4572" y="1195577"/>
                  </a:lnTo>
                  <a:lnTo>
                    <a:pt x="9143" y="1200150"/>
                  </a:lnTo>
                  <a:lnTo>
                    <a:pt x="9143" y="1204722"/>
                  </a:lnTo>
                  <a:lnTo>
                    <a:pt x="2004822" y="1204722"/>
                  </a:lnTo>
                  <a:lnTo>
                    <a:pt x="2004822" y="1200150"/>
                  </a:lnTo>
                  <a:lnTo>
                    <a:pt x="2009394" y="1195577"/>
                  </a:lnTo>
                  <a:close/>
                </a:path>
                <a:path w="2014854" h="1205229">
                  <a:moveTo>
                    <a:pt x="9143" y="1204722"/>
                  </a:moveTo>
                  <a:lnTo>
                    <a:pt x="9143" y="1200150"/>
                  </a:lnTo>
                  <a:lnTo>
                    <a:pt x="4572" y="1195577"/>
                  </a:lnTo>
                  <a:lnTo>
                    <a:pt x="4572" y="1204722"/>
                  </a:lnTo>
                  <a:lnTo>
                    <a:pt x="9143" y="1204722"/>
                  </a:lnTo>
                  <a:close/>
                </a:path>
                <a:path w="2014854" h="1205229">
                  <a:moveTo>
                    <a:pt x="2009394" y="9906"/>
                  </a:moveTo>
                  <a:lnTo>
                    <a:pt x="2004821" y="4572"/>
                  </a:lnTo>
                  <a:lnTo>
                    <a:pt x="2004821" y="9906"/>
                  </a:lnTo>
                  <a:lnTo>
                    <a:pt x="2009394" y="9906"/>
                  </a:lnTo>
                  <a:close/>
                </a:path>
                <a:path w="2014854" h="1205229">
                  <a:moveTo>
                    <a:pt x="2009394" y="1195577"/>
                  </a:moveTo>
                  <a:lnTo>
                    <a:pt x="2009394" y="9906"/>
                  </a:lnTo>
                  <a:lnTo>
                    <a:pt x="2004821" y="9906"/>
                  </a:lnTo>
                  <a:lnTo>
                    <a:pt x="2004822" y="1195577"/>
                  </a:lnTo>
                  <a:lnTo>
                    <a:pt x="2009394" y="1195577"/>
                  </a:lnTo>
                  <a:close/>
                </a:path>
                <a:path w="2014854" h="1205229">
                  <a:moveTo>
                    <a:pt x="2009394" y="1204722"/>
                  </a:moveTo>
                  <a:lnTo>
                    <a:pt x="2009394" y="1195577"/>
                  </a:lnTo>
                  <a:lnTo>
                    <a:pt x="2004822" y="1200150"/>
                  </a:lnTo>
                  <a:lnTo>
                    <a:pt x="2004822" y="1204722"/>
                  </a:lnTo>
                  <a:lnTo>
                    <a:pt x="2009394" y="1204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6045" y="6184644"/>
            <a:ext cx="184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Frekwensi</a:t>
            </a:r>
            <a:r>
              <a:rPr sz="1800" spc="-10" dirty="0">
                <a:latin typeface="Arial"/>
                <a:cs typeface="Arial"/>
              </a:rPr>
              <a:t> rendah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5277" y="6177032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Frekwensi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Tinggi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6647" y="4797552"/>
            <a:ext cx="1895475" cy="1203325"/>
            <a:chOff x="6096647" y="4797552"/>
            <a:chExt cx="1895475" cy="1203325"/>
          </a:xfrm>
        </p:grpSpPr>
        <p:sp>
          <p:nvSpPr>
            <p:cNvPr id="10" name="object 10"/>
            <p:cNvSpPr/>
            <p:nvPr/>
          </p:nvSpPr>
          <p:spPr>
            <a:xfrm>
              <a:off x="6115697" y="4805184"/>
              <a:ext cx="1876425" cy="1192530"/>
            </a:xfrm>
            <a:custGeom>
              <a:avLst/>
              <a:gdLst/>
              <a:ahLst/>
              <a:cxnLst/>
              <a:rect l="l" t="t" r="r" b="b"/>
              <a:pathLst>
                <a:path w="1876425" h="1192529">
                  <a:moveTo>
                    <a:pt x="618744" y="11430"/>
                  </a:moveTo>
                  <a:lnTo>
                    <a:pt x="0" y="11430"/>
                  </a:lnTo>
                  <a:lnTo>
                    <a:pt x="0" y="1192530"/>
                  </a:lnTo>
                  <a:lnTo>
                    <a:pt x="618744" y="1192530"/>
                  </a:lnTo>
                  <a:lnTo>
                    <a:pt x="618744" y="11430"/>
                  </a:lnTo>
                  <a:close/>
                </a:path>
                <a:path w="1876425" h="1192529">
                  <a:moveTo>
                    <a:pt x="1876044" y="0"/>
                  </a:moveTo>
                  <a:lnTo>
                    <a:pt x="1257300" y="0"/>
                  </a:lnTo>
                  <a:lnTo>
                    <a:pt x="1257300" y="1181100"/>
                  </a:lnTo>
                  <a:lnTo>
                    <a:pt x="1876044" y="1181100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6647" y="4797552"/>
              <a:ext cx="1881505" cy="1203325"/>
            </a:xfrm>
            <a:custGeom>
              <a:avLst/>
              <a:gdLst/>
              <a:ahLst/>
              <a:cxnLst/>
              <a:rect l="l" t="t" r="r" b="b"/>
              <a:pathLst>
                <a:path w="1881504" h="1203325">
                  <a:moveTo>
                    <a:pt x="1881378" y="1203198"/>
                  </a:moveTo>
                  <a:lnTo>
                    <a:pt x="1881378" y="0"/>
                  </a:lnTo>
                  <a:lnTo>
                    <a:pt x="0" y="0"/>
                  </a:lnTo>
                  <a:lnTo>
                    <a:pt x="0" y="1203198"/>
                  </a:lnTo>
                  <a:lnTo>
                    <a:pt x="4572" y="1203198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871471" y="9144"/>
                  </a:lnTo>
                  <a:lnTo>
                    <a:pt x="1871471" y="4572"/>
                  </a:lnTo>
                  <a:lnTo>
                    <a:pt x="1876043" y="9144"/>
                  </a:lnTo>
                  <a:lnTo>
                    <a:pt x="1876043" y="1203198"/>
                  </a:lnTo>
                  <a:lnTo>
                    <a:pt x="1881378" y="1203198"/>
                  </a:lnTo>
                  <a:close/>
                </a:path>
                <a:path w="1881504" h="120332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881504" h="1203325">
                  <a:moveTo>
                    <a:pt x="9144" y="1194053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194053"/>
                  </a:lnTo>
                  <a:lnTo>
                    <a:pt x="9144" y="1194053"/>
                  </a:lnTo>
                  <a:close/>
                </a:path>
                <a:path w="1881504" h="1203325">
                  <a:moveTo>
                    <a:pt x="1876043" y="1194053"/>
                  </a:moveTo>
                  <a:lnTo>
                    <a:pt x="4572" y="1194053"/>
                  </a:lnTo>
                  <a:lnTo>
                    <a:pt x="9144" y="1198626"/>
                  </a:lnTo>
                  <a:lnTo>
                    <a:pt x="9144" y="1203198"/>
                  </a:lnTo>
                  <a:lnTo>
                    <a:pt x="1871471" y="1203198"/>
                  </a:lnTo>
                  <a:lnTo>
                    <a:pt x="1871471" y="1198626"/>
                  </a:lnTo>
                  <a:lnTo>
                    <a:pt x="1876043" y="1194053"/>
                  </a:lnTo>
                  <a:close/>
                </a:path>
                <a:path w="1881504" h="1203325">
                  <a:moveTo>
                    <a:pt x="9144" y="1203198"/>
                  </a:moveTo>
                  <a:lnTo>
                    <a:pt x="9144" y="1198626"/>
                  </a:lnTo>
                  <a:lnTo>
                    <a:pt x="4572" y="1194053"/>
                  </a:lnTo>
                  <a:lnTo>
                    <a:pt x="4572" y="1203198"/>
                  </a:lnTo>
                  <a:lnTo>
                    <a:pt x="9144" y="1203198"/>
                  </a:lnTo>
                  <a:close/>
                </a:path>
                <a:path w="1881504" h="1203325">
                  <a:moveTo>
                    <a:pt x="1876043" y="9144"/>
                  </a:moveTo>
                  <a:lnTo>
                    <a:pt x="1871471" y="4572"/>
                  </a:lnTo>
                  <a:lnTo>
                    <a:pt x="1871471" y="9144"/>
                  </a:lnTo>
                  <a:lnTo>
                    <a:pt x="1876043" y="9144"/>
                  </a:lnTo>
                  <a:close/>
                </a:path>
                <a:path w="1881504" h="1203325">
                  <a:moveTo>
                    <a:pt x="1876043" y="1194053"/>
                  </a:moveTo>
                  <a:lnTo>
                    <a:pt x="1876043" y="9144"/>
                  </a:lnTo>
                  <a:lnTo>
                    <a:pt x="1871471" y="9144"/>
                  </a:lnTo>
                  <a:lnTo>
                    <a:pt x="1871471" y="1194053"/>
                  </a:lnTo>
                  <a:lnTo>
                    <a:pt x="1876043" y="1194053"/>
                  </a:lnTo>
                  <a:close/>
                </a:path>
                <a:path w="1881504" h="1203325">
                  <a:moveTo>
                    <a:pt x="1876043" y="1203198"/>
                  </a:moveTo>
                  <a:lnTo>
                    <a:pt x="1876043" y="1194053"/>
                  </a:lnTo>
                  <a:lnTo>
                    <a:pt x="1871471" y="1198626"/>
                  </a:lnTo>
                  <a:lnTo>
                    <a:pt x="1871471" y="1203198"/>
                  </a:lnTo>
                  <a:lnTo>
                    <a:pt x="1876043" y="1203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910"/>
            <a:ext cx="753872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01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 filter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8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nilai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tetangga-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tetanggganya.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tengah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sekumpulan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nilai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(data).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Median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tidak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termasuk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dalam linier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sehingga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tidak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berupa matrik.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0489" y="5143246"/>
          <a:ext cx="2362835" cy="1651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30889" y="5143246"/>
          <a:ext cx="4039231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75239" y="5416296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71500" y="152400"/>
                </a:moveTo>
                <a:lnTo>
                  <a:pt x="57150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571500" y="152400"/>
                </a:lnTo>
                <a:close/>
              </a:path>
              <a:path w="762000" h="228600">
                <a:moveTo>
                  <a:pt x="762000" y="114300"/>
                </a:moveTo>
                <a:lnTo>
                  <a:pt x="533400" y="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209550"/>
                </a:lnTo>
                <a:lnTo>
                  <a:pt x="762000" y="114300"/>
                </a:lnTo>
                <a:close/>
              </a:path>
              <a:path w="762000" h="228600">
                <a:moveTo>
                  <a:pt x="571500" y="209550"/>
                </a:moveTo>
                <a:lnTo>
                  <a:pt x="571500" y="152400"/>
                </a:lnTo>
                <a:lnTo>
                  <a:pt x="533400" y="152400"/>
                </a:lnTo>
                <a:lnTo>
                  <a:pt x="533400" y="228600"/>
                </a:lnTo>
                <a:lnTo>
                  <a:pt x="571500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927" y="5835396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228600"/>
                </a:moveTo>
                <a:lnTo>
                  <a:pt x="0" y="228600"/>
                </a:lnTo>
                <a:lnTo>
                  <a:pt x="76200" y="381000"/>
                </a:lnTo>
                <a:lnTo>
                  <a:pt x="76200" y="266700"/>
                </a:lnTo>
                <a:lnTo>
                  <a:pt x="152400" y="266700"/>
                </a:lnTo>
                <a:lnTo>
                  <a:pt x="152400" y="381000"/>
                </a:lnTo>
                <a:lnTo>
                  <a:pt x="228600" y="228600"/>
                </a:lnTo>
                <a:close/>
              </a:path>
              <a:path w="228600" h="457200">
                <a:moveTo>
                  <a:pt x="152400" y="228600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228600"/>
                </a:lnTo>
                <a:lnTo>
                  <a:pt x="152400" y="228600"/>
                </a:lnTo>
                <a:close/>
              </a:path>
              <a:path w="228600" h="457200">
                <a:moveTo>
                  <a:pt x="152400" y="381000"/>
                </a:moveTo>
                <a:lnTo>
                  <a:pt x="152400" y="266700"/>
                </a:lnTo>
                <a:lnTo>
                  <a:pt x="76200" y="266700"/>
                </a:lnTo>
                <a:lnTo>
                  <a:pt x="76200" y="381000"/>
                </a:lnTo>
                <a:lnTo>
                  <a:pt x="114300" y="457200"/>
                </a:lnTo>
                <a:lnTo>
                  <a:pt x="1524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4371" y="6380478"/>
            <a:ext cx="1997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Median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</a:t>
            </a:r>
            <a:r>
              <a:rPr spc="5" dirty="0"/>
              <a:t> </a:t>
            </a: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Median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39" y="1460753"/>
            <a:ext cx="7175754" cy="26982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439" y="4280153"/>
            <a:ext cx="7175754" cy="26982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Perbandingan</a:t>
            </a:r>
            <a:r>
              <a:rPr sz="3200" spc="-65" dirty="0"/>
              <a:t> </a:t>
            </a:r>
            <a:r>
              <a:rPr sz="3200" dirty="0"/>
              <a:t>Hasil</a:t>
            </a:r>
            <a:r>
              <a:rPr sz="3200" spc="-80" dirty="0"/>
              <a:t> </a:t>
            </a:r>
            <a:r>
              <a:rPr sz="3200" dirty="0"/>
              <a:t>Filter</a:t>
            </a:r>
            <a:r>
              <a:rPr sz="3200" spc="-60" dirty="0"/>
              <a:t> </a:t>
            </a:r>
            <a:r>
              <a:rPr sz="3200" dirty="0"/>
              <a:t>Reduksi</a:t>
            </a:r>
            <a:r>
              <a:rPr sz="3200" spc="-65" dirty="0"/>
              <a:t> </a:t>
            </a:r>
            <a:r>
              <a:rPr sz="3200" spc="-20" dirty="0"/>
              <a:t>Noise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664343" y="1339596"/>
            <a:ext cx="5645150" cy="5664835"/>
            <a:chOff x="3664343" y="1339596"/>
            <a:chExt cx="5645150" cy="566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343" y="1339596"/>
              <a:ext cx="5644896" cy="2159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4343" y="3092196"/>
              <a:ext cx="5644896" cy="2159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4343" y="4844796"/>
              <a:ext cx="5638800" cy="21595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8373" y="1990597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Filter </a:t>
            </a:r>
            <a:r>
              <a:rPr sz="1800" spc="-10" dirty="0">
                <a:latin typeface="Arial"/>
                <a:cs typeface="Arial"/>
              </a:rPr>
              <a:t>Rata-</a:t>
            </a:r>
            <a:r>
              <a:rPr sz="1800" spc="-20" dirty="0">
                <a:latin typeface="Arial"/>
                <a:cs typeface="Arial"/>
              </a:rPr>
              <a:t>Rata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373" y="3957312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Filter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Gaussian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373" y="5709920"/>
            <a:ext cx="134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Filter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2039" y="2292108"/>
            <a:ext cx="2286000" cy="3810000"/>
          </a:xfrm>
          <a:custGeom>
            <a:avLst/>
            <a:gdLst/>
            <a:ahLst/>
            <a:cxnLst/>
            <a:rect l="l" t="t" r="r" b="b"/>
            <a:pathLst>
              <a:path w="2286000" h="3810000">
                <a:moveTo>
                  <a:pt x="2286000" y="3771900"/>
                </a:moveTo>
                <a:lnTo>
                  <a:pt x="2209800" y="3733800"/>
                </a:lnTo>
                <a:lnTo>
                  <a:pt x="2209800" y="3767328"/>
                </a:lnTo>
                <a:lnTo>
                  <a:pt x="0" y="3767328"/>
                </a:lnTo>
                <a:lnTo>
                  <a:pt x="0" y="3777234"/>
                </a:lnTo>
                <a:lnTo>
                  <a:pt x="2209800" y="3777234"/>
                </a:lnTo>
                <a:lnTo>
                  <a:pt x="2209800" y="3810000"/>
                </a:lnTo>
                <a:lnTo>
                  <a:pt x="2222754" y="3803523"/>
                </a:lnTo>
                <a:lnTo>
                  <a:pt x="2286000" y="3771900"/>
                </a:lnTo>
                <a:close/>
              </a:path>
              <a:path w="2286000" h="3810000">
                <a:moveTo>
                  <a:pt x="2286000" y="2019300"/>
                </a:moveTo>
                <a:lnTo>
                  <a:pt x="2209800" y="1981200"/>
                </a:lnTo>
                <a:lnTo>
                  <a:pt x="2209800" y="2014728"/>
                </a:lnTo>
                <a:lnTo>
                  <a:pt x="0" y="2014728"/>
                </a:lnTo>
                <a:lnTo>
                  <a:pt x="0" y="2024634"/>
                </a:lnTo>
                <a:lnTo>
                  <a:pt x="2209800" y="2024634"/>
                </a:lnTo>
                <a:lnTo>
                  <a:pt x="2209800" y="2057400"/>
                </a:lnTo>
                <a:lnTo>
                  <a:pt x="2222754" y="2050923"/>
                </a:lnTo>
                <a:lnTo>
                  <a:pt x="2286000" y="2019300"/>
                </a:lnTo>
                <a:close/>
              </a:path>
              <a:path w="2286000" h="3810000">
                <a:moveTo>
                  <a:pt x="2286000" y="38100"/>
                </a:moveTo>
                <a:lnTo>
                  <a:pt x="2209800" y="0"/>
                </a:lnTo>
                <a:lnTo>
                  <a:pt x="2209800" y="33528"/>
                </a:lnTo>
                <a:lnTo>
                  <a:pt x="0" y="33528"/>
                </a:lnTo>
                <a:lnTo>
                  <a:pt x="0" y="43434"/>
                </a:lnTo>
                <a:lnTo>
                  <a:pt x="2209800" y="43434"/>
                </a:lnTo>
                <a:lnTo>
                  <a:pt x="2209800" y="76200"/>
                </a:lnTo>
                <a:lnTo>
                  <a:pt x="2222754" y="69723"/>
                </a:lnTo>
                <a:lnTo>
                  <a:pt x="2286000" y="381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6741-86E6-2BCD-8668-1A3D99BC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14F027F-3242-26FE-8A97-D36780A1D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1275" y="1819275"/>
            <a:ext cx="7988300" cy="4024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95"/>
              </a:spcBef>
            </a:pPr>
            <a:r>
              <a:rPr dirty="0"/>
              <a:t>Deteksi</a:t>
            </a:r>
            <a:r>
              <a:rPr spc="-140" dirty="0"/>
              <a:t> </a:t>
            </a:r>
            <a:r>
              <a:rPr spc="-20" dirty="0"/>
              <a:t>Tepi</a:t>
            </a:r>
          </a:p>
        </p:txBody>
      </p:sp>
    </p:spTree>
    <p:extLst>
      <p:ext uri="{BB962C8B-B14F-4D97-AF65-F5344CB8AC3E}">
        <p14:creationId xmlns:p14="http://schemas.microsoft.com/office/powerpoint/2010/main" val="2875250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Deteksi </a:t>
            </a:r>
            <a:r>
              <a:rPr spc="-20" dirty="0"/>
              <a:t>Tepi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910"/>
            <a:ext cx="716089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 adalah suatu proses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untuk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mendapatkan</a:t>
            </a:r>
            <a:r>
              <a:rPr sz="28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 dari suatu gambar.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Hasil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 ini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sketsa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tentang bentuk dari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obyek.</a:t>
            </a:r>
            <a:endParaRPr sz="2800">
              <a:latin typeface="Arial"/>
              <a:cs typeface="Arial"/>
            </a:endParaRPr>
          </a:p>
          <a:p>
            <a:pPr marL="355600" marR="30607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melakukan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tepi,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digunakan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 jenis High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239" y="4844796"/>
            <a:ext cx="3610355" cy="182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039" y="4844796"/>
            <a:ext cx="361035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Untuk Deteksi </a:t>
            </a:r>
            <a:r>
              <a:rPr spc="-20" dirty="0"/>
              <a:t>Tepi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721307"/>
            <a:ext cx="311912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Robert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Prewitt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3200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Sobel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3200" spc="-1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3339A"/>
                </a:solidFill>
                <a:latin typeface="Arial"/>
                <a:cs typeface="Arial"/>
              </a:rPr>
              <a:t>Laplacian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Robert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910"/>
            <a:ext cx="757999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ini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differensial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Horisontal/Vertikal untuk mendapatkan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suatu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asumsi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bahwa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tepi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terjadi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karena perbedaan</a:t>
            </a:r>
            <a:r>
              <a:rPr sz="28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yang tinggi dari suatu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pixel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tetangganya.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Robert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387" y="4811950"/>
            <a:ext cx="1386840" cy="797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16635" algn="l"/>
              </a:tabLst>
            </a:pPr>
            <a:r>
              <a:rPr sz="5050" spc="-25" dirty="0">
                <a:latin typeface="Symbol"/>
                <a:cs typeface="Symbol"/>
              </a:rPr>
              <a:t></a:t>
            </a:r>
            <a:r>
              <a:rPr sz="3700" spc="-25" dirty="0">
                <a:latin typeface="Symbol"/>
                <a:cs typeface="Symbol"/>
              </a:rPr>
              <a:t></a:t>
            </a:r>
            <a:r>
              <a:rPr sz="3700" spc="-25" dirty="0">
                <a:latin typeface="Times New Roman"/>
                <a:cs typeface="Times New Roman"/>
              </a:rPr>
              <a:t>1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-395" dirty="0">
                <a:latin typeface="Times New Roman"/>
                <a:cs typeface="Times New Roman"/>
              </a:rPr>
              <a:t>1</a:t>
            </a:r>
            <a:r>
              <a:rPr sz="5050" spc="-395" dirty="0">
                <a:latin typeface="Symbol"/>
                <a:cs typeface="Symbol"/>
              </a:rPr>
              <a:t>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122" y="5755315"/>
            <a:ext cx="911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</a:tabLst>
            </a:pPr>
            <a:r>
              <a:rPr sz="3800" spc="-50" dirty="0">
                <a:latin typeface="Symbol"/>
                <a:cs typeface="Symbol"/>
              </a:rPr>
              <a:t>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z="3800" spc="-50" dirty="0">
                <a:latin typeface="Symbol"/>
                <a:cs typeface="Symbol"/>
              </a:rPr>
              <a:t>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722" y="5413200"/>
            <a:ext cx="9626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Symbol"/>
                <a:cs typeface="Symbol"/>
              </a:rPr>
              <a:t></a:t>
            </a:r>
            <a:r>
              <a:rPr sz="3800" spc="75" dirty="0">
                <a:latin typeface="Times New Roman"/>
                <a:cs typeface="Times New Roman"/>
              </a:rPr>
              <a:t> </a:t>
            </a:r>
            <a:r>
              <a:rPr sz="5700" baseline="-26315" dirty="0">
                <a:latin typeface="Times New Roman"/>
                <a:cs typeface="Times New Roman"/>
              </a:rPr>
              <a:t>1</a:t>
            </a:r>
            <a:r>
              <a:rPr sz="5700" spc="254" baseline="-26315" dirty="0">
                <a:latin typeface="Times New Roman"/>
                <a:cs typeface="Times New Roman"/>
              </a:rPr>
              <a:t> </a:t>
            </a:r>
            <a:r>
              <a:rPr sz="3800" spc="-50" dirty="0">
                <a:latin typeface="Symbol"/>
                <a:cs typeface="Symbol"/>
              </a:rPr>
              <a:t>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8122" y="4915593"/>
            <a:ext cx="911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30" baseline="-4385" dirty="0">
                <a:latin typeface="Symbol"/>
                <a:cs typeface="Symbol"/>
              </a:rPr>
              <a:t></a:t>
            </a:r>
            <a:r>
              <a:rPr sz="3800" spc="-20" dirty="0">
                <a:latin typeface="Symbol"/>
                <a:cs typeface="Symbol"/>
              </a:rPr>
              <a:t></a:t>
            </a:r>
            <a:r>
              <a:rPr sz="3800" spc="-20" dirty="0">
                <a:latin typeface="Times New Roman"/>
                <a:cs typeface="Times New Roman"/>
              </a:rPr>
              <a:t>1</a:t>
            </a:r>
            <a:r>
              <a:rPr sz="5700" spc="-30" baseline="-4385" dirty="0">
                <a:latin typeface="Symbol"/>
                <a:cs typeface="Symbol"/>
              </a:rPr>
              <a:t></a:t>
            </a:r>
            <a:endParaRPr sz="5700" baseline="-438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7843" y="5586058"/>
            <a:ext cx="1651635" cy="699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ts val="2630"/>
              </a:lnSpc>
              <a:spcBef>
                <a:spcPts val="130"/>
              </a:spcBef>
              <a:tabLst>
                <a:tab pos="1163320" algn="l"/>
              </a:tabLst>
            </a:pPr>
            <a:r>
              <a:rPr sz="5475" baseline="26636" dirty="0">
                <a:latin typeface="Symbol"/>
                <a:cs typeface="Symbol"/>
              </a:rPr>
              <a:t></a:t>
            </a:r>
            <a:r>
              <a:rPr sz="5475" spc="179" baseline="26636" dirty="0">
                <a:latin typeface="Times New Roman"/>
                <a:cs typeface="Times New Roman"/>
              </a:rPr>
              <a:t> </a:t>
            </a:r>
            <a:r>
              <a:rPr sz="3650" spc="-50" dirty="0">
                <a:latin typeface="Times New Roman"/>
                <a:cs typeface="Times New Roman"/>
              </a:rPr>
              <a:t>0</a:t>
            </a:r>
            <a:r>
              <a:rPr sz="365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1</a:t>
            </a:r>
            <a:r>
              <a:rPr sz="5475" spc="-37" baseline="26636" dirty="0">
                <a:latin typeface="Symbol"/>
                <a:cs typeface="Symbol"/>
              </a:rPr>
              <a:t></a:t>
            </a:r>
            <a:endParaRPr sz="5475" baseline="26636">
              <a:latin typeface="Symbol"/>
              <a:cs typeface="Symbol"/>
            </a:endParaRPr>
          </a:p>
          <a:p>
            <a:pPr marL="63500">
              <a:lnSpc>
                <a:spcPts val="2630"/>
              </a:lnSpc>
              <a:tabLst>
                <a:tab pos="1407795" algn="l"/>
              </a:tabLst>
            </a:pPr>
            <a:r>
              <a:rPr sz="3650" spc="-50" dirty="0">
                <a:latin typeface="Symbol"/>
                <a:cs typeface="Symbol"/>
              </a:rPr>
              <a:t></a:t>
            </a:r>
            <a:r>
              <a:rPr sz="3650" dirty="0">
                <a:latin typeface="Times New Roman"/>
                <a:cs typeface="Times New Roman"/>
              </a:rPr>
              <a:t>	</a:t>
            </a:r>
            <a:r>
              <a:rPr sz="3650" spc="-50" dirty="0">
                <a:latin typeface="Symbol"/>
                <a:cs typeface="Symbol"/>
              </a:rPr>
              <a:t>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8643" y="4884266"/>
            <a:ext cx="155003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6330" algn="l"/>
              </a:tabLst>
            </a:pPr>
            <a:r>
              <a:rPr sz="5475" spc="112" baseline="-3805" dirty="0">
                <a:latin typeface="Symbol"/>
                <a:cs typeface="Symbol"/>
              </a:rPr>
              <a:t></a:t>
            </a:r>
            <a:r>
              <a:rPr sz="3650" spc="75" dirty="0">
                <a:latin typeface="Symbol"/>
                <a:cs typeface="Symbol"/>
              </a:rPr>
              <a:t></a:t>
            </a:r>
            <a:r>
              <a:rPr sz="3650" spc="75" dirty="0">
                <a:latin typeface="Times New Roman"/>
                <a:cs typeface="Times New Roman"/>
              </a:rPr>
              <a:t>1</a:t>
            </a:r>
            <a:r>
              <a:rPr sz="365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0</a:t>
            </a:r>
            <a:r>
              <a:rPr sz="5475" spc="-37" baseline="-3805" dirty="0">
                <a:latin typeface="Symbol"/>
                <a:cs typeface="Symbol"/>
              </a:rPr>
              <a:t></a:t>
            </a:r>
            <a:endParaRPr sz="5475" baseline="-380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Robert</a:t>
            </a:r>
          </a:p>
        </p:txBody>
      </p:sp>
      <p:sp>
        <p:nvSpPr>
          <p:cNvPr id="3" name="object 3"/>
          <p:cNvSpPr/>
          <p:nvPr/>
        </p:nvSpPr>
        <p:spPr>
          <a:xfrm>
            <a:off x="1456067" y="1944623"/>
            <a:ext cx="7782559" cy="1207135"/>
          </a:xfrm>
          <a:custGeom>
            <a:avLst/>
            <a:gdLst/>
            <a:ahLst/>
            <a:cxnLst/>
            <a:rect l="l" t="t" r="r" b="b"/>
            <a:pathLst>
              <a:path w="7782559" h="1207135">
                <a:moveTo>
                  <a:pt x="7782306" y="1207008"/>
                </a:moveTo>
                <a:lnTo>
                  <a:pt x="7782306" y="0"/>
                </a:lnTo>
                <a:lnTo>
                  <a:pt x="0" y="0"/>
                </a:lnTo>
                <a:lnTo>
                  <a:pt x="0" y="1207008"/>
                </a:lnTo>
                <a:lnTo>
                  <a:pt x="4572" y="120700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1"/>
                </a:lnTo>
                <a:lnTo>
                  <a:pt x="7776959" y="9906"/>
                </a:lnTo>
                <a:lnTo>
                  <a:pt x="7776959" y="1207008"/>
                </a:lnTo>
                <a:lnTo>
                  <a:pt x="7782306" y="1207008"/>
                </a:lnTo>
                <a:close/>
              </a:path>
              <a:path w="7782559" h="120713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207135">
                <a:moveTo>
                  <a:pt x="9906" y="11971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7782559" h="1207135">
                <a:moveTo>
                  <a:pt x="77769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7008"/>
                </a:lnTo>
                <a:lnTo>
                  <a:pt x="7772400" y="1207008"/>
                </a:lnTo>
                <a:lnTo>
                  <a:pt x="7772400" y="1201674"/>
                </a:lnTo>
                <a:lnTo>
                  <a:pt x="7776959" y="1197102"/>
                </a:lnTo>
                <a:close/>
              </a:path>
              <a:path w="7782559" h="1207135">
                <a:moveTo>
                  <a:pt x="9906" y="1207008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7008"/>
                </a:lnTo>
                <a:lnTo>
                  <a:pt x="9906" y="1207008"/>
                </a:lnTo>
                <a:close/>
              </a:path>
              <a:path w="7782559" h="1207135">
                <a:moveTo>
                  <a:pt x="7776959" y="9906"/>
                </a:moveTo>
                <a:lnTo>
                  <a:pt x="7772400" y="4571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207135">
                <a:moveTo>
                  <a:pt x="7776959" y="1197102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197102"/>
                </a:lnTo>
                <a:lnTo>
                  <a:pt x="7776959" y="1197102"/>
                </a:lnTo>
                <a:close/>
              </a:path>
              <a:path w="7782559" h="1207135">
                <a:moveTo>
                  <a:pt x="7776959" y="1207008"/>
                </a:moveTo>
                <a:lnTo>
                  <a:pt x="7776959" y="1197102"/>
                </a:lnTo>
                <a:lnTo>
                  <a:pt x="7772400" y="1201674"/>
                </a:lnTo>
                <a:lnTo>
                  <a:pt x="7772400" y="1207008"/>
                </a:lnTo>
                <a:lnTo>
                  <a:pt x="7776959" y="120700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9373" y="2312161"/>
            <a:ext cx="458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z1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255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z1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255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71" y="1344964"/>
            <a:ext cx="6139180" cy="9931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Robert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Horisontal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latin typeface="Courier New"/>
                <a:cs typeface="Courier New"/>
              </a:rPr>
              <a:t>z1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Abs(xg(i,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xg(i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j))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6067" y="3751326"/>
            <a:ext cx="7782559" cy="1206500"/>
          </a:xfrm>
          <a:custGeom>
            <a:avLst/>
            <a:gdLst/>
            <a:ahLst/>
            <a:cxnLst/>
            <a:rect l="l" t="t" r="r" b="b"/>
            <a:pathLst>
              <a:path w="7782559" h="1206500">
                <a:moveTo>
                  <a:pt x="7782306" y="1206246"/>
                </a:moveTo>
                <a:lnTo>
                  <a:pt x="7782306" y="0"/>
                </a:lnTo>
                <a:lnTo>
                  <a:pt x="0" y="0"/>
                </a:lnTo>
                <a:lnTo>
                  <a:pt x="0" y="1206246"/>
                </a:lnTo>
                <a:lnTo>
                  <a:pt x="4572" y="120624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2"/>
                </a:lnTo>
                <a:lnTo>
                  <a:pt x="7776959" y="9906"/>
                </a:lnTo>
                <a:lnTo>
                  <a:pt x="7776959" y="1206246"/>
                </a:lnTo>
                <a:lnTo>
                  <a:pt x="7782306" y="1206246"/>
                </a:lnTo>
                <a:close/>
              </a:path>
              <a:path w="7782559" h="120650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206500">
                <a:moveTo>
                  <a:pt x="9906" y="11971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7782559" h="1206500">
                <a:moveTo>
                  <a:pt x="77769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6246"/>
                </a:lnTo>
                <a:lnTo>
                  <a:pt x="7772400" y="1206246"/>
                </a:lnTo>
                <a:lnTo>
                  <a:pt x="7772400" y="1201674"/>
                </a:lnTo>
                <a:lnTo>
                  <a:pt x="7776959" y="1197102"/>
                </a:lnTo>
                <a:close/>
              </a:path>
              <a:path w="7782559" h="1206500">
                <a:moveTo>
                  <a:pt x="9906" y="1206246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6246"/>
                </a:lnTo>
                <a:lnTo>
                  <a:pt x="9906" y="1206246"/>
                </a:lnTo>
                <a:close/>
              </a:path>
              <a:path w="7782559" h="1206500">
                <a:moveTo>
                  <a:pt x="7776959" y="9906"/>
                </a:moveTo>
                <a:lnTo>
                  <a:pt x="7772400" y="4572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206500">
                <a:moveTo>
                  <a:pt x="7776959" y="1197102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197102"/>
                </a:lnTo>
                <a:lnTo>
                  <a:pt x="7776959" y="1197102"/>
                </a:lnTo>
                <a:close/>
              </a:path>
              <a:path w="7782559" h="1206500">
                <a:moveTo>
                  <a:pt x="7776959" y="1206246"/>
                </a:moveTo>
                <a:lnTo>
                  <a:pt x="7776959" y="1197102"/>
                </a:lnTo>
                <a:lnTo>
                  <a:pt x="7772400" y="1201674"/>
                </a:lnTo>
                <a:lnTo>
                  <a:pt x="7772400" y="1206246"/>
                </a:lnTo>
                <a:lnTo>
                  <a:pt x="7776959" y="120624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171" y="2486034"/>
            <a:ext cx="6871970" cy="16586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Courier New"/>
                <a:cs typeface="Courier New"/>
              </a:rPr>
              <a:t>Picture2.PSet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(i,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RGB(z1,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z1,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z1)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-5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Robert</a:t>
            </a:r>
            <a:r>
              <a:rPr sz="2800" spc="-5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Vertikal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 :</a:t>
            </a:r>
            <a:endParaRPr sz="28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2400" dirty="0">
                <a:latin typeface="Courier New"/>
                <a:cs typeface="Courier New"/>
              </a:rPr>
              <a:t>z2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Abs(xg(i,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xg(i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j-1))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9867" y="5678423"/>
            <a:ext cx="7782559" cy="1207135"/>
          </a:xfrm>
          <a:custGeom>
            <a:avLst/>
            <a:gdLst/>
            <a:ahLst/>
            <a:cxnLst/>
            <a:rect l="l" t="t" r="r" b="b"/>
            <a:pathLst>
              <a:path w="7782559" h="1207134">
                <a:moveTo>
                  <a:pt x="7782306" y="1207008"/>
                </a:moveTo>
                <a:lnTo>
                  <a:pt x="7782306" y="0"/>
                </a:lnTo>
                <a:lnTo>
                  <a:pt x="0" y="0"/>
                </a:lnTo>
                <a:lnTo>
                  <a:pt x="0" y="1207008"/>
                </a:lnTo>
                <a:lnTo>
                  <a:pt x="4572" y="120700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2"/>
                </a:lnTo>
                <a:lnTo>
                  <a:pt x="7776959" y="9906"/>
                </a:lnTo>
                <a:lnTo>
                  <a:pt x="7776959" y="1207008"/>
                </a:lnTo>
                <a:lnTo>
                  <a:pt x="7782306" y="1207008"/>
                </a:lnTo>
                <a:close/>
              </a:path>
              <a:path w="7782559" h="120713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207134">
                <a:moveTo>
                  <a:pt x="9906" y="11971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7008"/>
                </a:lnTo>
                <a:lnTo>
                  <a:pt x="7772400" y="1207008"/>
                </a:lnTo>
                <a:lnTo>
                  <a:pt x="7772400" y="1201674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9906" y="1207008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7008"/>
                </a:lnTo>
                <a:lnTo>
                  <a:pt x="9906" y="1207008"/>
                </a:lnTo>
                <a:close/>
              </a:path>
              <a:path w="7782559" h="1207134">
                <a:moveTo>
                  <a:pt x="7776959" y="9906"/>
                </a:moveTo>
                <a:lnTo>
                  <a:pt x="7772400" y="4572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197102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7776959" y="1207008"/>
                </a:moveTo>
                <a:lnTo>
                  <a:pt x="7776959" y="1197102"/>
                </a:lnTo>
                <a:lnTo>
                  <a:pt x="7772400" y="1201674"/>
                </a:lnTo>
                <a:lnTo>
                  <a:pt x="7772400" y="1207008"/>
                </a:lnTo>
                <a:lnTo>
                  <a:pt x="7776959" y="120700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0971" y="4118864"/>
            <a:ext cx="6946900" cy="268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z2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255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z2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255 </a:t>
            </a:r>
            <a:r>
              <a:rPr sz="2400" dirty="0">
                <a:latin typeface="Courier New"/>
                <a:cs typeface="Courier New"/>
              </a:rPr>
              <a:t>Picture2.PSet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(i,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RGB(z2,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z2,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z2)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Robert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</a:rPr>
              <a:t>z=z1+z2</a:t>
            </a:r>
            <a:endParaRPr sz="2400">
              <a:latin typeface="Courier New"/>
              <a:cs typeface="Courier New"/>
            </a:endParaRPr>
          </a:p>
          <a:p>
            <a:pPr marL="104775" marR="62928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255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255 </a:t>
            </a:r>
            <a:r>
              <a:rPr sz="2400" dirty="0">
                <a:latin typeface="Courier New"/>
                <a:cs typeface="Courier New"/>
              </a:rPr>
              <a:t>Picture2.PSet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RGB(z,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z)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 Metode </a:t>
            </a:r>
            <a:r>
              <a:rPr spc="-10" dirty="0"/>
              <a:t>Robert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1949196"/>
            <a:ext cx="7917180" cy="2045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039" y="4171950"/>
            <a:ext cx="7917180" cy="20444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Prewitt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910"/>
            <a:ext cx="7103109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tepi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hasil pengembangan</a:t>
            </a:r>
            <a:r>
              <a:rPr sz="2800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 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Robert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memanfaatkan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8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tetangganya.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kernel: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755" y="5288876"/>
            <a:ext cx="620395" cy="976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2750">
              <a:lnSpc>
                <a:spcPts val="3729"/>
              </a:lnSpc>
              <a:spcBef>
                <a:spcPts val="120"/>
              </a:spcBef>
            </a:pPr>
            <a:r>
              <a:rPr sz="3450" spc="5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  <a:p>
            <a:pPr marL="38100">
              <a:lnSpc>
                <a:spcPts val="3729"/>
              </a:lnSpc>
            </a:pPr>
            <a:r>
              <a:rPr sz="5175" baseline="-3220" dirty="0">
                <a:latin typeface="Times New Roman"/>
                <a:cs typeface="Times New Roman"/>
              </a:rPr>
              <a:t>1</a:t>
            </a:r>
            <a:r>
              <a:rPr sz="5175" spc="525" baseline="-3220" dirty="0">
                <a:latin typeface="Times New Roman"/>
                <a:cs typeface="Times New Roman"/>
              </a:rPr>
              <a:t> </a:t>
            </a:r>
            <a:r>
              <a:rPr sz="3450" spc="-705" dirty="0">
                <a:latin typeface="Symbol"/>
                <a:cs typeface="Symbol"/>
              </a:rPr>
              <a:t></a:t>
            </a:r>
            <a:r>
              <a:rPr sz="5175" spc="-1057" baseline="-17713" dirty="0">
                <a:latin typeface="Symbol"/>
                <a:cs typeface="Symbol"/>
              </a:rPr>
              <a:t></a:t>
            </a:r>
            <a:endParaRPr sz="5175" baseline="-1771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969" y="5290337"/>
            <a:ext cx="1522095" cy="9791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3204">
              <a:lnSpc>
                <a:spcPts val="3740"/>
              </a:lnSpc>
              <a:spcBef>
                <a:spcPts val="125"/>
              </a:spcBef>
              <a:tabLst>
                <a:tab pos="941705" algn="l"/>
              </a:tabLst>
            </a:pPr>
            <a:r>
              <a:rPr sz="3450" spc="-50" dirty="0">
                <a:latin typeface="Symbol"/>
                <a:cs typeface="Symbol"/>
              </a:rPr>
              <a:t>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Symbol"/>
                <a:cs typeface="Symbol"/>
              </a:rPr>
              <a:t></a:t>
            </a:r>
            <a:endParaRPr sz="3450">
              <a:latin typeface="Symbol"/>
              <a:cs typeface="Symbol"/>
            </a:endParaRPr>
          </a:p>
          <a:p>
            <a:pPr marL="50800">
              <a:lnSpc>
                <a:spcPts val="3740"/>
              </a:lnSpc>
              <a:tabLst>
                <a:tab pos="941705" algn="l"/>
              </a:tabLst>
            </a:pPr>
            <a:r>
              <a:rPr sz="5175" spc="-817" baseline="-3220" dirty="0">
                <a:latin typeface="Times New Roman"/>
                <a:cs typeface="Times New Roman"/>
              </a:rPr>
              <a:t>1</a:t>
            </a:r>
            <a:r>
              <a:rPr sz="3450" spc="-545" dirty="0">
                <a:latin typeface="Symbol"/>
                <a:cs typeface="Symbol"/>
              </a:rPr>
              <a:t></a:t>
            </a:r>
            <a:r>
              <a:rPr sz="5175" spc="-817" baseline="-17713" dirty="0">
                <a:latin typeface="Symbol"/>
                <a:cs typeface="Symbol"/>
              </a:rPr>
              <a:t></a:t>
            </a:r>
            <a:r>
              <a:rPr sz="5175" baseline="-17713" dirty="0">
                <a:latin typeface="Times New Roman"/>
                <a:cs typeface="Times New Roman"/>
              </a:rPr>
              <a:t>	</a:t>
            </a:r>
            <a:r>
              <a:rPr sz="3450" spc="-670" dirty="0">
                <a:latin typeface="Symbol"/>
                <a:cs typeface="Symbol"/>
              </a:rPr>
              <a:t></a:t>
            </a:r>
            <a:r>
              <a:rPr sz="5175" spc="-1005" baseline="-17713" dirty="0">
                <a:latin typeface="Symbol"/>
                <a:cs typeface="Symbol"/>
              </a:rPr>
              <a:t></a:t>
            </a:r>
            <a:r>
              <a:rPr sz="5175" spc="367" baseline="-17713" dirty="0">
                <a:latin typeface="Times New Roman"/>
                <a:cs typeface="Times New Roman"/>
              </a:rPr>
              <a:t> </a:t>
            </a:r>
            <a:r>
              <a:rPr sz="5175" spc="-75" baseline="-2415" dirty="0">
                <a:latin typeface="Times New Roman"/>
                <a:cs typeface="Times New Roman"/>
              </a:rPr>
              <a:t>1</a:t>
            </a:r>
            <a:endParaRPr sz="5175" baseline="-241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91" y="4865949"/>
            <a:ext cx="61658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175" baseline="-26570" dirty="0">
                <a:latin typeface="Times New Roman"/>
                <a:cs typeface="Times New Roman"/>
              </a:rPr>
              <a:t>0</a:t>
            </a:r>
            <a:r>
              <a:rPr sz="5175" spc="480" baseline="-2657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2969" y="4867421"/>
            <a:ext cx="152590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41705" algn="l"/>
              </a:tabLst>
            </a:pPr>
            <a:r>
              <a:rPr sz="5175" spc="-37" baseline="-26570" dirty="0">
                <a:latin typeface="Times New Roman"/>
                <a:cs typeface="Times New Roman"/>
              </a:rPr>
              <a:t>1</a:t>
            </a:r>
            <a:r>
              <a:rPr sz="3450" spc="-25" dirty="0">
                <a:latin typeface="Symbol"/>
                <a:cs typeface="Symbol"/>
              </a:rPr>
              <a:t>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</a:t>
            </a:r>
            <a:r>
              <a:rPr sz="3450" spc="250" dirty="0">
                <a:latin typeface="Times New Roman"/>
                <a:cs typeface="Times New Roman"/>
              </a:rPr>
              <a:t> </a:t>
            </a:r>
            <a:r>
              <a:rPr sz="5175" spc="-75" baseline="-25764" dirty="0">
                <a:latin typeface="Times New Roman"/>
                <a:cs typeface="Times New Roman"/>
              </a:rPr>
              <a:t>0</a:t>
            </a:r>
            <a:endParaRPr sz="5175" baseline="-2576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2652" y="4279624"/>
            <a:ext cx="5334635" cy="20129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65"/>
              </a:spcBef>
              <a:tabLst>
                <a:tab pos="1104265" algn="l"/>
                <a:tab pos="1691005" algn="l"/>
                <a:tab pos="2582545" algn="l"/>
                <a:tab pos="3696970" algn="l"/>
                <a:tab pos="4621530" algn="l"/>
              </a:tabLst>
            </a:pPr>
            <a:r>
              <a:rPr sz="5175" spc="97" baseline="-4025" dirty="0">
                <a:latin typeface="Symbol"/>
                <a:cs typeface="Symbol"/>
              </a:rPr>
              <a:t></a:t>
            </a:r>
            <a:r>
              <a:rPr sz="3450" spc="65" dirty="0">
                <a:latin typeface="Symbol"/>
                <a:cs typeface="Symbol"/>
              </a:rPr>
              <a:t></a:t>
            </a:r>
            <a:r>
              <a:rPr sz="3450" spc="6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6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5175" spc="-37" baseline="-4025" dirty="0">
                <a:latin typeface="Symbol"/>
                <a:cs typeface="Symbol"/>
              </a:rPr>
              <a:t></a:t>
            </a:r>
            <a:r>
              <a:rPr sz="5175" baseline="-4025" dirty="0">
                <a:latin typeface="Times New Roman"/>
                <a:cs typeface="Times New Roman"/>
              </a:rPr>
              <a:t>	</a:t>
            </a:r>
            <a:r>
              <a:rPr sz="5175" spc="120" baseline="-4025" dirty="0">
                <a:latin typeface="Symbol"/>
                <a:cs typeface="Symbol"/>
              </a:rPr>
              <a:t></a:t>
            </a:r>
            <a:r>
              <a:rPr sz="3450" spc="80" dirty="0">
                <a:latin typeface="Symbol"/>
                <a:cs typeface="Symbol"/>
              </a:rPr>
              <a:t></a:t>
            </a:r>
            <a:r>
              <a:rPr sz="3450" spc="-509" dirty="0">
                <a:latin typeface="Times New Roman"/>
                <a:cs typeface="Times New Roman"/>
              </a:rPr>
              <a:t> </a:t>
            </a:r>
            <a:r>
              <a:rPr sz="3450" spc="-60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</a:t>
            </a:r>
            <a:r>
              <a:rPr sz="3450" spc="-515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</a:t>
            </a:r>
            <a:r>
              <a:rPr sz="3450" spc="-515" dirty="0">
                <a:latin typeface="Times New Roman"/>
                <a:cs typeface="Times New Roman"/>
              </a:rPr>
              <a:t> 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5175" spc="-37" baseline="-4025" dirty="0">
                <a:latin typeface="Symbol"/>
                <a:cs typeface="Symbol"/>
              </a:rPr>
              <a:t></a:t>
            </a:r>
            <a:endParaRPr sz="5175" baseline="-4025">
              <a:latin typeface="Symbol"/>
              <a:cs typeface="Symbol"/>
            </a:endParaRPr>
          </a:p>
          <a:p>
            <a:pPr marL="63500">
              <a:lnSpc>
                <a:spcPts val="2920"/>
              </a:lnSpc>
              <a:spcBef>
                <a:spcPts val="1075"/>
              </a:spcBef>
              <a:tabLst>
                <a:tab pos="1104265" algn="l"/>
                <a:tab pos="3818254" algn="l"/>
              </a:tabLst>
            </a:pPr>
            <a:r>
              <a:rPr sz="5175" spc="97" baseline="26570" dirty="0">
                <a:latin typeface="Symbol"/>
                <a:cs typeface="Symbol"/>
              </a:rPr>
              <a:t></a:t>
            </a:r>
            <a:r>
              <a:rPr sz="3450" spc="65" dirty="0">
                <a:latin typeface="Symbol"/>
                <a:cs typeface="Symbol"/>
              </a:rPr>
              <a:t></a:t>
            </a:r>
            <a:r>
              <a:rPr sz="3450" spc="6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6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0</a:t>
            </a:r>
            <a:endParaRPr sz="3450">
              <a:latin typeface="Times New Roman"/>
              <a:cs typeface="Times New Roman"/>
            </a:endParaRPr>
          </a:p>
          <a:p>
            <a:pPr marL="63500">
              <a:lnSpc>
                <a:spcPts val="2610"/>
              </a:lnSpc>
            </a:pPr>
            <a:r>
              <a:rPr sz="3450" spc="10" dirty="0">
                <a:latin typeface="Symbol"/>
                <a:cs typeface="Symbol"/>
              </a:rPr>
              <a:t></a:t>
            </a:r>
            <a:endParaRPr sz="3450">
              <a:latin typeface="Symbol"/>
              <a:cs typeface="Symbol"/>
            </a:endParaRPr>
          </a:p>
          <a:p>
            <a:pPr marL="63500">
              <a:lnSpc>
                <a:spcPts val="3829"/>
              </a:lnSpc>
              <a:tabLst>
                <a:tab pos="1104265" algn="l"/>
                <a:tab pos="3814445" algn="l"/>
              </a:tabLst>
            </a:pPr>
            <a:r>
              <a:rPr sz="5175" spc="-427" baseline="3220" dirty="0">
                <a:latin typeface="Symbol"/>
                <a:cs typeface="Symbol"/>
              </a:rPr>
              <a:t></a:t>
            </a:r>
            <a:r>
              <a:rPr sz="5175" spc="-427" baseline="-15297" dirty="0">
                <a:latin typeface="Symbol"/>
                <a:cs typeface="Symbol"/>
              </a:rPr>
              <a:t></a:t>
            </a:r>
            <a:r>
              <a:rPr sz="3450" spc="-285" dirty="0">
                <a:latin typeface="Symbol"/>
                <a:cs typeface="Symbol"/>
              </a:rPr>
              <a:t></a:t>
            </a:r>
            <a:r>
              <a:rPr sz="3450" spc="-28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Prinsip</a:t>
            </a:r>
            <a:r>
              <a:rPr sz="3200" spc="-80" dirty="0"/>
              <a:t> </a:t>
            </a:r>
            <a:r>
              <a:rPr sz="3200" dirty="0"/>
              <a:t>Filter</a:t>
            </a:r>
            <a:r>
              <a:rPr sz="3200" spc="-75" dirty="0"/>
              <a:t> </a:t>
            </a:r>
            <a:r>
              <a:rPr sz="3200" dirty="0"/>
              <a:t>Dalam</a:t>
            </a:r>
            <a:r>
              <a:rPr sz="3200" spc="-80" dirty="0"/>
              <a:t> </a:t>
            </a:r>
            <a:r>
              <a:rPr sz="3200" dirty="0"/>
              <a:t>Image</a:t>
            </a:r>
            <a:r>
              <a:rPr sz="3200" spc="-75" dirty="0"/>
              <a:t> </a:t>
            </a:r>
            <a:r>
              <a:rPr sz="3200" spc="-10" dirty="0"/>
              <a:t>Processing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0773" y="1462532"/>
            <a:ext cx="7945755" cy="46342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38100" indent="-342900">
              <a:lnSpc>
                <a:spcPts val="23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membuang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400" spc="-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berbeda dengan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titik-titik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tetangganya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proses</a:t>
            </a:r>
            <a:r>
              <a:rPr sz="2400" i="1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reduksi</a:t>
            </a:r>
            <a:r>
              <a:rPr sz="2400" i="1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noise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dilakukan Low-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(LPF),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rendah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membuang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tinggi</a:t>
            </a:r>
            <a:endParaRPr sz="2400">
              <a:latin typeface="Arial"/>
              <a:cs typeface="Arial"/>
            </a:endParaRPr>
          </a:p>
          <a:p>
            <a:pPr marL="355600" marR="88265" indent="-342900">
              <a:lnSpc>
                <a:spcPts val="23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mempertahankan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berbeda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titik-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400" spc="-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tetangganya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proses</a:t>
            </a:r>
            <a:r>
              <a:rPr sz="2400" i="1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400" i="1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A"/>
                </a:solidFill>
                <a:latin typeface="Arial"/>
                <a:cs typeface="Arial"/>
              </a:rPr>
              <a:t>tepi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)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dilakukan High-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Pass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(HPF),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suatu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bentuk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mengambil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tinggi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membuang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pada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rendah.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Untuk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mempertahankan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dekat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titik-titik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tetangganya,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400" spc="-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berbeda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titik-titik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tetangganya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(sharperness)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maka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dilakukan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Band</a:t>
            </a:r>
            <a:r>
              <a:rPr sz="2400" spc="-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Stop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Filter,</a:t>
            </a:r>
            <a:r>
              <a:rPr sz="2400" spc="-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berguna</a:t>
            </a:r>
            <a:r>
              <a:rPr sz="2400" spc="-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mempertahankan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frekwensi</a:t>
            </a:r>
            <a:r>
              <a:rPr sz="24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rendah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tinggi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yang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tidak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terlalu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rendah</a:t>
            </a:r>
            <a:r>
              <a:rPr sz="24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A"/>
                </a:solidFill>
                <a:latin typeface="Arial"/>
                <a:cs typeface="Arial"/>
              </a:rPr>
              <a:t>dan</a:t>
            </a:r>
            <a:r>
              <a:rPr sz="24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A"/>
                </a:solidFill>
                <a:latin typeface="Arial"/>
                <a:cs typeface="Arial"/>
              </a:rPr>
              <a:t>tinggi.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Prewitt</a:t>
            </a:r>
          </a:p>
        </p:txBody>
      </p:sp>
      <p:sp>
        <p:nvSpPr>
          <p:cNvPr id="3" name="object 3"/>
          <p:cNvSpPr/>
          <p:nvPr/>
        </p:nvSpPr>
        <p:spPr>
          <a:xfrm>
            <a:off x="1456067" y="1944623"/>
            <a:ext cx="7782559" cy="1330960"/>
          </a:xfrm>
          <a:custGeom>
            <a:avLst/>
            <a:gdLst/>
            <a:ahLst/>
            <a:cxnLst/>
            <a:rect l="l" t="t" r="r" b="b"/>
            <a:pathLst>
              <a:path w="7782559" h="1330960">
                <a:moveTo>
                  <a:pt x="7782306" y="1330452"/>
                </a:moveTo>
                <a:lnTo>
                  <a:pt x="7782306" y="0"/>
                </a:lnTo>
                <a:lnTo>
                  <a:pt x="0" y="0"/>
                </a:lnTo>
                <a:lnTo>
                  <a:pt x="0" y="1330452"/>
                </a:lnTo>
                <a:lnTo>
                  <a:pt x="4572" y="13304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1"/>
                </a:lnTo>
                <a:lnTo>
                  <a:pt x="7776959" y="9906"/>
                </a:lnTo>
                <a:lnTo>
                  <a:pt x="7776959" y="1330452"/>
                </a:lnTo>
                <a:lnTo>
                  <a:pt x="7782306" y="1330452"/>
                </a:lnTo>
                <a:close/>
              </a:path>
              <a:path w="7782559" h="13309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330960">
                <a:moveTo>
                  <a:pt x="9906" y="132130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321308"/>
                </a:lnTo>
                <a:lnTo>
                  <a:pt x="9906" y="1321308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4572" y="1321308"/>
                </a:lnTo>
                <a:lnTo>
                  <a:pt x="9906" y="1325880"/>
                </a:lnTo>
                <a:lnTo>
                  <a:pt x="9906" y="1330452"/>
                </a:lnTo>
                <a:lnTo>
                  <a:pt x="7772400" y="1330452"/>
                </a:lnTo>
                <a:lnTo>
                  <a:pt x="7772400" y="1325879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9906" y="1330452"/>
                </a:moveTo>
                <a:lnTo>
                  <a:pt x="9906" y="1325880"/>
                </a:lnTo>
                <a:lnTo>
                  <a:pt x="4572" y="1321308"/>
                </a:lnTo>
                <a:lnTo>
                  <a:pt x="4572" y="1330452"/>
                </a:lnTo>
                <a:lnTo>
                  <a:pt x="9906" y="1330452"/>
                </a:lnTo>
                <a:close/>
              </a:path>
              <a:path w="7782559" h="1330960">
                <a:moveTo>
                  <a:pt x="7776959" y="9906"/>
                </a:moveTo>
                <a:lnTo>
                  <a:pt x="7772400" y="4571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321308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7776959" y="1330452"/>
                </a:moveTo>
                <a:lnTo>
                  <a:pt x="7776959" y="1321308"/>
                </a:lnTo>
                <a:lnTo>
                  <a:pt x="7772400" y="1325879"/>
                </a:lnTo>
                <a:lnTo>
                  <a:pt x="7772400" y="1330452"/>
                </a:lnTo>
                <a:lnTo>
                  <a:pt x="7776959" y="1330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6067" y="3868673"/>
            <a:ext cx="7782559" cy="1330960"/>
          </a:xfrm>
          <a:custGeom>
            <a:avLst/>
            <a:gdLst/>
            <a:ahLst/>
            <a:cxnLst/>
            <a:rect l="l" t="t" r="r" b="b"/>
            <a:pathLst>
              <a:path w="7782559" h="1330960">
                <a:moveTo>
                  <a:pt x="7782306" y="1330452"/>
                </a:moveTo>
                <a:lnTo>
                  <a:pt x="7782306" y="0"/>
                </a:lnTo>
                <a:lnTo>
                  <a:pt x="0" y="0"/>
                </a:lnTo>
                <a:lnTo>
                  <a:pt x="0" y="1330452"/>
                </a:lnTo>
                <a:lnTo>
                  <a:pt x="4572" y="13304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5"/>
                </a:lnTo>
                <a:lnTo>
                  <a:pt x="7772400" y="4572"/>
                </a:lnTo>
                <a:lnTo>
                  <a:pt x="7776959" y="9905"/>
                </a:lnTo>
                <a:lnTo>
                  <a:pt x="7776959" y="1330452"/>
                </a:lnTo>
                <a:lnTo>
                  <a:pt x="7782306" y="1330452"/>
                </a:lnTo>
                <a:close/>
              </a:path>
              <a:path w="7782559" h="13309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330960">
                <a:moveTo>
                  <a:pt x="9906" y="132130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321308"/>
                </a:lnTo>
                <a:lnTo>
                  <a:pt x="9906" y="1321308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4572" y="1321308"/>
                </a:lnTo>
                <a:lnTo>
                  <a:pt x="9906" y="1325880"/>
                </a:lnTo>
                <a:lnTo>
                  <a:pt x="9906" y="1330452"/>
                </a:lnTo>
                <a:lnTo>
                  <a:pt x="7772400" y="1330452"/>
                </a:lnTo>
                <a:lnTo>
                  <a:pt x="7772400" y="1325879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9906" y="1330452"/>
                </a:moveTo>
                <a:lnTo>
                  <a:pt x="9906" y="1325880"/>
                </a:lnTo>
                <a:lnTo>
                  <a:pt x="4572" y="1321308"/>
                </a:lnTo>
                <a:lnTo>
                  <a:pt x="4572" y="1330452"/>
                </a:lnTo>
                <a:lnTo>
                  <a:pt x="9906" y="1330452"/>
                </a:lnTo>
                <a:close/>
              </a:path>
              <a:path w="7782559" h="1330960">
                <a:moveTo>
                  <a:pt x="7776959" y="9905"/>
                </a:moveTo>
                <a:lnTo>
                  <a:pt x="7772400" y="4572"/>
                </a:lnTo>
                <a:lnTo>
                  <a:pt x="7772400" y="9905"/>
                </a:lnTo>
                <a:lnTo>
                  <a:pt x="7776959" y="9905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7776959" y="9905"/>
                </a:lnTo>
                <a:lnTo>
                  <a:pt x="7772400" y="9905"/>
                </a:lnTo>
                <a:lnTo>
                  <a:pt x="7772400" y="1321308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7776959" y="1330452"/>
                </a:moveTo>
                <a:lnTo>
                  <a:pt x="7776959" y="1321308"/>
                </a:lnTo>
                <a:lnTo>
                  <a:pt x="7772400" y="1325879"/>
                </a:lnTo>
                <a:lnTo>
                  <a:pt x="7772400" y="1330452"/>
                </a:lnTo>
                <a:lnTo>
                  <a:pt x="7776959" y="1330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067" y="5678423"/>
            <a:ext cx="7782559" cy="1207135"/>
          </a:xfrm>
          <a:custGeom>
            <a:avLst/>
            <a:gdLst/>
            <a:ahLst/>
            <a:cxnLst/>
            <a:rect l="l" t="t" r="r" b="b"/>
            <a:pathLst>
              <a:path w="7782559" h="1207134">
                <a:moveTo>
                  <a:pt x="7782306" y="1207008"/>
                </a:moveTo>
                <a:lnTo>
                  <a:pt x="7782306" y="0"/>
                </a:lnTo>
                <a:lnTo>
                  <a:pt x="0" y="0"/>
                </a:lnTo>
                <a:lnTo>
                  <a:pt x="0" y="1207008"/>
                </a:lnTo>
                <a:lnTo>
                  <a:pt x="4572" y="120700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2"/>
                </a:lnTo>
                <a:lnTo>
                  <a:pt x="7776959" y="9906"/>
                </a:lnTo>
                <a:lnTo>
                  <a:pt x="7776959" y="1207008"/>
                </a:lnTo>
                <a:lnTo>
                  <a:pt x="7782306" y="1207008"/>
                </a:lnTo>
                <a:close/>
              </a:path>
              <a:path w="7782559" h="120713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207134">
                <a:moveTo>
                  <a:pt x="9906" y="11971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7008"/>
                </a:lnTo>
                <a:lnTo>
                  <a:pt x="7772400" y="1207008"/>
                </a:lnTo>
                <a:lnTo>
                  <a:pt x="7772400" y="1201674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9906" y="1207008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7008"/>
                </a:lnTo>
                <a:lnTo>
                  <a:pt x="9906" y="1207008"/>
                </a:lnTo>
                <a:close/>
              </a:path>
              <a:path w="7782559" h="1207134">
                <a:moveTo>
                  <a:pt x="7776959" y="9906"/>
                </a:moveTo>
                <a:lnTo>
                  <a:pt x="7772400" y="4572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197102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7776959" y="1207008"/>
                </a:moveTo>
                <a:lnTo>
                  <a:pt x="7776959" y="1197102"/>
                </a:lnTo>
                <a:lnTo>
                  <a:pt x="7772400" y="1201674"/>
                </a:lnTo>
                <a:lnTo>
                  <a:pt x="7772400" y="1207008"/>
                </a:lnTo>
                <a:lnTo>
                  <a:pt x="7776959" y="120700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0971" y="1285455"/>
            <a:ext cx="6398895" cy="55175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10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Horisontal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80975" marR="91694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a1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-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 </a:t>
            </a:r>
            <a:r>
              <a:rPr sz="2000" dirty="0">
                <a:latin typeface="Arial"/>
                <a:cs typeface="Arial"/>
              </a:rPr>
              <a:t>a2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Abs(a1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a2)</a:t>
            </a: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255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255</a:t>
            </a:r>
            <a:endParaRPr sz="20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505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-5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Prewitt</a:t>
            </a:r>
            <a:r>
              <a:rPr sz="2800" spc="-6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Vertikal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 :</a:t>
            </a:r>
            <a:endParaRPr sz="2800">
              <a:latin typeface="Arial"/>
              <a:cs typeface="Arial"/>
            </a:endParaRPr>
          </a:p>
          <a:p>
            <a:pPr marL="180975" marR="915669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latin typeface="Arial"/>
                <a:cs typeface="Arial"/>
              </a:rPr>
              <a:t>a1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1) </a:t>
            </a:r>
            <a:r>
              <a:rPr sz="2000" dirty="0">
                <a:latin typeface="Arial"/>
                <a:cs typeface="Arial"/>
              </a:rPr>
              <a:t>a2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Abs(a1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a2)</a:t>
            </a: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255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255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</a:rPr>
              <a:t>z=z1+z2</a:t>
            </a:r>
            <a:endParaRPr sz="2400">
              <a:latin typeface="Courier New"/>
              <a:cs typeface="Courier New"/>
            </a:endParaRPr>
          </a:p>
          <a:p>
            <a:pPr marL="180975" marR="50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255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255 </a:t>
            </a:r>
            <a:r>
              <a:rPr sz="2400" dirty="0">
                <a:latin typeface="Courier New"/>
                <a:cs typeface="Courier New"/>
              </a:rPr>
              <a:t>Picture2.PSet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RGB(z,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z)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 Metode </a:t>
            </a:r>
            <a:r>
              <a:rPr spc="-10" dirty="0"/>
              <a:t>Prewitt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821" y="1949196"/>
            <a:ext cx="7916418" cy="2045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821" y="4171950"/>
            <a:ext cx="7916418" cy="20444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Sobel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1819910"/>
            <a:ext cx="7103109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deteksi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A"/>
                </a:solidFill>
                <a:latin typeface="Arial"/>
                <a:cs typeface="Arial"/>
              </a:rPr>
              <a:t>tepi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hasil pengembangan</a:t>
            </a:r>
            <a:r>
              <a:rPr sz="2800" spc="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 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Robert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memanfaatkan</a:t>
            </a:r>
            <a:r>
              <a:rPr sz="2800" spc="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8</a:t>
            </a:r>
            <a:r>
              <a:rPr sz="2800" spc="-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titik</a:t>
            </a:r>
            <a:r>
              <a:rPr sz="2800" spc="-1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tetangganya.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Prewitt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menggunakan</a:t>
            </a:r>
            <a:r>
              <a:rPr sz="2800" spc="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 kernel: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755" y="5288876"/>
            <a:ext cx="620395" cy="976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2750">
              <a:lnSpc>
                <a:spcPts val="3729"/>
              </a:lnSpc>
              <a:spcBef>
                <a:spcPts val="120"/>
              </a:spcBef>
            </a:pPr>
            <a:r>
              <a:rPr sz="3450" spc="5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  <a:p>
            <a:pPr marL="38100">
              <a:lnSpc>
                <a:spcPts val="3729"/>
              </a:lnSpc>
            </a:pPr>
            <a:r>
              <a:rPr sz="5175" baseline="-3220" dirty="0">
                <a:latin typeface="Times New Roman"/>
                <a:cs typeface="Times New Roman"/>
              </a:rPr>
              <a:t>1</a:t>
            </a:r>
            <a:r>
              <a:rPr sz="5175" spc="525" baseline="-3220" dirty="0">
                <a:latin typeface="Times New Roman"/>
                <a:cs typeface="Times New Roman"/>
              </a:rPr>
              <a:t> </a:t>
            </a:r>
            <a:r>
              <a:rPr sz="3450" spc="-705" dirty="0">
                <a:latin typeface="Symbol"/>
                <a:cs typeface="Symbol"/>
              </a:rPr>
              <a:t></a:t>
            </a:r>
            <a:r>
              <a:rPr sz="5175" spc="-1057" baseline="-17713" dirty="0">
                <a:latin typeface="Symbol"/>
                <a:cs typeface="Symbol"/>
              </a:rPr>
              <a:t></a:t>
            </a:r>
            <a:endParaRPr sz="5175" baseline="-1771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969" y="5290337"/>
            <a:ext cx="1522095" cy="9791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3204">
              <a:lnSpc>
                <a:spcPts val="3740"/>
              </a:lnSpc>
              <a:spcBef>
                <a:spcPts val="125"/>
              </a:spcBef>
              <a:tabLst>
                <a:tab pos="941705" algn="l"/>
              </a:tabLst>
            </a:pPr>
            <a:r>
              <a:rPr sz="3450" spc="-50" dirty="0">
                <a:latin typeface="Symbol"/>
                <a:cs typeface="Symbol"/>
              </a:rPr>
              <a:t>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Symbol"/>
                <a:cs typeface="Symbol"/>
              </a:rPr>
              <a:t></a:t>
            </a:r>
            <a:endParaRPr sz="3450">
              <a:latin typeface="Symbol"/>
              <a:cs typeface="Symbol"/>
            </a:endParaRPr>
          </a:p>
          <a:p>
            <a:pPr marL="50800">
              <a:lnSpc>
                <a:spcPts val="3740"/>
              </a:lnSpc>
              <a:tabLst>
                <a:tab pos="941705" algn="l"/>
              </a:tabLst>
            </a:pPr>
            <a:r>
              <a:rPr sz="5175" spc="-817" baseline="-3220" dirty="0">
                <a:latin typeface="Times New Roman"/>
                <a:cs typeface="Times New Roman"/>
              </a:rPr>
              <a:t>1</a:t>
            </a:r>
            <a:r>
              <a:rPr sz="3450" spc="-545" dirty="0">
                <a:latin typeface="Symbol"/>
                <a:cs typeface="Symbol"/>
              </a:rPr>
              <a:t></a:t>
            </a:r>
            <a:r>
              <a:rPr sz="5175" spc="-817" baseline="-17713" dirty="0">
                <a:latin typeface="Symbol"/>
                <a:cs typeface="Symbol"/>
              </a:rPr>
              <a:t></a:t>
            </a:r>
            <a:r>
              <a:rPr sz="5175" baseline="-17713" dirty="0">
                <a:latin typeface="Times New Roman"/>
                <a:cs typeface="Times New Roman"/>
              </a:rPr>
              <a:t>	</a:t>
            </a:r>
            <a:r>
              <a:rPr sz="3450" spc="-670" dirty="0">
                <a:latin typeface="Symbol"/>
                <a:cs typeface="Symbol"/>
              </a:rPr>
              <a:t></a:t>
            </a:r>
            <a:r>
              <a:rPr sz="5175" spc="-1005" baseline="-17713" dirty="0">
                <a:latin typeface="Symbol"/>
                <a:cs typeface="Symbol"/>
              </a:rPr>
              <a:t></a:t>
            </a:r>
            <a:r>
              <a:rPr sz="5175" spc="367" baseline="-17713" dirty="0">
                <a:latin typeface="Times New Roman"/>
                <a:cs typeface="Times New Roman"/>
              </a:rPr>
              <a:t> </a:t>
            </a:r>
            <a:r>
              <a:rPr sz="5175" spc="-75" baseline="-2415" dirty="0">
                <a:latin typeface="Times New Roman"/>
                <a:cs typeface="Times New Roman"/>
              </a:rPr>
              <a:t>1</a:t>
            </a:r>
            <a:endParaRPr sz="5175" baseline="-241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7591" y="4865949"/>
            <a:ext cx="61658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175" baseline="-26570" dirty="0">
                <a:latin typeface="Times New Roman"/>
                <a:cs typeface="Times New Roman"/>
              </a:rPr>
              <a:t>0</a:t>
            </a:r>
            <a:r>
              <a:rPr sz="5175" spc="480" baseline="-26570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2969" y="4867421"/>
            <a:ext cx="152590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41705" algn="l"/>
              </a:tabLst>
            </a:pPr>
            <a:r>
              <a:rPr sz="5175" spc="-37" baseline="-26570" dirty="0">
                <a:latin typeface="Times New Roman"/>
                <a:cs typeface="Times New Roman"/>
              </a:rPr>
              <a:t>1</a:t>
            </a:r>
            <a:r>
              <a:rPr sz="3450" spc="-25" dirty="0">
                <a:latin typeface="Symbol"/>
                <a:cs typeface="Symbol"/>
              </a:rPr>
              <a:t>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</a:t>
            </a:r>
            <a:r>
              <a:rPr sz="3450" spc="250" dirty="0">
                <a:latin typeface="Times New Roman"/>
                <a:cs typeface="Times New Roman"/>
              </a:rPr>
              <a:t> </a:t>
            </a:r>
            <a:r>
              <a:rPr sz="5175" spc="-75" baseline="-25764" dirty="0">
                <a:latin typeface="Times New Roman"/>
                <a:cs typeface="Times New Roman"/>
              </a:rPr>
              <a:t>0</a:t>
            </a:r>
            <a:endParaRPr sz="5175" baseline="-2576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2652" y="4279624"/>
            <a:ext cx="5334635" cy="20129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65"/>
              </a:spcBef>
              <a:tabLst>
                <a:tab pos="1104265" algn="l"/>
                <a:tab pos="1691005" algn="l"/>
                <a:tab pos="2582545" algn="l"/>
                <a:tab pos="3696970" algn="l"/>
                <a:tab pos="4621530" algn="l"/>
              </a:tabLst>
            </a:pPr>
            <a:r>
              <a:rPr sz="5175" spc="97" baseline="-4025" dirty="0">
                <a:latin typeface="Symbol"/>
                <a:cs typeface="Symbol"/>
              </a:rPr>
              <a:t></a:t>
            </a:r>
            <a:r>
              <a:rPr sz="3450" spc="65" dirty="0">
                <a:latin typeface="Symbol"/>
                <a:cs typeface="Symbol"/>
              </a:rPr>
              <a:t></a:t>
            </a:r>
            <a:r>
              <a:rPr sz="3450" spc="6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6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5175" spc="-37" baseline="-4025" dirty="0">
                <a:latin typeface="Symbol"/>
                <a:cs typeface="Symbol"/>
              </a:rPr>
              <a:t></a:t>
            </a:r>
            <a:r>
              <a:rPr sz="5175" baseline="-4025" dirty="0">
                <a:latin typeface="Times New Roman"/>
                <a:cs typeface="Times New Roman"/>
              </a:rPr>
              <a:t>	</a:t>
            </a:r>
            <a:r>
              <a:rPr sz="5175" spc="120" baseline="-4025" dirty="0">
                <a:latin typeface="Symbol"/>
                <a:cs typeface="Symbol"/>
              </a:rPr>
              <a:t></a:t>
            </a:r>
            <a:r>
              <a:rPr sz="3450" spc="80" dirty="0">
                <a:latin typeface="Symbol"/>
                <a:cs typeface="Symbol"/>
              </a:rPr>
              <a:t></a:t>
            </a:r>
            <a:r>
              <a:rPr sz="3450" spc="-509" dirty="0">
                <a:latin typeface="Times New Roman"/>
                <a:cs typeface="Times New Roman"/>
              </a:rPr>
              <a:t> </a:t>
            </a:r>
            <a:r>
              <a:rPr sz="3450" spc="-60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</a:t>
            </a:r>
            <a:r>
              <a:rPr sz="3450" spc="-515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Symbol"/>
                <a:cs typeface="Symbol"/>
              </a:rPr>
              <a:t></a:t>
            </a:r>
            <a:r>
              <a:rPr sz="3450" spc="-515" dirty="0">
                <a:latin typeface="Times New Roman"/>
                <a:cs typeface="Times New Roman"/>
              </a:rPr>
              <a:t> </a:t>
            </a:r>
            <a:r>
              <a:rPr sz="3450" spc="-25" dirty="0">
                <a:latin typeface="Times New Roman"/>
                <a:cs typeface="Times New Roman"/>
              </a:rPr>
              <a:t>1</a:t>
            </a:r>
            <a:r>
              <a:rPr sz="5175" spc="-37" baseline="-4025" dirty="0">
                <a:latin typeface="Symbol"/>
                <a:cs typeface="Symbol"/>
              </a:rPr>
              <a:t></a:t>
            </a:r>
            <a:endParaRPr sz="5175" baseline="-4025">
              <a:latin typeface="Symbol"/>
              <a:cs typeface="Symbol"/>
            </a:endParaRPr>
          </a:p>
          <a:p>
            <a:pPr marL="63500">
              <a:lnSpc>
                <a:spcPts val="2920"/>
              </a:lnSpc>
              <a:spcBef>
                <a:spcPts val="1075"/>
              </a:spcBef>
              <a:tabLst>
                <a:tab pos="1104265" algn="l"/>
                <a:tab pos="3818254" algn="l"/>
              </a:tabLst>
            </a:pPr>
            <a:r>
              <a:rPr sz="5175" spc="97" baseline="26570" dirty="0">
                <a:latin typeface="Symbol"/>
                <a:cs typeface="Symbol"/>
              </a:rPr>
              <a:t></a:t>
            </a:r>
            <a:r>
              <a:rPr sz="3450" spc="65" dirty="0">
                <a:latin typeface="Symbol"/>
                <a:cs typeface="Symbol"/>
              </a:rPr>
              <a:t></a:t>
            </a:r>
            <a:r>
              <a:rPr sz="3450" spc="6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6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0</a:t>
            </a:r>
            <a:endParaRPr sz="3450">
              <a:latin typeface="Times New Roman"/>
              <a:cs typeface="Times New Roman"/>
            </a:endParaRPr>
          </a:p>
          <a:p>
            <a:pPr marL="63500">
              <a:lnSpc>
                <a:spcPts val="2610"/>
              </a:lnSpc>
            </a:pPr>
            <a:r>
              <a:rPr sz="3450" spc="10" dirty="0">
                <a:latin typeface="Symbol"/>
                <a:cs typeface="Symbol"/>
              </a:rPr>
              <a:t></a:t>
            </a:r>
            <a:endParaRPr sz="3450">
              <a:latin typeface="Symbol"/>
              <a:cs typeface="Symbol"/>
            </a:endParaRPr>
          </a:p>
          <a:p>
            <a:pPr marL="63500">
              <a:lnSpc>
                <a:spcPts val="3829"/>
              </a:lnSpc>
              <a:tabLst>
                <a:tab pos="1104265" algn="l"/>
                <a:tab pos="3814445" algn="l"/>
              </a:tabLst>
            </a:pPr>
            <a:r>
              <a:rPr sz="5175" spc="-427" baseline="3220" dirty="0">
                <a:latin typeface="Symbol"/>
                <a:cs typeface="Symbol"/>
              </a:rPr>
              <a:t></a:t>
            </a:r>
            <a:r>
              <a:rPr sz="5175" spc="-427" baseline="-15297" dirty="0">
                <a:latin typeface="Symbol"/>
                <a:cs typeface="Symbol"/>
              </a:rPr>
              <a:t></a:t>
            </a:r>
            <a:r>
              <a:rPr sz="3450" spc="-285" dirty="0">
                <a:latin typeface="Symbol"/>
                <a:cs typeface="Symbol"/>
              </a:rPr>
              <a:t></a:t>
            </a:r>
            <a:r>
              <a:rPr sz="3450" spc="-285" dirty="0">
                <a:latin typeface="Times New Roman"/>
                <a:cs typeface="Times New Roman"/>
              </a:rPr>
              <a:t>1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Metode </a:t>
            </a:r>
            <a:r>
              <a:rPr spc="-10" dirty="0"/>
              <a:t>Sobel</a:t>
            </a:r>
          </a:p>
        </p:txBody>
      </p:sp>
      <p:sp>
        <p:nvSpPr>
          <p:cNvPr id="3" name="object 3"/>
          <p:cNvSpPr/>
          <p:nvPr/>
        </p:nvSpPr>
        <p:spPr>
          <a:xfrm>
            <a:off x="1456067" y="1944623"/>
            <a:ext cx="7782559" cy="1330960"/>
          </a:xfrm>
          <a:custGeom>
            <a:avLst/>
            <a:gdLst/>
            <a:ahLst/>
            <a:cxnLst/>
            <a:rect l="l" t="t" r="r" b="b"/>
            <a:pathLst>
              <a:path w="7782559" h="1330960">
                <a:moveTo>
                  <a:pt x="7782306" y="1330452"/>
                </a:moveTo>
                <a:lnTo>
                  <a:pt x="7782306" y="0"/>
                </a:lnTo>
                <a:lnTo>
                  <a:pt x="0" y="0"/>
                </a:lnTo>
                <a:lnTo>
                  <a:pt x="0" y="1330452"/>
                </a:lnTo>
                <a:lnTo>
                  <a:pt x="4572" y="13304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1"/>
                </a:lnTo>
                <a:lnTo>
                  <a:pt x="7776959" y="9906"/>
                </a:lnTo>
                <a:lnTo>
                  <a:pt x="7776959" y="1330452"/>
                </a:lnTo>
                <a:lnTo>
                  <a:pt x="7782306" y="1330452"/>
                </a:lnTo>
                <a:close/>
              </a:path>
              <a:path w="7782559" h="13309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330960">
                <a:moveTo>
                  <a:pt x="9906" y="132130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321308"/>
                </a:lnTo>
                <a:lnTo>
                  <a:pt x="9906" y="1321308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4572" y="1321308"/>
                </a:lnTo>
                <a:lnTo>
                  <a:pt x="9906" y="1325880"/>
                </a:lnTo>
                <a:lnTo>
                  <a:pt x="9906" y="1330452"/>
                </a:lnTo>
                <a:lnTo>
                  <a:pt x="7772400" y="1330452"/>
                </a:lnTo>
                <a:lnTo>
                  <a:pt x="7772400" y="1325879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9906" y="1330452"/>
                </a:moveTo>
                <a:lnTo>
                  <a:pt x="9906" y="1325880"/>
                </a:lnTo>
                <a:lnTo>
                  <a:pt x="4572" y="1321308"/>
                </a:lnTo>
                <a:lnTo>
                  <a:pt x="4572" y="1330452"/>
                </a:lnTo>
                <a:lnTo>
                  <a:pt x="9906" y="1330452"/>
                </a:lnTo>
                <a:close/>
              </a:path>
              <a:path w="7782559" h="1330960">
                <a:moveTo>
                  <a:pt x="7776959" y="9906"/>
                </a:moveTo>
                <a:lnTo>
                  <a:pt x="7772400" y="4571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321308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7776959" y="1330452"/>
                </a:moveTo>
                <a:lnTo>
                  <a:pt x="7776959" y="1321308"/>
                </a:lnTo>
                <a:lnTo>
                  <a:pt x="7772400" y="1325879"/>
                </a:lnTo>
                <a:lnTo>
                  <a:pt x="7772400" y="1330452"/>
                </a:lnTo>
                <a:lnTo>
                  <a:pt x="7776959" y="1330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6067" y="3868673"/>
            <a:ext cx="7782559" cy="1330960"/>
          </a:xfrm>
          <a:custGeom>
            <a:avLst/>
            <a:gdLst/>
            <a:ahLst/>
            <a:cxnLst/>
            <a:rect l="l" t="t" r="r" b="b"/>
            <a:pathLst>
              <a:path w="7782559" h="1330960">
                <a:moveTo>
                  <a:pt x="7782306" y="1330452"/>
                </a:moveTo>
                <a:lnTo>
                  <a:pt x="7782306" y="0"/>
                </a:lnTo>
                <a:lnTo>
                  <a:pt x="0" y="0"/>
                </a:lnTo>
                <a:lnTo>
                  <a:pt x="0" y="1330452"/>
                </a:lnTo>
                <a:lnTo>
                  <a:pt x="4572" y="133045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5"/>
                </a:lnTo>
                <a:lnTo>
                  <a:pt x="7772400" y="4572"/>
                </a:lnTo>
                <a:lnTo>
                  <a:pt x="7776959" y="9905"/>
                </a:lnTo>
                <a:lnTo>
                  <a:pt x="7776959" y="1330452"/>
                </a:lnTo>
                <a:lnTo>
                  <a:pt x="7782306" y="1330452"/>
                </a:lnTo>
                <a:close/>
              </a:path>
              <a:path w="7782559" h="13309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330960">
                <a:moveTo>
                  <a:pt x="9906" y="1321308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321308"/>
                </a:lnTo>
                <a:lnTo>
                  <a:pt x="9906" y="1321308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4572" y="1321308"/>
                </a:lnTo>
                <a:lnTo>
                  <a:pt x="9906" y="1325880"/>
                </a:lnTo>
                <a:lnTo>
                  <a:pt x="9906" y="1330452"/>
                </a:lnTo>
                <a:lnTo>
                  <a:pt x="7772400" y="1330452"/>
                </a:lnTo>
                <a:lnTo>
                  <a:pt x="7772400" y="1325879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9906" y="1330452"/>
                </a:moveTo>
                <a:lnTo>
                  <a:pt x="9906" y="1325880"/>
                </a:lnTo>
                <a:lnTo>
                  <a:pt x="4572" y="1321308"/>
                </a:lnTo>
                <a:lnTo>
                  <a:pt x="4572" y="1330452"/>
                </a:lnTo>
                <a:lnTo>
                  <a:pt x="9906" y="1330452"/>
                </a:lnTo>
                <a:close/>
              </a:path>
              <a:path w="7782559" h="1330960">
                <a:moveTo>
                  <a:pt x="7776959" y="9905"/>
                </a:moveTo>
                <a:lnTo>
                  <a:pt x="7772400" y="4572"/>
                </a:lnTo>
                <a:lnTo>
                  <a:pt x="7772400" y="9905"/>
                </a:lnTo>
                <a:lnTo>
                  <a:pt x="7776959" y="9905"/>
                </a:lnTo>
                <a:close/>
              </a:path>
              <a:path w="7782559" h="1330960">
                <a:moveTo>
                  <a:pt x="7776959" y="1321308"/>
                </a:moveTo>
                <a:lnTo>
                  <a:pt x="7776959" y="9905"/>
                </a:lnTo>
                <a:lnTo>
                  <a:pt x="7772400" y="9905"/>
                </a:lnTo>
                <a:lnTo>
                  <a:pt x="7772400" y="1321308"/>
                </a:lnTo>
                <a:lnTo>
                  <a:pt x="7776959" y="1321308"/>
                </a:lnTo>
                <a:close/>
              </a:path>
              <a:path w="7782559" h="1330960">
                <a:moveTo>
                  <a:pt x="7776959" y="1330452"/>
                </a:moveTo>
                <a:lnTo>
                  <a:pt x="7776959" y="1321308"/>
                </a:lnTo>
                <a:lnTo>
                  <a:pt x="7772400" y="1325879"/>
                </a:lnTo>
                <a:lnTo>
                  <a:pt x="7772400" y="1330452"/>
                </a:lnTo>
                <a:lnTo>
                  <a:pt x="7776959" y="1330452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067" y="5678423"/>
            <a:ext cx="7782559" cy="1207135"/>
          </a:xfrm>
          <a:custGeom>
            <a:avLst/>
            <a:gdLst/>
            <a:ahLst/>
            <a:cxnLst/>
            <a:rect l="l" t="t" r="r" b="b"/>
            <a:pathLst>
              <a:path w="7782559" h="1207134">
                <a:moveTo>
                  <a:pt x="7782306" y="1207008"/>
                </a:moveTo>
                <a:lnTo>
                  <a:pt x="7782306" y="0"/>
                </a:lnTo>
                <a:lnTo>
                  <a:pt x="0" y="0"/>
                </a:lnTo>
                <a:lnTo>
                  <a:pt x="0" y="1207008"/>
                </a:lnTo>
                <a:lnTo>
                  <a:pt x="4572" y="120700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2"/>
                </a:lnTo>
                <a:lnTo>
                  <a:pt x="7776959" y="9906"/>
                </a:lnTo>
                <a:lnTo>
                  <a:pt x="7776959" y="1207008"/>
                </a:lnTo>
                <a:lnTo>
                  <a:pt x="7782306" y="1207008"/>
                </a:lnTo>
                <a:close/>
              </a:path>
              <a:path w="7782559" h="120713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1207134">
                <a:moveTo>
                  <a:pt x="9906" y="11971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97102"/>
                </a:lnTo>
                <a:lnTo>
                  <a:pt x="9906" y="1197102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4572" y="1197102"/>
                </a:lnTo>
                <a:lnTo>
                  <a:pt x="9906" y="1201674"/>
                </a:lnTo>
                <a:lnTo>
                  <a:pt x="9906" y="1207008"/>
                </a:lnTo>
                <a:lnTo>
                  <a:pt x="7772400" y="1207008"/>
                </a:lnTo>
                <a:lnTo>
                  <a:pt x="7772400" y="1201674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9906" y="1207008"/>
                </a:moveTo>
                <a:lnTo>
                  <a:pt x="9906" y="1201674"/>
                </a:lnTo>
                <a:lnTo>
                  <a:pt x="4572" y="1197102"/>
                </a:lnTo>
                <a:lnTo>
                  <a:pt x="4572" y="1207008"/>
                </a:lnTo>
                <a:lnTo>
                  <a:pt x="9906" y="1207008"/>
                </a:lnTo>
                <a:close/>
              </a:path>
              <a:path w="7782559" h="1207134">
                <a:moveTo>
                  <a:pt x="7776959" y="9906"/>
                </a:moveTo>
                <a:lnTo>
                  <a:pt x="7772400" y="4572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1207134">
                <a:moveTo>
                  <a:pt x="7776959" y="1197102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1197102"/>
                </a:lnTo>
                <a:lnTo>
                  <a:pt x="7776959" y="1197102"/>
                </a:lnTo>
                <a:close/>
              </a:path>
              <a:path w="7782559" h="1207134">
                <a:moveTo>
                  <a:pt x="7776959" y="1207008"/>
                </a:moveTo>
                <a:lnTo>
                  <a:pt x="7776959" y="1197102"/>
                </a:lnTo>
                <a:lnTo>
                  <a:pt x="7772400" y="1201674"/>
                </a:lnTo>
                <a:lnTo>
                  <a:pt x="7772400" y="1207008"/>
                </a:lnTo>
                <a:lnTo>
                  <a:pt x="7776959" y="120700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0971" y="1285455"/>
            <a:ext cx="6398895" cy="55175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10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Sobel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Horisontal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80975" marR="67627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Arial"/>
                <a:cs typeface="Arial"/>
              </a:rPr>
              <a:t>a1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2*xg(i,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1) </a:t>
            </a:r>
            <a:r>
              <a:rPr sz="2000" dirty="0">
                <a:latin typeface="Arial"/>
                <a:cs typeface="Arial"/>
              </a:rPr>
              <a:t>a2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2*xg(i,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Abs(a1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a2)</a:t>
            </a: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255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255</a:t>
            </a:r>
            <a:endParaRPr sz="20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505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Sobel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Vertikal</a:t>
            </a:r>
            <a:r>
              <a:rPr sz="2800" spc="-60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80975" marR="675640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latin typeface="Arial"/>
                <a:cs typeface="Arial"/>
              </a:rPr>
              <a:t>a1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2*xg(i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1) </a:t>
            </a:r>
            <a:r>
              <a:rPr sz="2000" dirty="0">
                <a:latin typeface="Arial"/>
                <a:cs typeface="Arial"/>
              </a:rPr>
              <a:t>a2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2*xg(i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xg(i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1)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Abs(a1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a2)</a:t>
            </a: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255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255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Metode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5FF"/>
                </a:solidFill>
                <a:latin typeface="Arial"/>
                <a:cs typeface="Arial"/>
              </a:rPr>
              <a:t>Sobel</a:t>
            </a:r>
            <a:r>
              <a:rPr sz="2800" spc="5" dirty="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65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</a:rPr>
              <a:t>z=z1+z2</a:t>
            </a:r>
            <a:endParaRPr sz="2400">
              <a:latin typeface="Courier New"/>
              <a:cs typeface="Courier New"/>
            </a:endParaRPr>
          </a:p>
          <a:p>
            <a:pPr marL="180975" marR="50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255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255 </a:t>
            </a:r>
            <a:r>
              <a:rPr sz="2400" dirty="0">
                <a:latin typeface="Courier New"/>
                <a:cs typeface="Courier New"/>
              </a:rPr>
              <a:t>Picture2.PSet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(i,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j),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RGB(z,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z,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z)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 Metode </a:t>
            </a:r>
            <a:r>
              <a:rPr spc="-10" dirty="0"/>
              <a:t>Sobel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821" y="4006596"/>
            <a:ext cx="7916418" cy="2045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439" y="1872996"/>
            <a:ext cx="7917180" cy="204520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Laplacian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073" y="1819910"/>
            <a:ext cx="7267575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 Laplacian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adalah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differensial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dari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 gaussian.</a:t>
            </a:r>
            <a:endParaRPr sz="2800">
              <a:latin typeface="Arial"/>
              <a:cs typeface="Arial"/>
            </a:endParaRPr>
          </a:p>
          <a:p>
            <a:pPr marL="3676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Filter Laplacian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mempunyai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A"/>
                </a:solidFill>
                <a:latin typeface="Arial"/>
                <a:cs typeface="Arial"/>
              </a:rPr>
              <a:t>kernel</a:t>
            </a:r>
            <a:r>
              <a:rPr sz="2800" spc="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A"/>
                </a:solidFill>
                <a:latin typeface="Arial"/>
                <a:cs typeface="Arial"/>
              </a:rPr>
              <a:t>filter: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1036319" algn="ctr">
              <a:lnSpc>
                <a:spcPct val="100000"/>
              </a:lnSpc>
              <a:tabLst>
                <a:tab pos="1887855" algn="l"/>
                <a:tab pos="2593340" algn="l"/>
              </a:tabLst>
            </a:pPr>
            <a:r>
              <a:rPr sz="4200" spc="75" baseline="-3968" dirty="0">
                <a:latin typeface="Symbol"/>
                <a:cs typeface="Symbol"/>
              </a:rPr>
              <a:t></a:t>
            </a:r>
            <a:r>
              <a:rPr sz="2800" spc="50" dirty="0">
                <a:latin typeface="Symbol"/>
                <a:cs typeface="Symbol"/>
              </a:rPr>
              <a:t></a:t>
            </a:r>
            <a:r>
              <a:rPr sz="2800" spc="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Symbol"/>
                <a:cs typeface="Symbol"/>
              </a:rPr>
              <a:t></a:t>
            </a: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Symbol"/>
                <a:cs typeface="Symbol"/>
              </a:rPr>
              <a:t>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4200" spc="-37" baseline="-3968" dirty="0">
                <a:latin typeface="Symbol"/>
                <a:cs typeface="Symbol"/>
              </a:rPr>
              <a:t></a:t>
            </a:r>
            <a:endParaRPr sz="4200" baseline="-3968">
              <a:latin typeface="Symbol"/>
              <a:cs typeface="Symbol"/>
            </a:endParaRPr>
          </a:p>
          <a:p>
            <a:pPr marL="1036319" algn="ctr">
              <a:lnSpc>
                <a:spcPts val="2370"/>
              </a:lnSpc>
              <a:spcBef>
                <a:spcPts val="875"/>
              </a:spcBef>
              <a:tabLst>
                <a:tab pos="1977389" algn="l"/>
                <a:tab pos="2593340" algn="l"/>
              </a:tabLst>
            </a:pPr>
            <a:r>
              <a:rPr sz="4200" spc="75" baseline="26785" dirty="0">
                <a:latin typeface="Symbol"/>
                <a:cs typeface="Symbol"/>
              </a:rPr>
              <a:t></a:t>
            </a:r>
            <a:r>
              <a:rPr sz="2800" spc="50" dirty="0">
                <a:latin typeface="Symbol"/>
                <a:cs typeface="Symbol"/>
              </a:rPr>
              <a:t></a:t>
            </a:r>
            <a:r>
              <a:rPr sz="2800" spc="5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8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Symbol"/>
                <a:cs typeface="Symbol"/>
              </a:rPr>
              <a:t>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4200" spc="-37" baseline="26785" dirty="0">
                <a:latin typeface="Symbol"/>
                <a:cs typeface="Symbol"/>
              </a:rPr>
              <a:t></a:t>
            </a:r>
            <a:endParaRPr sz="4200" baseline="26785">
              <a:latin typeface="Symbol"/>
              <a:cs typeface="Symbol"/>
            </a:endParaRPr>
          </a:p>
          <a:p>
            <a:pPr marL="1036319" algn="ctr">
              <a:lnSpc>
                <a:spcPts val="2115"/>
              </a:lnSpc>
              <a:tabLst>
                <a:tab pos="2967990" algn="l"/>
              </a:tabLst>
            </a:pPr>
            <a:r>
              <a:rPr sz="2800" spc="-50" dirty="0">
                <a:latin typeface="Symbol"/>
                <a:cs typeface="Symbol"/>
              </a:rPr>
              <a:t>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  <a:p>
            <a:pPr marL="1036319" algn="ctr">
              <a:lnSpc>
                <a:spcPts val="3105"/>
              </a:lnSpc>
              <a:tabLst>
                <a:tab pos="1887855" algn="l"/>
                <a:tab pos="2593340" algn="l"/>
              </a:tabLst>
            </a:pPr>
            <a:r>
              <a:rPr sz="4200" spc="-30" baseline="2976" dirty="0">
                <a:latin typeface="Symbol"/>
                <a:cs typeface="Symbol"/>
              </a:rPr>
              <a:t></a:t>
            </a:r>
            <a:r>
              <a:rPr sz="4200" spc="-30" baseline="-14880" dirty="0">
                <a:latin typeface="Symbol"/>
                <a:cs typeface="Symbol"/>
              </a:rPr>
              <a:t></a:t>
            </a:r>
            <a:r>
              <a:rPr sz="2800" spc="-20" dirty="0">
                <a:latin typeface="Symbol"/>
                <a:cs typeface="Symbol"/>
              </a:rPr>
              <a:t></a:t>
            </a:r>
            <a:r>
              <a:rPr sz="2800" spc="-2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Symbol"/>
                <a:cs typeface="Symbol"/>
              </a:rPr>
              <a:t></a:t>
            </a: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95" dirty="0">
                <a:latin typeface="Symbol"/>
                <a:cs typeface="Symbol"/>
              </a:rPr>
              <a:t></a:t>
            </a:r>
            <a:r>
              <a:rPr sz="2800" spc="-295" dirty="0">
                <a:latin typeface="Times New Roman"/>
                <a:cs typeface="Times New Roman"/>
              </a:rPr>
              <a:t>1</a:t>
            </a:r>
            <a:r>
              <a:rPr sz="4200" spc="-442" baseline="2976" dirty="0">
                <a:latin typeface="Symbol"/>
                <a:cs typeface="Symbol"/>
              </a:rPr>
              <a:t></a:t>
            </a:r>
            <a:r>
              <a:rPr sz="4200" spc="-442" baseline="-14880" dirty="0">
                <a:latin typeface="Symbol"/>
                <a:cs typeface="Symbol"/>
              </a:rPr>
              <a:t></a:t>
            </a:r>
            <a:endParaRPr sz="4200" baseline="-1488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Laplacian</a:t>
            </a:r>
          </a:p>
        </p:txBody>
      </p:sp>
      <p:sp>
        <p:nvSpPr>
          <p:cNvPr id="3" name="object 3"/>
          <p:cNvSpPr/>
          <p:nvPr/>
        </p:nvSpPr>
        <p:spPr>
          <a:xfrm>
            <a:off x="1456067" y="1944623"/>
            <a:ext cx="7782559" cy="2246630"/>
          </a:xfrm>
          <a:custGeom>
            <a:avLst/>
            <a:gdLst/>
            <a:ahLst/>
            <a:cxnLst/>
            <a:rect l="l" t="t" r="r" b="b"/>
            <a:pathLst>
              <a:path w="7782559" h="2246629">
                <a:moveTo>
                  <a:pt x="7782306" y="2246376"/>
                </a:moveTo>
                <a:lnTo>
                  <a:pt x="7782306" y="0"/>
                </a:lnTo>
                <a:lnTo>
                  <a:pt x="0" y="0"/>
                </a:lnTo>
                <a:lnTo>
                  <a:pt x="0" y="2246376"/>
                </a:lnTo>
                <a:lnTo>
                  <a:pt x="4572" y="224637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72400" y="9906"/>
                </a:lnTo>
                <a:lnTo>
                  <a:pt x="7772400" y="4571"/>
                </a:lnTo>
                <a:lnTo>
                  <a:pt x="7776959" y="9906"/>
                </a:lnTo>
                <a:lnTo>
                  <a:pt x="7776959" y="2246376"/>
                </a:lnTo>
                <a:lnTo>
                  <a:pt x="7782306" y="2246376"/>
                </a:lnTo>
                <a:close/>
              </a:path>
              <a:path w="7782559" h="224662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82559" h="2246629">
                <a:moveTo>
                  <a:pt x="9906" y="223723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2237232"/>
                </a:lnTo>
                <a:lnTo>
                  <a:pt x="9906" y="2237232"/>
                </a:lnTo>
                <a:close/>
              </a:path>
              <a:path w="7782559" h="2246629">
                <a:moveTo>
                  <a:pt x="7776959" y="2237231"/>
                </a:moveTo>
                <a:lnTo>
                  <a:pt x="4572" y="2237232"/>
                </a:lnTo>
                <a:lnTo>
                  <a:pt x="9906" y="2241804"/>
                </a:lnTo>
                <a:lnTo>
                  <a:pt x="9906" y="2246376"/>
                </a:lnTo>
                <a:lnTo>
                  <a:pt x="7772400" y="2246376"/>
                </a:lnTo>
                <a:lnTo>
                  <a:pt x="7772400" y="2241804"/>
                </a:lnTo>
                <a:lnTo>
                  <a:pt x="7776959" y="2237231"/>
                </a:lnTo>
                <a:close/>
              </a:path>
              <a:path w="7782559" h="2246629">
                <a:moveTo>
                  <a:pt x="9906" y="2246376"/>
                </a:moveTo>
                <a:lnTo>
                  <a:pt x="9906" y="2241804"/>
                </a:lnTo>
                <a:lnTo>
                  <a:pt x="4572" y="2237232"/>
                </a:lnTo>
                <a:lnTo>
                  <a:pt x="4572" y="2246376"/>
                </a:lnTo>
                <a:lnTo>
                  <a:pt x="9906" y="2246376"/>
                </a:lnTo>
                <a:close/>
              </a:path>
              <a:path w="7782559" h="2246629">
                <a:moveTo>
                  <a:pt x="7776959" y="9906"/>
                </a:moveTo>
                <a:lnTo>
                  <a:pt x="7772400" y="4571"/>
                </a:lnTo>
                <a:lnTo>
                  <a:pt x="7772400" y="9906"/>
                </a:lnTo>
                <a:lnTo>
                  <a:pt x="7776959" y="9906"/>
                </a:lnTo>
                <a:close/>
              </a:path>
              <a:path w="7782559" h="2246629">
                <a:moveTo>
                  <a:pt x="7776959" y="2237231"/>
                </a:moveTo>
                <a:lnTo>
                  <a:pt x="7776959" y="9906"/>
                </a:lnTo>
                <a:lnTo>
                  <a:pt x="7772400" y="9906"/>
                </a:lnTo>
                <a:lnTo>
                  <a:pt x="7772400" y="2237231"/>
                </a:lnTo>
                <a:lnTo>
                  <a:pt x="7776959" y="2237231"/>
                </a:lnTo>
                <a:close/>
              </a:path>
              <a:path w="7782559" h="2246629">
                <a:moveTo>
                  <a:pt x="7776959" y="2246376"/>
                </a:moveTo>
                <a:lnTo>
                  <a:pt x="7776959" y="2237231"/>
                </a:lnTo>
                <a:lnTo>
                  <a:pt x="7772400" y="2241804"/>
                </a:lnTo>
                <a:lnTo>
                  <a:pt x="7772400" y="2246376"/>
                </a:lnTo>
                <a:lnTo>
                  <a:pt x="7776959" y="2246376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9373" y="1972310"/>
            <a:ext cx="739076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z1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- 1)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 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- 1,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z2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-xg(i,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- 1)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xg(i,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xg(i,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z3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 xg(i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1)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Abs(z1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z2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z3)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255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255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Hasil</a:t>
            </a:r>
            <a:r>
              <a:rPr spc="5" dirty="0"/>
              <a:t> </a:t>
            </a:r>
            <a:r>
              <a:rPr dirty="0"/>
              <a:t>Filter</a:t>
            </a:r>
            <a:r>
              <a:rPr spc="5" dirty="0"/>
              <a:t> </a:t>
            </a:r>
            <a:r>
              <a:rPr spc="-10" dirty="0"/>
              <a:t>Laplacian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439" y="1415795"/>
            <a:ext cx="5758434" cy="27660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0967" y="4235196"/>
            <a:ext cx="5757671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Prinsip</a:t>
            </a:r>
            <a:r>
              <a:rPr sz="3200" spc="-80" dirty="0"/>
              <a:t> </a:t>
            </a:r>
            <a:r>
              <a:rPr sz="3200" dirty="0"/>
              <a:t>Filter</a:t>
            </a:r>
            <a:r>
              <a:rPr sz="3200" spc="-75" dirty="0"/>
              <a:t> </a:t>
            </a:r>
            <a:r>
              <a:rPr sz="3200" dirty="0"/>
              <a:t>Dalam</a:t>
            </a:r>
            <a:r>
              <a:rPr sz="3200" spc="-80" dirty="0"/>
              <a:t> </a:t>
            </a:r>
            <a:r>
              <a:rPr sz="3200" dirty="0"/>
              <a:t>Image</a:t>
            </a:r>
            <a:r>
              <a:rPr sz="3200" spc="-75" dirty="0"/>
              <a:t> </a:t>
            </a:r>
            <a:r>
              <a:rPr sz="3200" spc="-10" dirty="0"/>
              <a:t>Processing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0323" y="1685035"/>
            <a:ext cx="6979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Hasil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gambar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difilter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dari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gambar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dan </a:t>
            </a:r>
            <a:r>
              <a:rPr sz="2400" dirty="0">
                <a:latin typeface="Arial"/>
                <a:cs typeface="Arial"/>
              </a:rPr>
              <a:t>filter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dengan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kernel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dapat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dihitung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dengan: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0984" y="2760654"/>
            <a:ext cx="2946400" cy="835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00" i="1" dirty="0">
                <a:latin typeface="Times New Roman"/>
                <a:cs typeface="Times New Roman"/>
              </a:rPr>
              <a:t>Y</a:t>
            </a:r>
            <a:r>
              <a:rPr sz="5300" i="1" spc="530" dirty="0">
                <a:latin typeface="Times New Roman"/>
                <a:cs typeface="Times New Roman"/>
              </a:rPr>
              <a:t> </a:t>
            </a:r>
            <a:r>
              <a:rPr sz="5300" dirty="0">
                <a:latin typeface="Symbol"/>
                <a:cs typeface="Symbol"/>
              </a:rPr>
              <a:t></a:t>
            </a:r>
            <a:r>
              <a:rPr sz="5300" spc="75" dirty="0">
                <a:latin typeface="Times New Roman"/>
                <a:cs typeface="Times New Roman"/>
              </a:rPr>
              <a:t> </a:t>
            </a:r>
            <a:r>
              <a:rPr sz="5300" i="1" dirty="0">
                <a:latin typeface="Times New Roman"/>
                <a:cs typeface="Times New Roman"/>
              </a:rPr>
              <a:t>H</a:t>
            </a:r>
            <a:r>
              <a:rPr sz="5300" i="1" spc="145" dirty="0">
                <a:latin typeface="Times New Roman"/>
                <a:cs typeface="Times New Roman"/>
              </a:rPr>
              <a:t> </a:t>
            </a:r>
            <a:r>
              <a:rPr sz="5300" dirty="0">
                <a:latin typeface="Symbol"/>
                <a:cs typeface="Symbol"/>
              </a:rPr>
              <a:t></a:t>
            </a:r>
            <a:r>
              <a:rPr sz="5300" spc="-100" dirty="0">
                <a:latin typeface="Times New Roman"/>
                <a:cs typeface="Times New Roman"/>
              </a:rPr>
              <a:t> </a:t>
            </a:r>
            <a:r>
              <a:rPr sz="5300" i="1" spc="-50" dirty="0">
                <a:latin typeface="Times New Roman"/>
                <a:cs typeface="Times New Roman"/>
              </a:rPr>
              <a:t>X</a:t>
            </a:r>
            <a:endParaRPr sz="5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64293" y="2819400"/>
            <a:ext cx="3222625" cy="1983105"/>
            <a:chOff x="3264293" y="2819400"/>
            <a:chExt cx="3222625" cy="1983105"/>
          </a:xfrm>
        </p:grpSpPr>
        <p:sp>
          <p:nvSpPr>
            <p:cNvPr id="6" name="object 6"/>
            <p:cNvSpPr/>
            <p:nvPr/>
          </p:nvSpPr>
          <p:spPr>
            <a:xfrm>
              <a:off x="3264293" y="2819400"/>
              <a:ext cx="3222625" cy="806450"/>
            </a:xfrm>
            <a:custGeom>
              <a:avLst/>
              <a:gdLst/>
              <a:ahLst/>
              <a:cxnLst/>
              <a:rect l="l" t="t" r="r" b="b"/>
              <a:pathLst>
                <a:path w="3222625" h="806450">
                  <a:moveTo>
                    <a:pt x="3222498" y="806195"/>
                  </a:moveTo>
                  <a:lnTo>
                    <a:pt x="3222498" y="0"/>
                  </a:lnTo>
                  <a:lnTo>
                    <a:pt x="0" y="0"/>
                  </a:lnTo>
                  <a:lnTo>
                    <a:pt x="0" y="806196"/>
                  </a:lnTo>
                  <a:lnTo>
                    <a:pt x="4571" y="806196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3213354" y="9905"/>
                  </a:lnTo>
                  <a:lnTo>
                    <a:pt x="3213354" y="4571"/>
                  </a:lnTo>
                  <a:lnTo>
                    <a:pt x="3217913" y="9905"/>
                  </a:lnTo>
                  <a:lnTo>
                    <a:pt x="3217913" y="806195"/>
                  </a:lnTo>
                  <a:lnTo>
                    <a:pt x="3222498" y="806195"/>
                  </a:lnTo>
                  <a:close/>
                </a:path>
                <a:path w="3222625" h="80645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3222625" h="806450">
                  <a:moveTo>
                    <a:pt x="9905" y="797051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797051"/>
                  </a:lnTo>
                  <a:lnTo>
                    <a:pt x="9905" y="797051"/>
                  </a:lnTo>
                  <a:close/>
                </a:path>
                <a:path w="3222625" h="806450">
                  <a:moveTo>
                    <a:pt x="3217913" y="797051"/>
                  </a:moveTo>
                  <a:lnTo>
                    <a:pt x="4572" y="797051"/>
                  </a:lnTo>
                  <a:lnTo>
                    <a:pt x="9905" y="801624"/>
                  </a:lnTo>
                  <a:lnTo>
                    <a:pt x="9905" y="806196"/>
                  </a:lnTo>
                  <a:lnTo>
                    <a:pt x="3213354" y="806195"/>
                  </a:lnTo>
                  <a:lnTo>
                    <a:pt x="3213354" y="801623"/>
                  </a:lnTo>
                  <a:lnTo>
                    <a:pt x="3217913" y="797051"/>
                  </a:lnTo>
                  <a:close/>
                </a:path>
                <a:path w="3222625" h="806450">
                  <a:moveTo>
                    <a:pt x="9905" y="806196"/>
                  </a:moveTo>
                  <a:lnTo>
                    <a:pt x="9905" y="801624"/>
                  </a:lnTo>
                  <a:lnTo>
                    <a:pt x="4572" y="797051"/>
                  </a:lnTo>
                  <a:lnTo>
                    <a:pt x="4571" y="806196"/>
                  </a:lnTo>
                  <a:lnTo>
                    <a:pt x="9905" y="806196"/>
                  </a:lnTo>
                  <a:close/>
                </a:path>
                <a:path w="3222625" h="806450">
                  <a:moveTo>
                    <a:pt x="3217913" y="9905"/>
                  </a:moveTo>
                  <a:lnTo>
                    <a:pt x="3213354" y="4571"/>
                  </a:lnTo>
                  <a:lnTo>
                    <a:pt x="3213354" y="9905"/>
                  </a:lnTo>
                  <a:lnTo>
                    <a:pt x="3217913" y="9905"/>
                  </a:lnTo>
                  <a:close/>
                </a:path>
                <a:path w="3222625" h="806450">
                  <a:moveTo>
                    <a:pt x="3217913" y="797051"/>
                  </a:moveTo>
                  <a:lnTo>
                    <a:pt x="3217913" y="9905"/>
                  </a:lnTo>
                  <a:lnTo>
                    <a:pt x="3213354" y="9905"/>
                  </a:lnTo>
                  <a:lnTo>
                    <a:pt x="3213354" y="797051"/>
                  </a:lnTo>
                  <a:lnTo>
                    <a:pt x="3217913" y="797051"/>
                  </a:lnTo>
                  <a:close/>
                </a:path>
                <a:path w="3222625" h="806450">
                  <a:moveTo>
                    <a:pt x="3217913" y="806195"/>
                  </a:moveTo>
                  <a:lnTo>
                    <a:pt x="3217913" y="797051"/>
                  </a:lnTo>
                  <a:lnTo>
                    <a:pt x="3213354" y="801623"/>
                  </a:lnTo>
                  <a:lnTo>
                    <a:pt x="3213354" y="806195"/>
                  </a:lnTo>
                  <a:lnTo>
                    <a:pt x="3217913" y="80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1891" y="3505200"/>
              <a:ext cx="76200" cy="1297305"/>
            </a:xfrm>
            <a:custGeom>
              <a:avLst/>
              <a:gdLst/>
              <a:ahLst/>
              <a:cxnLst/>
              <a:rect l="l" t="t" r="r" b="b"/>
              <a:pathLst>
                <a:path w="76200" h="1297304">
                  <a:moveTo>
                    <a:pt x="76200" y="1220724"/>
                  </a:moveTo>
                  <a:lnTo>
                    <a:pt x="0" y="1220724"/>
                  </a:lnTo>
                  <a:lnTo>
                    <a:pt x="33527" y="1287779"/>
                  </a:lnTo>
                  <a:lnTo>
                    <a:pt x="33527" y="1233677"/>
                  </a:lnTo>
                  <a:lnTo>
                    <a:pt x="43433" y="1233677"/>
                  </a:lnTo>
                  <a:lnTo>
                    <a:pt x="43433" y="1286256"/>
                  </a:lnTo>
                  <a:lnTo>
                    <a:pt x="76200" y="1220724"/>
                  </a:lnTo>
                  <a:close/>
                </a:path>
                <a:path w="76200" h="1297304">
                  <a:moveTo>
                    <a:pt x="43433" y="1220724"/>
                  </a:moveTo>
                  <a:lnTo>
                    <a:pt x="43433" y="0"/>
                  </a:lnTo>
                  <a:lnTo>
                    <a:pt x="33527" y="0"/>
                  </a:lnTo>
                  <a:lnTo>
                    <a:pt x="33527" y="1220724"/>
                  </a:lnTo>
                  <a:lnTo>
                    <a:pt x="43433" y="1220724"/>
                  </a:lnTo>
                  <a:close/>
                </a:path>
                <a:path w="76200" h="1297304">
                  <a:moveTo>
                    <a:pt x="43433" y="1286256"/>
                  </a:moveTo>
                  <a:lnTo>
                    <a:pt x="43433" y="1233677"/>
                  </a:lnTo>
                  <a:lnTo>
                    <a:pt x="33527" y="1233677"/>
                  </a:lnTo>
                  <a:lnTo>
                    <a:pt x="33527" y="1287779"/>
                  </a:lnTo>
                  <a:lnTo>
                    <a:pt x="38100" y="1296924"/>
                  </a:lnTo>
                  <a:lnTo>
                    <a:pt x="43433" y="1286256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24177" y="4755133"/>
            <a:ext cx="134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65FF"/>
                </a:solidFill>
                <a:latin typeface="Arial"/>
                <a:cs typeface="Arial"/>
              </a:rPr>
              <a:t>Konvolusi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Konvolusi</a:t>
            </a:r>
          </a:p>
        </p:txBody>
      </p:sp>
      <p:sp>
        <p:nvSpPr>
          <p:cNvPr id="3" name="object 3"/>
          <p:cNvSpPr/>
          <p:nvPr/>
        </p:nvSpPr>
        <p:spPr>
          <a:xfrm>
            <a:off x="1727339" y="2449829"/>
            <a:ext cx="6645909" cy="966469"/>
          </a:xfrm>
          <a:custGeom>
            <a:avLst/>
            <a:gdLst/>
            <a:ahLst/>
            <a:cxnLst/>
            <a:rect l="l" t="t" r="r" b="b"/>
            <a:pathLst>
              <a:path w="6645909" h="966470">
                <a:moveTo>
                  <a:pt x="6645402" y="966215"/>
                </a:moveTo>
                <a:lnTo>
                  <a:pt x="6645402" y="0"/>
                </a:lnTo>
                <a:lnTo>
                  <a:pt x="0" y="0"/>
                </a:lnTo>
                <a:lnTo>
                  <a:pt x="0" y="966216"/>
                </a:lnTo>
                <a:lnTo>
                  <a:pt x="5334" y="96621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6636258" y="9143"/>
                </a:lnTo>
                <a:lnTo>
                  <a:pt x="6636258" y="4571"/>
                </a:lnTo>
                <a:lnTo>
                  <a:pt x="6640830" y="9143"/>
                </a:lnTo>
                <a:lnTo>
                  <a:pt x="6640830" y="966215"/>
                </a:lnTo>
                <a:lnTo>
                  <a:pt x="6645402" y="966215"/>
                </a:lnTo>
                <a:close/>
              </a:path>
              <a:path w="6645909" h="96647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6645909" h="966470">
                <a:moveTo>
                  <a:pt x="9906" y="957072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957072"/>
                </a:lnTo>
                <a:lnTo>
                  <a:pt x="9906" y="957072"/>
                </a:lnTo>
                <a:close/>
              </a:path>
              <a:path w="6645909" h="966470">
                <a:moveTo>
                  <a:pt x="6640830" y="957071"/>
                </a:moveTo>
                <a:lnTo>
                  <a:pt x="5334" y="957072"/>
                </a:lnTo>
                <a:lnTo>
                  <a:pt x="9906" y="961644"/>
                </a:lnTo>
                <a:lnTo>
                  <a:pt x="9906" y="966216"/>
                </a:lnTo>
                <a:lnTo>
                  <a:pt x="6636258" y="966215"/>
                </a:lnTo>
                <a:lnTo>
                  <a:pt x="6636258" y="961643"/>
                </a:lnTo>
                <a:lnTo>
                  <a:pt x="6640830" y="957071"/>
                </a:lnTo>
                <a:close/>
              </a:path>
              <a:path w="6645909" h="966470">
                <a:moveTo>
                  <a:pt x="9906" y="966216"/>
                </a:moveTo>
                <a:lnTo>
                  <a:pt x="9906" y="961644"/>
                </a:lnTo>
                <a:lnTo>
                  <a:pt x="5334" y="957072"/>
                </a:lnTo>
                <a:lnTo>
                  <a:pt x="5334" y="966216"/>
                </a:lnTo>
                <a:lnTo>
                  <a:pt x="9906" y="966216"/>
                </a:lnTo>
                <a:close/>
              </a:path>
              <a:path w="6645909" h="966470">
                <a:moveTo>
                  <a:pt x="6640830" y="9143"/>
                </a:moveTo>
                <a:lnTo>
                  <a:pt x="6636258" y="4571"/>
                </a:lnTo>
                <a:lnTo>
                  <a:pt x="6636258" y="9143"/>
                </a:lnTo>
                <a:lnTo>
                  <a:pt x="6640830" y="9143"/>
                </a:lnTo>
                <a:close/>
              </a:path>
              <a:path w="6645909" h="966470">
                <a:moveTo>
                  <a:pt x="6640830" y="957071"/>
                </a:moveTo>
                <a:lnTo>
                  <a:pt x="6640830" y="9143"/>
                </a:lnTo>
                <a:lnTo>
                  <a:pt x="6636258" y="9143"/>
                </a:lnTo>
                <a:lnTo>
                  <a:pt x="6636258" y="957071"/>
                </a:lnTo>
                <a:lnTo>
                  <a:pt x="6640830" y="957071"/>
                </a:lnTo>
                <a:close/>
              </a:path>
              <a:path w="6645909" h="966470">
                <a:moveTo>
                  <a:pt x="6640830" y="966215"/>
                </a:moveTo>
                <a:lnTo>
                  <a:pt x="6640830" y="957071"/>
                </a:lnTo>
                <a:lnTo>
                  <a:pt x="6636258" y="961643"/>
                </a:lnTo>
                <a:lnTo>
                  <a:pt x="6636258" y="966215"/>
                </a:lnTo>
                <a:lnTo>
                  <a:pt x="6640830" y="96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4152" y="1726051"/>
            <a:ext cx="6929120" cy="26181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Konvolusi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dari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didefinisikan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dengan:</a:t>
            </a:r>
            <a:endParaRPr sz="24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975"/>
              </a:spcBef>
              <a:tabLst>
                <a:tab pos="1613535" algn="l"/>
              </a:tabLst>
            </a:pPr>
            <a:r>
              <a:rPr sz="3200" i="1" dirty="0">
                <a:latin typeface="Times New Roman"/>
                <a:cs typeface="Times New Roman"/>
              </a:rPr>
              <a:t>H</a:t>
            </a:r>
            <a:r>
              <a:rPr sz="3200" i="1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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X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7200" spc="240" baseline="-8680" dirty="0">
                <a:latin typeface="Symbol"/>
                <a:cs typeface="Symbol"/>
              </a:rPr>
              <a:t></a:t>
            </a:r>
            <a:r>
              <a:rPr sz="7200" spc="-1012" baseline="-8680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latin typeface="Times New Roman"/>
                <a:cs typeface="Times New Roman"/>
              </a:rPr>
              <a:t>H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(</a:t>
            </a:r>
            <a:r>
              <a:rPr sz="3200" i="1" spc="75" dirty="0">
                <a:latin typeface="Times New Roman"/>
                <a:cs typeface="Times New Roman"/>
              </a:rPr>
              <a:t>x</a:t>
            </a:r>
            <a:r>
              <a:rPr sz="3200" spc="75" dirty="0">
                <a:latin typeface="Times New Roman"/>
                <a:cs typeface="Times New Roman"/>
              </a:rPr>
              <a:t>,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y</a:t>
            </a:r>
            <a:r>
              <a:rPr sz="3200" spc="50" dirty="0">
                <a:latin typeface="Times New Roman"/>
                <a:cs typeface="Times New Roman"/>
              </a:rPr>
              <a:t>).</a:t>
            </a: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i="1" spc="-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2775" i="1" baseline="-24024" dirty="0">
                <a:latin typeface="Times New Roman"/>
                <a:cs typeface="Times New Roman"/>
              </a:rPr>
              <a:t>x</a:t>
            </a:r>
            <a:r>
              <a:rPr sz="2775" i="1" spc="607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,</a:t>
            </a:r>
            <a:r>
              <a:rPr sz="3200" i="1" spc="50" dirty="0">
                <a:latin typeface="Times New Roman"/>
                <a:cs typeface="Times New Roman"/>
              </a:rPr>
              <a:t>T</a:t>
            </a:r>
            <a:r>
              <a:rPr sz="2775" i="1" spc="75" baseline="-24024" dirty="0">
                <a:latin typeface="Times New Roman"/>
                <a:cs typeface="Times New Roman"/>
              </a:rPr>
              <a:t>y</a:t>
            </a:r>
            <a:r>
              <a:rPr sz="2775" i="1" spc="652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y</a:t>
            </a:r>
            <a:r>
              <a:rPr sz="3200" spc="2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098675">
              <a:lnSpc>
                <a:spcPct val="100000"/>
              </a:lnSpc>
              <a:spcBef>
                <a:spcPts val="240"/>
              </a:spcBef>
              <a:tabLst>
                <a:tab pos="2580640" algn="l"/>
              </a:tabLst>
            </a:pPr>
            <a:r>
              <a:rPr sz="1850" i="1" spc="-50" dirty="0">
                <a:latin typeface="Times New Roman"/>
                <a:cs typeface="Times New Roman"/>
              </a:rPr>
              <a:t>y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1850" i="1" spc="-5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Dimana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(x,y)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adalah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posisi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172338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(Tx,Ty)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adalah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titik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difilter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Proses</a:t>
            </a:r>
            <a:r>
              <a:rPr spc="15" dirty="0"/>
              <a:t> </a:t>
            </a:r>
            <a:r>
              <a:rPr spc="-10" dirty="0"/>
              <a:t>Konvolusi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32467" y="1639823"/>
            <a:ext cx="695960" cy="695960"/>
            <a:chOff x="3132467" y="1639823"/>
            <a:chExt cx="695960" cy="695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0047" y="1644395"/>
              <a:ext cx="225592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32467" y="163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1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599"/>
                  </a:lnTo>
                  <a:lnTo>
                    <a:pt x="9906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1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71" y="228599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639" y="1644395"/>
              <a:ext cx="228600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61067" y="163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239" y="1644395"/>
              <a:ext cx="2286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89667" y="163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7039" y="1872995"/>
              <a:ext cx="228599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32467" y="186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1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599"/>
                  </a:lnTo>
                  <a:lnTo>
                    <a:pt x="9906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1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71" y="228599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5639" y="1872995"/>
              <a:ext cx="228600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61067" y="186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4239" y="1872995"/>
              <a:ext cx="228600" cy="228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89667" y="186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039" y="2101595"/>
              <a:ext cx="228599" cy="228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32467" y="209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1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599"/>
                  </a:lnTo>
                  <a:lnTo>
                    <a:pt x="9906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1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71" y="228599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639" y="2101595"/>
              <a:ext cx="228600" cy="228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61067" y="209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4239" y="2101595"/>
              <a:ext cx="228600" cy="228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89667" y="209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56667" y="1335024"/>
            <a:ext cx="1838960" cy="1381760"/>
            <a:chOff x="6256667" y="1335024"/>
            <a:chExt cx="1838960" cy="13817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1227" y="1339596"/>
              <a:ext cx="228600" cy="228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566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59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59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59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9827" y="1339596"/>
              <a:ext cx="228600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852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59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59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1339596"/>
              <a:ext cx="228600" cy="228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7138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59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59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1227" y="1568196"/>
              <a:ext cx="228600" cy="228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566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827" y="1568196"/>
              <a:ext cx="228600" cy="228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852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1568196"/>
              <a:ext cx="228600" cy="228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138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1227" y="1796796"/>
              <a:ext cx="228600" cy="228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566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827" y="1796796"/>
              <a:ext cx="228600" cy="228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852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1796796"/>
              <a:ext cx="228600" cy="228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138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1339596"/>
              <a:ext cx="228600" cy="2286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424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59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59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1339596"/>
              <a:ext cx="228600" cy="228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1710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38759" h="238759">
                  <a:moveTo>
                    <a:pt x="9893" y="228600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893" y="238506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893" y="238506"/>
                  </a:lnTo>
                  <a:close/>
                </a:path>
                <a:path w="238759" h="238759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1339596"/>
              <a:ext cx="228600" cy="228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996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1568196"/>
              <a:ext cx="228600" cy="228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424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1568196"/>
              <a:ext cx="228600" cy="228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1710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6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6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893" y="238506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1568196"/>
              <a:ext cx="228600" cy="228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6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1796796"/>
              <a:ext cx="228600" cy="2286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9424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1796796"/>
              <a:ext cx="228600" cy="2286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1710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1796796"/>
              <a:ext cx="228600" cy="2286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3996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1339596"/>
              <a:ext cx="228600" cy="2286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6282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1339596"/>
              <a:ext cx="228600" cy="2286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856867" y="1335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1568196"/>
              <a:ext cx="228600" cy="2286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6282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1568196"/>
              <a:ext cx="228600" cy="2286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856867" y="15636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1796796"/>
              <a:ext cx="228600" cy="2286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6282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1796796"/>
              <a:ext cx="228600" cy="2286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856867" y="17922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1227" y="2025396"/>
              <a:ext cx="228600" cy="2286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2566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9827" y="2025396"/>
              <a:ext cx="228600" cy="2286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4852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2025396"/>
              <a:ext cx="228600" cy="2286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7138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1227" y="2253996"/>
              <a:ext cx="228600" cy="2286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2566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9827" y="2253996"/>
              <a:ext cx="228600" cy="2286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4852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2253996"/>
              <a:ext cx="228600" cy="2286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138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1227" y="2482596"/>
              <a:ext cx="228600" cy="2286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2566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60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60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9827" y="2482596"/>
              <a:ext cx="228600" cy="2286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4852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599" y="9905"/>
                  </a:lnTo>
                  <a:lnTo>
                    <a:pt x="228599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5" y="9905"/>
                  </a:moveTo>
                  <a:lnTo>
                    <a:pt x="9905" y="4571"/>
                  </a:lnTo>
                  <a:lnTo>
                    <a:pt x="4559" y="9905"/>
                  </a:lnTo>
                  <a:lnTo>
                    <a:pt x="9905" y="9905"/>
                  </a:lnTo>
                  <a:close/>
                </a:path>
                <a:path w="238759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5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599" y="238505"/>
                  </a:lnTo>
                  <a:lnTo>
                    <a:pt x="228599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5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599" y="4571"/>
                  </a:lnTo>
                  <a:lnTo>
                    <a:pt x="228599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599" y="9905"/>
                  </a:lnTo>
                  <a:lnTo>
                    <a:pt x="228599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599" y="233171"/>
                  </a:lnTo>
                  <a:lnTo>
                    <a:pt x="228599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2482596"/>
              <a:ext cx="228600" cy="2286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7138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2025396"/>
              <a:ext cx="228600" cy="22860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9424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2025396"/>
              <a:ext cx="228600" cy="2286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1710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2025396"/>
              <a:ext cx="228600" cy="2286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3996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2253996"/>
              <a:ext cx="228600" cy="2286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9424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2253996"/>
              <a:ext cx="228600" cy="2286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1710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2253996"/>
              <a:ext cx="228600" cy="2286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3996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2482596"/>
              <a:ext cx="228600" cy="2286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9424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2482596"/>
              <a:ext cx="228600" cy="22860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1710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1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1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599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893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893" y="233171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2482596"/>
              <a:ext cx="228600" cy="2286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3996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2025396"/>
              <a:ext cx="228600" cy="2286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6282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2025396"/>
              <a:ext cx="228600" cy="22860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856867" y="20208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2253996"/>
              <a:ext cx="228600" cy="2286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6282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2253996"/>
              <a:ext cx="228600" cy="22860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856867" y="22494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2482596"/>
              <a:ext cx="228600" cy="2286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6282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2482596"/>
              <a:ext cx="228600" cy="22860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856867" y="247802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392051" y="1732280"/>
            <a:ext cx="5892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H </a:t>
            </a:r>
            <a:r>
              <a:rPr sz="2800" spc="-5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614549" y="1821434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1379867" y="3011423"/>
            <a:ext cx="2067560" cy="1610360"/>
            <a:chOff x="1379867" y="3011423"/>
            <a:chExt cx="2067560" cy="1610360"/>
          </a:xfrm>
        </p:grpSpPr>
        <p:pic>
          <p:nvPicPr>
            <p:cNvPr id="122" name="object 1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3039" y="3244595"/>
              <a:ext cx="228600" cy="22860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608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2" y="9906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639" y="3244595"/>
              <a:ext cx="228600" cy="22860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837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239" y="3244595"/>
              <a:ext cx="228600" cy="228600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20656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3473195"/>
              <a:ext cx="228600" cy="228600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608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3473195"/>
              <a:ext cx="228600" cy="228600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837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3473195"/>
              <a:ext cx="228600" cy="228600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20656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039" y="3701795"/>
              <a:ext cx="228600" cy="228600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608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3701795"/>
              <a:ext cx="228600" cy="22860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18370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3701795"/>
              <a:ext cx="228600" cy="228600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20656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3244595"/>
              <a:ext cx="228600" cy="228600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22942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3244595"/>
              <a:ext cx="228600" cy="22860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2522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3244595"/>
              <a:ext cx="228600" cy="228600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2751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1" y="9906"/>
                  </a:lnTo>
                  <a:lnTo>
                    <a:pt x="233171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6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1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3473195"/>
              <a:ext cx="228600" cy="228600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22942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3473195"/>
              <a:ext cx="228600" cy="228600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2522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3473195"/>
              <a:ext cx="228600" cy="228600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2751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3701795"/>
              <a:ext cx="228600" cy="228600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22942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3701795"/>
              <a:ext cx="228600" cy="228600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25228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3701795"/>
              <a:ext cx="228600" cy="228600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2751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3244595"/>
              <a:ext cx="228600" cy="228600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980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1" y="9906"/>
                  </a:lnTo>
                  <a:lnTo>
                    <a:pt x="233171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6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1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3244595"/>
              <a:ext cx="228599" cy="228600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32086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599" y="9906"/>
                  </a:lnTo>
                  <a:lnTo>
                    <a:pt x="228599" y="4572"/>
                  </a:lnTo>
                  <a:lnTo>
                    <a:pt x="233171" y="9906"/>
                  </a:lnTo>
                  <a:lnTo>
                    <a:pt x="233171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599" y="238506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599" y="4572"/>
                  </a:lnTo>
                  <a:lnTo>
                    <a:pt x="228599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599" y="9906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6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6"/>
                  </a:lnTo>
                  <a:lnTo>
                    <a:pt x="233171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3473195"/>
              <a:ext cx="228600" cy="228600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2980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3473195"/>
              <a:ext cx="228599" cy="228600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32086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3701795"/>
              <a:ext cx="228600" cy="228600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29800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3239" y="3701795"/>
              <a:ext cx="228599" cy="228600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32086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039" y="3930395"/>
              <a:ext cx="228600" cy="228600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608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639" y="3930395"/>
              <a:ext cx="228600" cy="228600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18370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239" y="3930395"/>
              <a:ext cx="228600" cy="228600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0656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4158995"/>
              <a:ext cx="228600" cy="228600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1608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4158995"/>
              <a:ext cx="228600" cy="228600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18370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1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4158995"/>
              <a:ext cx="228600" cy="228600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20656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039" y="4387595"/>
              <a:ext cx="228600" cy="228600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608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1639" y="4387595"/>
              <a:ext cx="228600" cy="228600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8370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239" y="4387595"/>
              <a:ext cx="228600" cy="228600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20656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3930395"/>
              <a:ext cx="228600" cy="228600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22942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3930395"/>
              <a:ext cx="228600" cy="228600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25228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3930395"/>
              <a:ext cx="228600" cy="228600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2751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4158995"/>
              <a:ext cx="228600" cy="228600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22942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4158995"/>
              <a:ext cx="228600" cy="228600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25228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4158995"/>
              <a:ext cx="228600" cy="228600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2751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4387595"/>
              <a:ext cx="228600" cy="228600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22942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4387595"/>
              <a:ext cx="228600" cy="228600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25228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4387595"/>
              <a:ext cx="228600" cy="228600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2751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3930395"/>
              <a:ext cx="228600" cy="228600"/>
            </a:xfrm>
            <a:prstGeom prst="rect">
              <a:avLst/>
            </a:prstGeom>
          </p:spPr>
        </p:pic>
        <p:sp>
          <p:nvSpPr>
            <p:cNvPr id="207" name="object 207"/>
            <p:cNvSpPr/>
            <p:nvPr/>
          </p:nvSpPr>
          <p:spPr>
            <a:xfrm>
              <a:off x="29800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8" name="object 2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3930395"/>
              <a:ext cx="228599" cy="228600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32086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4158995"/>
              <a:ext cx="228600" cy="22860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29800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4158995"/>
              <a:ext cx="228599" cy="228600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32086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4639" y="4387595"/>
              <a:ext cx="228600" cy="228600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29800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4387595"/>
              <a:ext cx="228599" cy="228600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32086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439" y="3015995"/>
              <a:ext cx="228600" cy="228600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13798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1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1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9906" y="238506"/>
                  </a:moveTo>
                  <a:lnTo>
                    <a:pt x="9906" y="233171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59" h="238760">
                  <a:moveTo>
                    <a:pt x="233172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1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039" y="3015995"/>
              <a:ext cx="228600" cy="228600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16084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1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1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1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1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1639" y="3015995"/>
              <a:ext cx="228600" cy="22860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8370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1" y="238506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1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1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1"/>
                  </a:lnTo>
                  <a:lnTo>
                    <a:pt x="4571" y="228600"/>
                  </a:lnTo>
                  <a:lnTo>
                    <a:pt x="4571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6"/>
                  </a:moveTo>
                  <a:lnTo>
                    <a:pt x="233171" y="228600"/>
                  </a:lnTo>
                  <a:lnTo>
                    <a:pt x="228600" y="233171"/>
                  </a:lnTo>
                  <a:lnTo>
                    <a:pt x="228600" y="238506"/>
                  </a:lnTo>
                  <a:lnTo>
                    <a:pt x="233171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439" y="3244595"/>
              <a:ext cx="228600" cy="22860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379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2" y="9906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72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039" y="3244595"/>
              <a:ext cx="228600" cy="228600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1608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2" y="9906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639" y="3244595"/>
              <a:ext cx="228600" cy="228600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1837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6"/>
                  </a:lnTo>
                  <a:lnTo>
                    <a:pt x="9906" y="4571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1"/>
                  </a:lnTo>
                  <a:lnTo>
                    <a:pt x="233171" y="9906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6"/>
                  </a:moveTo>
                  <a:lnTo>
                    <a:pt x="9906" y="4571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6"/>
                  </a:moveTo>
                  <a:lnTo>
                    <a:pt x="228600" y="4571"/>
                  </a:lnTo>
                  <a:lnTo>
                    <a:pt x="228600" y="9906"/>
                  </a:lnTo>
                  <a:lnTo>
                    <a:pt x="233171" y="9906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439" y="3473195"/>
              <a:ext cx="228600" cy="228600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1379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59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59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039" y="3473195"/>
              <a:ext cx="228600" cy="228600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1608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639" y="3473195"/>
              <a:ext cx="228600" cy="228600"/>
            </a:xfrm>
            <a:prstGeom prst="rect">
              <a:avLst/>
            </a:prstGeom>
          </p:spPr>
        </p:pic>
        <p:sp>
          <p:nvSpPr>
            <p:cNvPr id="235" name="object 235"/>
            <p:cNvSpPr/>
            <p:nvPr/>
          </p:nvSpPr>
          <p:spPr>
            <a:xfrm>
              <a:off x="1837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6" name="object 236"/>
          <p:cNvGrpSpPr/>
          <p:nvPr/>
        </p:nvGrpSpPr>
        <p:grpSpPr>
          <a:xfrm>
            <a:off x="4199267" y="3011423"/>
            <a:ext cx="1838960" cy="1610360"/>
            <a:chOff x="4199267" y="3011423"/>
            <a:chExt cx="1838960" cy="1610360"/>
          </a:xfrm>
        </p:grpSpPr>
        <p:pic>
          <p:nvPicPr>
            <p:cNvPr id="237" name="object 2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3244595"/>
              <a:ext cx="228600" cy="228600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41992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2439" y="3244595"/>
              <a:ext cx="228600" cy="228600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4427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3244595"/>
              <a:ext cx="228600" cy="228600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4656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839" y="3473195"/>
              <a:ext cx="228600" cy="228600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41992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3473195"/>
              <a:ext cx="228600" cy="228600"/>
            </a:xfrm>
            <a:prstGeom prst="rect">
              <a:avLst/>
            </a:prstGeom>
          </p:spPr>
        </p:pic>
        <p:sp>
          <p:nvSpPr>
            <p:cNvPr id="246" name="object 246"/>
            <p:cNvSpPr/>
            <p:nvPr/>
          </p:nvSpPr>
          <p:spPr>
            <a:xfrm>
              <a:off x="4427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3473195"/>
              <a:ext cx="228600" cy="228600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4656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9" name="object 2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3701795"/>
              <a:ext cx="228600" cy="228600"/>
            </a:xfrm>
            <a:prstGeom prst="rect">
              <a:avLst/>
            </a:prstGeom>
          </p:spPr>
        </p:pic>
        <p:sp>
          <p:nvSpPr>
            <p:cNvPr id="250" name="object 250"/>
            <p:cNvSpPr/>
            <p:nvPr/>
          </p:nvSpPr>
          <p:spPr>
            <a:xfrm>
              <a:off x="41992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3701795"/>
              <a:ext cx="228600" cy="228600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44278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3701795"/>
              <a:ext cx="228600" cy="228600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4656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5" name="object 2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3244595"/>
              <a:ext cx="228600" cy="228600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4885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3244595"/>
              <a:ext cx="228600" cy="228600"/>
            </a:xfrm>
            <a:prstGeom prst="rect">
              <a:avLst/>
            </a:prstGeom>
          </p:spPr>
        </p:pic>
        <p:sp>
          <p:nvSpPr>
            <p:cNvPr id="258" name="object 258"/>
            <p:cNvSpPr/>
            <p:nvPr/>
          </p:nvSpPr>
          <p:spPr>
            <a:xfrm>
              <a:off x="51136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3244595"/>
              <a:ext cx="228600" cy="228600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53422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639" y="3473195"/>
              <a:ext cx="228600" cy="228600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885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8239" y="3473195"/>
              <a:ext cx="228600" cy="228600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51136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3473195"/>
              <a:ext cx="228600" cy="228600"/>
            </a:xfrm>
            <a:prstGeom prst="rect">
              <a:avLst/>
            </a:prstGeom>
          </p:spPr>
        </p:pic>
        <p:sp>
          <p:nvSpPr>
            <p:cNvPr id="266" name="object 266"/>
            <p:cNvSpPr/>
            <p:nvPr/>
          </p:nvSpPr>
          <p:spPr>
            <a:xfrm>
              <a:off x="53422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7" name="object 2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3701795"/>
              <a:ext cx="228600" cy="228600"/>
            </a:xfrm>
            <a:prstGeom prst="rect">
              <a:avLst/>
            </a:prstGeom>
          </p:spPr>
        </p:pic>
        <p:sp>
          <p:nvSpPr>
            <p:cNvPr id="268" name="object 268"/>
            <p:cNvSpPr/>
            <p:nvPr/>
          </p:nvSpPr>
          <p:spPr>
            <a:xfrm>
              <a:off x="48850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9" name="object 2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3701795"/>
              <a:ext cx="228600" cy="2286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51136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1" name="object 2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3701795"/>
              <a:ext cx="228600" cy="228600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53422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3244595"/>
              <a:ext cx="228600" cy="228600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5570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3244595"/>
              <a:ext cx="228600" cy="228600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5799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3473195"/>
              <a:ext cx="228600" cy="228600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5570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9" name="object 2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3473195"/>
              <a:ext cx="228600" cy="228600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5799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3701795"/>
              <a:ext cx="228600" cy="228600"/>
            </a:xfrm>
            <a:prstGeom prst="rect">
              <a:avLst/>
            </a:prstGeom>
          </p:spPr>
        </p:pic>
        <p:sp>
          <p:nvSpPr>
            <p:cNvPr id="282" name="object 282"/>
            <p:cNvSpPr/>
            <p:nvPr/>
          </p:nvSpPr>
          <p:spPr>
            <a:xfrm>
              <a:off x="55708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3701795"/>
              <a:ext cx="228600" cy="228600"/>
            </a:xfrm>
            <a:prstGeom prst="rect">
              <a:avLst/>
            </a:prstGeom>
          </p:spPr>
        </p:pic>
        <p:sp>
          <p:nvSpPr>
            <p:cNvPr id="284" name="object 284"/>
            <p:cNvSpPr/>
            <p:nvPr/>
          </p:nvSpPr>
          <p:spPr>
            <a:xfrm>
              <a:off x="5799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5" name="object 2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3930395"/>
              <a:ext cx="228600" cy="228600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41992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2439" y="3930395"/>
              <a:ext cx="228600" cy="228600"/>
            </a:xfrm>
            <a:prstGeom prst="rect">
              <a:avLst/>
            </a:prstGeom>
          </p:spPr>
        </p:pic>
        <p:sp>
          <p:nvSpPr>
            <p:cNvPr id="288" name="object 288"/>
            <p:cNvSpPr/>
            <p:nvPr/>
          </p:nvSpPr>
          <p:spPr>
            <a:xfrm>
              <a:off x="44278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3930395"/>
              <a:ext cx="228600" cy="228600"/>
            </a:xfrm>
            <a:prstGeom prst="rect">
              <a:avLst/>
            </a:prstGeom>
          </p:spPr>
        </p:pic>
        <p:sp>
          <p:nvSpPr>
            <p:cNvPr id="290" name="object 290"/>
            <p:cNvSpPr/>
            <p:nvPr/>
          </p:nvSpPr>
          <p:spPr>
            <a:xfrm>
              <a:off x="4656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1" name="object 2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3839" y="4158995"/>
              <a:ext cx="228600" cy="228600"/>
            </a:xfrm>
            <a:prstGeom prst="rect">
              <a:avLst/>
            </a:prstGeom>
          </p:spPr>
        </p:pic>
        <p:sp>
          <p:nvSpPr>
            <p:cNvPr id="292" name="object 292"/>
            <p:cNvSpPr/>
            <p:nvPr/>
          </p:nvSpPr>
          <p:spPr>
            <a:xfrm>
              <a:off x="41992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4158995"/>
              <a:ext cx="228600" cy="228600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44278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4158995"/>
              <a:ext cx="228600" cy="228600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4656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4387595"/>
              <a:ext cx="228600" cy="228600"/>
            </a:xfrm>
            <a:prstGeom prst="rect">
              <a:avLst/>
            </a:prstGeom>
          </p:spPr>
        </p:pic>
        <p:sp>
          <p:nvSpPr>
            <p:cNvPr id="298" name="object 298"/>
            <p:cNvSpPr/>
            <p:nvPr/>
          </p:nvSpPr>
          <p:spPr>
            <a:xfrm>
              <a:off x="41992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9" name="object 2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2439" y="4387595"/>
              <a:ext cx="228600" cy="228600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44278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1" name="object 3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4387595"/>
              <a:ext cx="228600" cy="228600"/>
            </a:xfrm>
            <a:prstGeom prst="rect">
              <a:avLst/>
            </a:prstGeom>
          </p:spPr>
        </p:pic>
        <p:sp>
          <p:nvSpPr>
            <p:cNvPr id="302" name="object 302"/>
            <p:cNvSpPr/>
            <p:nvPr/>
          </p:nvSpPr>
          <p:spPr>
            <a:xfrm>
              <a:off x="4656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639" y="3930395"/>
              <a:ext cx="228600" cy="228600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48850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8239" y="3930395"/>
              <a:ext cx="228600" cy="228600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51136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3930395"/>
              <a:ext cx="228600" cy="228600"/>
            </a:xfrm>
            <a:prstGeom prst="rect">
              <a:avLst/>
            </a:prstGeom>
          </p:spPr>
        </p:pic>
        <p:sp>
          <p:nvSpPr>
            <p:cNvPr id="308" name="object 308"/>
            <p:cNvSpPr/>
            <p:nvPr/>
          </p:nvSpPr>
          <p:spPr>
            <a:xfrm>
              <a:off x="53422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9" name="object 3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4158995"/>
              <a:ext cx="228600" cy="228600"/>
            </a:xfrm>
            <a:prstGeom prst="rect">
              <a:avLst/>
            </a:prstGeom>
          </p:spPr>
        </p:pic>
        <p:sp>
          <p:nvSpPr>
            <p:cNvPr id="310" name="object 310"/>
            <p:cNvSpPr/>
            <p:nvPr/>
          </p:nvSpPr>
          <p:spPr>
            <a:xfrm>
              <a:off x="48850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1" name="object 3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4158995"/>
              <a:ext cx="228600" cy="228600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51136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3" name="object 3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4158995"/>
              <a:ext cx="228600" cy="228600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53422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4387595"/>
              <a:ext cx="228600" cy="228600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48850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7" name="object 3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4387595"/>
              <a:ext cx="228600" cy="228600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51136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9" name="object 3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4387595"/>
              <a:ext cx="228600" cy="228600"/>
            </a:xfrm>
            <a:prstGeom prst="rect">
              <a:avLst/>
            </a:prstGeom>
          </p:spPr>
        </p:pic>
        <p:sp>
          <p:nvSpPr>
            <p:cNvPr id="320" name="object 320"/>
            <p:cNvSpPr/>
            <p:nvPr/>
          </p:nvSpPr>
          <p:spPr>
            <a:xfrm>
              <a:off x="53422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1" name="object 3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3930395"/>
              <a:ext cx="228600" cy="228600"/>
            </a:xfrm>
            <a:prstGeom prst="rect">
              <a:avLst/>
            </a:prstGeom>
          </p:spPr>
        </p:pic>
        <p:sp>
          <p:nvSpPr>
            <p:cNvPr id="322" name="object 322"/>
            <p:cNvSpPr/>
            <p:nvPr/>
          </p:nvSpPr>
          <p:spPr>
            <a:xfrm>
              <a:off x="55708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3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3930395"/>
              <a:ext cx="228600" cy="228600"/>
            </a:xfrm>
            <a:prstGeom prst="rect">
              <a:avLst/>
            </a:prstGeom>
          </p:spPr>
        </p:pic>
        <p:sp>
          <p:nvSpPr>
            <p:cNvPr id="324" name="object 324"/>
            <p:cNvSpPr/>
            <p:nvPr/>
          </p:nvSpPr>
          <p:spPr>
            <a:xfrm>
              <a:off x="5799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5" name="object 3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4158995"/>
              <a:ext cx="228600" cy="228600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55708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4158995"/>
              <a:ext cx="228600" cy="228600"/>
            </a:xfrm>
            <a:prstGeom prst="rect">
              <a:avLst/>
            </a:prstGeom>
          </p:spPr>
        </p:pic>
        <p:sp>
          <p:nvSpPr>
            <p:cNvPr id="328" name="object 328"/>
            <p:cNvSpPr/>
            <p:nvPr/>
          </p:nvSpPr>
          <p:spPr>
            <a:xfrm>
              <a:off x="5799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39" y="4387595"/>
              <a:ext cx="228600" cy="228600"/>
            </a:xfrm>
            <a:prstGeom prst="rect">
              <a:avLst/>
            </a:prstGeom>
          </p:spPr>
        </p:pic>
        <p:sp>
          <p:nvSpPr>
            <p:cNvPr id="330" name="object 330"/>
            <p:cNvSpPr/>
            <p:nvPr/>
          </p:nvSpPr>
          <p:spPr>
            <a:xfrm>
              <a:off x="55708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1" name="object 3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4387595"/>
              <a:ext cx="228600" cy="228600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5799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3" name="object 3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839" y="3015995"/>
              <a:ext cx="228600" cy="228600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41992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2439" y="3015995"/>
              <a:ext cx="228600" cy="228600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44278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7" name="object 3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39" y="3015995"/>
              <a:ext cx="228600" cy="228600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46564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1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1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599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599"/>
                  </a:lnTo>
                  <a:lnTo>
                    <a:pt x="9905" y="228599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4572" y="228599"/>
                  </a:lnTo>
                  <a:lnTo>
                    <a:pt x="9905" y="233171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1"/>
                  </a:lnTo>
                  <a:lnTo>
                    <a:pt x="4572" y="228599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599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72" y="228599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9" name="object 3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839" y="3244595"/>
              <a:ext cx="228600" cy="228600"/>
            </a:xfrm>
            <a:prstGeom prst="rect">
              <a:avLst/>
            </a:prstGeom>
          </p:spPr>
        </p:pic>
        <p:sp>
          <p:nvSpPr>
            <p:cNvPr id="340" name="object 340"/>
            <p:cNvSpPr/>
            <p:nvPr/>
          </p:nvSpPr>
          <p:spPr>
            <a:xfrm>
              <a:off x="41992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1" name="object 3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2439" y="3244595"/>
              <a:ext cx="228600" cy="228600"/>
            </a:xfrm>
            <a:prstGeom prst="rect">
              <a:avLst/>
            </a:prstGeom>
          </p:spPr>
        </p:pic>
        <p:sp>
          <p:nvSpPr>
            <p:cNvPr id="342" name="object 342"/>
            <p:cNvSpPr/>
            <p:nvPr/>
          </p:nvSpPr>
          <p:spPr>
            <a:xfrm>
              <a:off x="4427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3" name="object 3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1039" y="3244595"/>
              <a:ext cx="228600" cy="228600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4656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72" y="9906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72" y="9906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5" name="object 3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839" y="3473195"/>
              <a:ext cx="228600" cy="228600"/>
            </a:xfrm>
            <a:prstGeom prst="rect">
              <a:avLst/>
            </a:prstGeom>
          </p:spPr>
        </p:pic>
        <p:sp>
          <p:nvSpPr>
            <p:cNvPr id="346" name="object 346"/>
            <p:cNvSpPr/>
            <p:nvPr/>
          </p:nvSpPr>
          <p:spPr>
            <a:xfrm>
              <a:off x="41992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7" name="object 3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2439" y="3473195"/>
              <a:ext cx="228600" cy="228600"/>
            </a:xfrm>
            <a:prstGeom prst="rect">
              <a:avLst/>
            </a:prstGeom>
          </p:spPr>
        </p:pic>
        <p:sp>
          <p:nvSpPr>
            <p:cNvPr id="348" name="object 348"/>
            <p:cNvSpPr/>
            <p:nvPr/>
          </p:nvSpPr>
          <p:spPr>
            <a:xfrm>
              <a:off x="4427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9" name="object 3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39" y="3473195"/>
              <a:ext cx="228600" cy="228600"/>
            </a:xfrm>
            <a:prstGeom prst="rect">
              <a:avLst/>
            </a:prstGeom>
          </p:spPr>
        </p:pic>
        <p:sp>
          <p:nvSpPr>
            <p:cNvPr id="350" name="object 350"/>
            <p:cNvSpPr/>
            <p:nvPr/>
          </p:nvSpPr>
          <p:spPr>
            <a:xfrm>
              <a:off x="4656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1" name="object 351"/>
          <p:cNvGrpSpPr/>
          <p:nvPr/>
        </p:nvGrpSpPr>
        <p:grpSpPr>
          <a:xfrm>
            <a:off x="6713867" y="3011423"/>
            <a:ext cx="2067560" cy="1610360"/>
            <a:chOff x="6713867" y="3011423"/>
            <a:chExt cx="2067560" cy="1610360"/>
          </a:xfrm>
        </p:grpSpPr>
        <p:pic>
          <p:nvPicPr>
            <p:cNvPr id="352" name="object 3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3244595"/>
              <a:ext cx="228600" cy="228599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6713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4" name="object 3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3244595"/>
              <a:ext cx="228600" cy="228599"/>
            </a:xfrm>
            <a:prstGeom prst="rect">
              <a:avLst/>
            </a:prstGeom>
          </p:spPr>
        </p:pic>
        <p:sp>
          <p:nvSpPr>
            <p:cNvPr id="355" name="object 355"/>
            <p:cNvSpPr/>
            <p:nvPr/>
          </p:nvSpPr>
          <p:spPr>
            <a:xfrm>
              <a:off x="6942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3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3244595"/>
              <a:ext cx="228600" cy="228599"/>
            </a:xfrm>
            <a:prstGeom prst="rect">
              <a:avLst/>
            </a:prstGeom>
          </p:spPr>
        </p:pic>
        <p:sp>
          <p:nvSpPr>
            <p:cNvPr id="357" name="object 357"/>
            <p:cNvSpPr/>
            <p:nvPr/>
          </p:nvSpPr>
          <p:spPr>
            <a:xfrm>
              <a:off x="7171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893" y="4572"/>
                  </a:lnTo>
                  <a:lnTo>
                    <a:pt x="9893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6"/>
                  </a:moveTo>
                  <a:lnTo>
                    <a:pt x="9893" y="4572"/>
                  </a:lnTo>
                  <a:lnTo>
                    <a:pt x="4559" y="9906"/>
                  </a:lnTo>
                  <a:lnTo>
                    <a:pt x="9893" y="9906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8" name="object 3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3473195"/>
              <a:ext cx="228600" cy="228600"/>
            </a:xfrm>
            <a:prstGeom prst="rect">
              <a:avLst/>
            </a:prstGeom>
          </p:spPr>
        </p:pic>
        <p:sp>
          <p:nvSpPr>
            <p:cNvPr id="359" name="object 359"/>
            <p:cNvSpPr/>
            <p:nvPr/>
          </p:nvSpPr>
          <p:spPr>
            <a:xfrm>
              <a:off x="6713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0" name="object 3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3473195"/>
              <a:ext cx="228600" cy="228600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6942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3473195"/>
              <a:ext cx="228600" cy="228600"/>
            </a:xfrm>
            <a:prstGeom prst="rect">
              <a:avLst/>
            </a:prstGeom>
          </p:spPr>
        </p:pic>
        <p:sp>
          <p:nvSpPr>
            <p:cNvPr id="363" name="object 363"/>
            <p:cNvSpPr/>
            <p:nvPr/>
          </p:nvSpPr>
          <p:spPr>
            <a:xfrm>
              <a:off x="7171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3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3701795"/>
              <a:ext cx="228600" cy="228600"/>
            </a:xfrm>
            <a:prstGeom prst="rect">
              <a:avLst/>
            </a:prstGeom>
          </p:spPr>
        </p:pic>
        <p:sp>
          <p:nvSpPr>
            <p:cNvPr id="365" name="object 365"/>
            <p:cNvSpPr/>
            <p:nvPr/>
          </p:nvSpPr>
          <p:spPr>
            <a:xfrm>
              <a:off x="67138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6" name="object 3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3701795"/>
              <a:ext cx="228600" cy="228600"/>
            </a:xfrm>
            <a:prstGeom prst="rect">
              <a:avLst/>
            </a:prstGeom>
          </p:spPr>
        </p:pic>
        <p:sp>
          <p:nvSpPr>
            <p:cNvPr id="367" name="object 367"/>
            <p:cNvSpPr/>
            <p:nvPr/>
          </p:nvSpPr>
          <p:spPr>
            <a:xfrm>
              <a:off x="6942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8" name="object 3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3701795"/>
              <a:ext cx="228600" cy="228600"/>
            </a:xfrm>
            <a:prstGeom prst="rect">
              <a:avLst/>
            </a:prstGeom>
          </p:spPr>
        </p:pic>
        <p:sp>
          <p:nvSpPr>
            <p:cNvPr id="369" name="object 369"/>
            <p:cNvSpPr/>
            <p:nvPr/>
          </p:nvSpPr>
          <p:spPr>
            <a:xfrm>
              <a:off x="71710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0" name="object 3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3244595"/>
              <a:ext cx="228600" cy="228599"/>
            </a:xfrm>
            <a:prstGeom prst="rect">
              <a:avLst/>
            </a:prstGeom>
          </p:spPr>
        </p:pic>
        <p:sp>
          <p:nvSpPr>
            <p:cNvPr id="371" name="object 371"/>
            <p:cNvSpPr/>
            <p:nvPr/>
          </p:nvSpPr>
          <p:spPr>
            <a:xfrm>
              <a:off x="73996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2" name="object 3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3244595"/>
              <a:ext cx="228600" cy="228599"/>
            </a:xfrm>
            <a:prstGeom prst="rect">
              <a:avLst/>
            </a:prstGeom>
          </p:spPr>
        </p:pic>
        <p:sp>
          <p:nvSpPr>
            <p:cNvPr id="373" name="object 373"/>
            <p:cNvSpPr/>
            <p:nvPr/>
          </p:nvSpPr>
          <p:spPr>
            <a:xfrm>
              <a:off x="76282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4" name="object 3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3244595"/>
              <a:ext cx="228600" cy="228599"/>
            </a:xfrm>
            <a:prstGeom prst="rect">
              <a:avLst/>
            </a:prstGeom>
          </p:spPr>
        </p:pic>
        <p:sp>
          <p:nvSpPr>
            <p:cNvPr id="375" name="object 375"/>
            <p:cNvSpPr/>
            <p:nvPr/>
          </p:nvSpPr>
          <p:spPr>
            <a:xfrm>
              <a:off x="78568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6" name="object 3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3473195"/>
              <a:ext cx="228600" cy="228600"/>
            </a:xfrm>
            <a:prstGeom prst="rect">
              <a:avLst/>
            </a:prstGeom>
          </p:spPr>
        </p:pic>
        <p:sp>
          <p:nvSpPr>
            <p:cNvPr id="377" name="object 377"/>
            <p:cNvSpPr/>
            <p:nvPr/>
          </p:nvSpPr>
          <p:spPr>
            <a:xfrm>
              <a:off x="73996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8" name="object 3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3473195"/>
              <a:ext cx="228600" cy="228600"/>
            </a:xfrm>
            <a:prstGeom prst="rect">
              <a:avLst/>
            </a:prstGeom>
          </p:spPr>
        </p:pic>
        <p:sp>
          <p:nvSpPr>
            <p:cNvPr id="379" name="object 379"/>
            <p:cNvSpPr/>
            <p:nvPr/>
          </p:nvSpPr>
          <p:spPr>
            <a:xfrm>
              <a:off x="76282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0" name="object 3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3473195"/>
              <a:ext cx="228600" cy="228600"/>
            </a:xfrm>
            <a:prstGeom prst="rect">
              <a:avLst/>
            </a:prstGeom>
          </p:spPr>
        </p:pic>
        <p:sp>
          <p:nvSpPr>
            <p:cNvPr id="381" name="object 381"/>
            <p:cNvSpPr/>
            <p:nvPr/>
          </p:nvSpPr>
          <p:spPr>
            <a:xfrm>
              <a:off x="78568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2" name="object 3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3701795"/>
              <a:ext cx="228600" cy="228600"/>
            </a:xfrm>
            <a:prstGeom prst="rect">
              <a:avLst/>
            </a:prstGeom>
          </p:spPr>
        </p:pic>
        <p:sp>
          <p:nvSpPr>
            <p:cNvPr id="383" name="object 383"/>
            <p:cNvSpPr/>
            <p:nvPr/>
          </p:nvSpPr>
          <p:spPr>
            <a:xfrm>
              <a:off x="73996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4" name="object 3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3701795"/>
              <a:ext cx="228600" cy="228600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76282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6" name="object 3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3701795"/>
              <a:ext cx="228600" cy="228600"/>
            </a:xfrm>
            <a:prstGeom prst="rect">
              <a:avLst/>
            </a:prstGeom>
          </p:spPr>
        </p:pic>
        <p:sp>
          <p:nvSpPr>
            <p:cNvPr id="387" name="object 387"/>
            <p:cNvSpPr/>
            <p:nvPr/>
          </p:nvSpPr>
          <p:spPr>
            <a:xfrm>
              <a:off x="78568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8" name="object 3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3244595"/>
              <a:ext cx="228600" cy="228599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8085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0" name="object 3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8627" y="3244595"/>
              <a:ext cx="228600" cy="228599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8314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2" name="object 3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3473195"/>
              <a:ext cx="228600" cy="228600"/>
            </a:xfrm>
            <a:prstGeom prst="rect">
              <a:avLst/>
            </a:prstGeom>
          </p:spPr>
        </p:pic>
        <p:sp>
          <p:nvSpPr>
            <p:cNvPr id="393" name="object 393"/>
            <p:cNvSpPr/>
            <p:nvPr/>
          </p:nvSpPr>
          <p:spPr>
            <a:xfrm>
              <a:off x="8085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4" name="object 3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627" y="3473195"/>
              <a:ext cx="228600" cy="228600"/>
            </a:xfrm>
            <a:prstGeom prst="rect">
              <a:avLst/>
            </a:prstGeom>
          </p:spPr>
        </p:pic>
        <p:sp>
          <p:nvSpPr>
            <p:cNvPr id="395" name="object 395"/>
            <p:cNvSpPr/>
            <p:nvPr/>
          </p:nvSpPr>
          <p:spPr>
            <a:xfrm>
              <a:off x="8314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6" name="object 3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3701795"/>
              <a:ext cx="228600" cy="228600"/>
            </a:xfrm>
            <a:prstGeom prst="rect">
              <a:avLst/>
            </a:prstGeom>
          </p:spPr>
        </p:pic>
        <p:sp>
          <p:nvSpPr>
            <p:cNvPr id="397" name="object 397"/>
            <p:cNvSpPr/>
            <p:nvPr/>
          </p:nvSpPr>
          <p:spPr>
            <a:xfrm>
              <a:off x="80854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39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8627" y="3701795"/>
              <a:ext cx="228600" cy="228600"/>
            </a:xfrm>
            <a:prstGeom prst="rect">
              <a:avLst/>
            </a:prstGeom>
          </p:spPr>
        </p:pic>
        <p:sp>
          <p:nvSpPr>
            <p:cNvPr id="399" name="object 399"/>
            <p:cNvSpPr/>
            <p:nvPr/>
          </p:nvSpPr>
          <p:spPr>
            <a:xfrm>
              <a:off x="8314067" y="3697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0" name="object 4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3930395"/>
              <a:ext cx="228600" cy="228600"/>
            </a:xfrm>
            <a:prstGeom prst="rect">
              <a:avLst/>
            </a:prstGeom>
          </p:spPr>
        </p:pic>
        <p:sp>
          <p:nvSpPr>
            <p:cNvPr id="401" name="object 401"/>
            <p:cNvSpPr/>
            <p:nvPr/>
          </p:nvSpPr>
          <p:spPr>
            <a:xfrm>
              <a:off x="67138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2" name="object 4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3930395"/>
              <a:ext cx="228600" cy="228600"/>
            </a:xfrm>
            <a:prstGeom prst="rect">
              <a:avLst/>
            </a:prstGeom>
          </p:spPr>
        </p:pic>
        <p:sp>
          <p:nvSpPr>
            <p:cNvPr id="403" name="object 403"/>
            <p:cNvSpPr/>
            <p:nvPr/>
          </p:nvSpPr>
          <p:spPr>
            <a:xfrm>
              <a:off x="6942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4" name="object 4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3930395"/>
              <a:ext cx="228600" cy="228600"/>
            </a:xfrm>
            <a:prstGeom prst="rect">
              <a:avLst/>
            </a:prstGeom>
          </p:spPr>
        </p:pic>
        <p:sp>
          <p:nvSpPr>
            <p:cNvPr id="405" name="object 405"/>
            <p:cNvSpPr/>
            <p:nvPr/>
          </p:nvSpPr>
          <p:spPr>
            <a:xfrm>
              <a:off x="71710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6" name="object 4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4158995"/>
              <a:ext cx="228600" cy="228600"/>
            </a:xfrm>
            <a:prstGeom prst="rect">
              <a:avLst/>
            </a:prstGeom>
          </p:spPr>
        </p:pic>
        <p:sp>
          <p:nvSpPr>
            <p:cNvPr id="407" name="object 407"/>
            <p:cNvSpPr/>
            <p:nvPr/>
          </p:nvSpPr>
          <p:spPr>
            <a:xfrm>
              <a:off x="67138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8" name="object 4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4158995"/>
              <a:ext cx="228600" cy="228600"/>
            </a:xfrm>
            <a:prstGeom prst="rect">
              <a:avLst/>
            </a:prstGeom>
          </p:spPr>
        </p:pic>
        <p:sp>
          <p:nvSpPr>
            <p:cNvPr id="409" name="object 409"/>
            <p:cNvSpPr/>
            <p:nvPr/>
          </p:nvSpPr>
          <p:spPr>
            <a:xfrm>
              <a:off x="6942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4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4158995"/>
              <a:ext cx="228600" cy="228600"/>
            </a:xfrm>
            <a:prstGeom prst="rect">
              <a:avLst/>
            </a:prstGeom>
          </p:spPr>
        </p:pic>
        <p:sp>
          <p:nvSpPr>
            <p:cNvPr id="411" name="object 411"/>
            <p:cNvSpPr/>
            <p:nvPr/>
          </p:nvSpPr>
          <p:spPr>
            <a:xfrm>
              <a:off x="71710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2" name="object 4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4387595"/>
              <a:ext cx="228600" cy="228600"/>
            </a:xfrm>
            <a:prstGeom prst="rect">
              <a:avLst/>
            </a:prstGeom>
          </p:spPr>
        </p:pic>
        <p:sp>
          <p:nvSpPr>
            <p:cNvPr id="413" name="object 413"/>
            <p:cNvSpPr/>
            <p:nvPr/>
          </p:nvSpPr>
          <p:spPr>
            <a:xfrm>
              <a:off x="67138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4" name="object 4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4387595"/>
              <a:ext cx="228600" cy="228600"/>
            </a:xfrm>
            <a:prstGeom prst="rect">
              <a:avLst/>
            </a:prstGeom>
          </p:spPr>
        </p:pic>
        <p:sp>
          <p:nvSpPr>
            <p:cNvPr id="415" name="object 415"/>
            <p:cNvSpPr/>
            <p:nvPr/>
          </p:nvSpPr>
          <p:spPr>
            <a:xfrm>
              <a:off x="6942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4387595"/>
              <a:ext cx="228600" cy="228600"/>
            </a:xfrm>
            <a:prstGeom prst="rect">
              <a:avLst/>
            </a:prstGeom>
          </p:spPr>
        </p:pic>
        <p:sp>
          <p:nvSpPr>
            <p:cNvPr id="417" name="object 417"/>
            <p:cNvSpPr/>
            <p:nvPr/>
          </p:nvSpPr>
          <p:spPr>
            <a:xfrm>
              <a:off x="71710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8" name="object 4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3930395"/>
              <a:ext cx="228600" cy="228600"/>
            </a:xfrm>
            <a:prstGeom prst="rect">
              <a:avLst/>
            </a:prstGeom>
          </p:spPr>
        </p:pic>
        <p:sp>
          <p:nvSpPr>
            <p:cNvPr id="419" name="object 419"/>
            <p:cNvSpPr/>
            <p:nvPr/>
          </p:nvSpPr>
          <p:spPr>
            <a:xfrm>
              <a:off x="73996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0" name="object 4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3930395"/>
              <a:ext cx="228600" cy="228600"/>
            </a:xfrm>
            <a:prstGeom prst="rect">
              <a:avLst/>
            </a:prstGeom>
          </p:spPr>
        </p:pic>
        <p:sp>
          <p:nvSpPr>
            <p:cNvPr id="421" name="object 421"/>
            <p:cNvSpPr/>
            <p:nvPr/>
          </p:nvSpPr>
          <p:spPr>
            <a:xfrm>
              <a:off x="76282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3930395"/>
              <a:ext cx="228600" cy="228600"/>
            </a:xfrm>
            <a:prstGeom prst="rect">
              <a:avLst/>
            </a:prstGeom>
          </p:spPr>
        </p:pic>
        <p:sp>
          <p:nvSpPr>
            <p:cNvPr id="423" name="object 423"/>
            <p:cNvSpPr/>
            <p:nvPr/>
          </p:nvSpPr>
          <p:spPr>
            <a:xfrm>
              <a:off x="78568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4" name="object 4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4158995"/>
              <a:ext cx="228600" cy="228600"/>
            </a:xfrm>
            <a:prstGeom prst="rect">
              <a:avLst/>
            </a:prstGeom>
          </p:spPr>
        </p:pic>
        <p:sp>
          <p:nvSpPr>
            <p:cNvPr id="425" name="object 425"/>
            <p:cNvSpPr/>
            <p:nvPr/>
          </p:nvSpPr>
          <p:spPr>
            <a:xfrm>
              <a:off x="73996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6" name="object 4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4158995"/>
              <a:ext cx="228600" cy="228600"/>
            </a:xfrm>
            <a:prstGeom prst="rect">
              <a:avLst/>
            </a:prstGeom>
          </p:spPr>
        </p:pic>
        <p:sp>
          <p:nvSpPr>
            <p:cNvPr id="427" name="object 427"/>
            <p:cNvSpPr/>
            <p:nvPr/>
          </p:nvSpPr>
          <p:spPr>
            <a:xfrm>
              <a:off x="76282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8" name="object 4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4158995"/>
              <a:ext cx="228600" cy="228600"/>
            </a:xfrm>
            <a:prstGeom prst="rect">
              <a:avLst/>
            </a:prstGeom>
          </p:spPr>
        </p:pic>
        <p:sp>
          <p:nvSpPr>
            <p:cNvPr id="429" name="object 429"/>
            <p:cNvSpPr/>
            <p:nvPr/>
          </p:nvSpPr>
          <p:spPr>
            <a:xfrm>
              <a:off x="78568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0" name="object 4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4387595"/>
              <a:ext cx="228600" cy="228600"/>
            </a:xfrm>
            <a:prstGeom prst="rect">
              <a:avLst/>
            </a:prstGeom>
          </p:spPr>
        </p:pic>
        <p:sp>
          <p:nvSpPr>
            <p:cNvPr id="431" name="object 431"/>
            <p:cNvSpPr/>
            <p:nvPr/>
          </p:nvSpPr>
          <p:spPr>
            <a:xfrm>
              <a:off x="73996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2" name="object 4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4387595"/>
              <a:ext cx="228600" cy="228600"/>
            </a:xfrm>
            <a:prstGeom prst="rect">
              <a:avLst/>
            </a:prstGeom>
          </p:spPr>
        </p:pic>
        <p:sp>
          <p:nvSpPr>
            <p:cNvPr id="433" name="object 433"/>
            <p:cNvSpPr/>
            <p:nvPr/>
          </p:nvSpPr>
          <p:spPr>
            <a:xfrm>
              <a:off x="76282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4" name="object 4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4387595"/>
              <a:ext cx="228600" cy="228600"/>
            </a:xfrm>
            <a:prstGeom prst="rect">
              <a:avLst/>
            </a:prstGeom>
          </p:spPr>
        </p:pic>
        <p:sp>
          <p:nvSpPr>
            <p:cNvPr id="435" name="object 435"/>
            <p:cNvSpPr/>
            <p:nvPr/>
          </p:nvSpPr>
          <p:spPr>
            <a:xfrm>
              <a:off x="78568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6" name="object 4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3930395"/>
              <a:ext cx="228600" cy="228600"/>
            </a:xfrm>
            <a:prstGeom prst="rect">
              <a:avLst/>
            </a:prstGeom>
          </p:spPr>
        </p:pic>
        <p:sp>
          <p:nvSpPr>
            <p:cNvPr id="437" name="object 437"/>
            <p:cNvSpPr/>
            <p:nvPr/>
          </p:nvSpPr>
          <p:spPr>
            <a:xfrm>
              <a:off x="80854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8" name="object 4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627" y="3930395"/>
              <a:ext cx="228600" cy="228600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8314067" y="3925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0" name="object 4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4158995"/>
              <a:ext cx="228600" cy="228600"/>
            </a:xfrm>
            <a:prstGeom prst="rect">
              <a:avLst/>
            </a:prstGeom>
          </p:spPr>
        </p:pic>
        <p:sp>
          <p:nvSpPr>
            <p:cNvPr id="441" name="object 441"/>
            <p:cNvSpPr/>
            <p:nvPr/>
          </p:nvSpPr>
          <p:spPr>
            <a:xfrm>
              <a:off x="80854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2" name="object 4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627" y="4158995"/>
              <a:ext cx="228600" cy="228600"/>
            </a:xfrm>
            <a:prstGeom prst="rect">
              <a:avLst/>
            </a:prstGeom>
          </p:spPr>
        </p:pic>
        <p:sp>
          <p:nvSpPr>
            <p:cNvPr id="443" name="object 443"/>
            <p:cNvSpPr/>
            <p:nvPr/>
          </p:nvSpPr>
          <p:spPr>
            <a:xfrm>
              <a:off x="8314067" y="4154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4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0027" y="4387595"/>
              <a:ext cx="228600" cy="228600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80854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6" name="object 4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627" y="4387595"/>
              <a:ext cx="228600" cy="228600"/>
            </a:xfrm>
            <a:prstGeom prst="rect">
              <a:avLst/>
            </a:prstGeom>
          </p:spPr>
        </p:pic>
        <p:sp>
          <p:nvSpPr>
            <p:cNvPr id="447" name="object 447"/>
            <p:cNvSpPr/>
            <p:nvPr/>
          </p:nvSpPr>
          <p:spPr>
            <a:xfrm>
              <a:off x="8314067" y="4383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8" name="object 4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027" y="3015995"/>
              <a:ext cx="228600" cy="228600"/>
            </a:xfrm>
            <a:prstGeom prst="rect">
              <a:avLst/>
            </a:prstGeom>
          </p:spPr>
        </p:pic>
        <p:sp>
          <p:nvSpPr>
            <p:cNvPr id="449" name="object 449"/>
            <p:cNvSpPr/>
            <p:nvPr/>
          </p:nvSpPr>
          <p:spPr>
            <a:xfrm>
              <a:off x="80854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0" name="object 4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627" y="3015995"/>
              <a:ext cx="228600" cy="228600"/>
            </a:xfrm>
            <a:prstGeom prst="rect">
              <a:avLst/>
            </a:prstGeom>
          </p:spPr>
        </p:pic>
        <p:sp>
          <p:nvSpPr>
            <p:cNvPr id="451" name="object 451"/>
            <p:cNvSpPr/>
            <p:nvPr/>
          </p:nvSpPr>
          <p:spPr>
            <a:xfrm>
              <a:off x="83140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7226" y="3015995"/>
              <a:ext cx="228600" cy="228600"/>
            </a:xfrm>
            <a:prstGeom prst="rect">
              <a:avLst/>
            </a:prstGeom>
          </p:spPr>
        </p:pic>
        <p:sp>
          <p:nvSpPr>
            <p:cNvPr id="453" name="object 453"/>
            <p:cNvSpPr/>
            <p:nvPr/>
          </p:nvSpPr>
          <p:spPr>
            <a:xfrm>
              <a:off x="8542667" y="3011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1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1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1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599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599"/>
                  </a:lnTo>
                  <a:lnTo>
                    <a:pt x="9906" y="228599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4559" y="228599"/>
                  </a:lnTo>
                  <a:lnTo>
                    <a:pt x="9906" y="233171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1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1"/>
                  </a:lnTo>
                  <a:lnTo>
                    <a:pt x="4559" y="228599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1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599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599"/>
                  </a:lnTo>
                  <a:lnTo>
                    <a:pt x="233159" y="228599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599"/>
                  </a:lnTo>
                  <a:lnTo>
                    <a:pt x="228600" y="233171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4" name="object 4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0027" y="3244595"/>
              <a:ext cx="228600" cy="228599"/>
            </a:xfrm>
            <a:prstGeom prst="rect">
              <a:avLst/>
            </a:prstGeom>
          </p:spPr>
        </p:pic>
        <p:sp>
          <p:nvSpPr>
            <p:cNvPr id="455" name="object 455"/>
            <p:cNvSpPr/>
            <p:nvPr/>
          </p:nvSpPr>
          <p:spPr>
            <a:xfrm>
              <a:off x="80854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6" name="object 4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627" y="3244595"/>
              <a:ext cx="228600" cy="228599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83140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8" name="object 4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7226" y="3244595"/>
              <a:ext cx="228600" cy="228599"/>
            </a:xfrm>
            <a:prstGeom prst="rect">
              <a:avLst/>
            </a:prstGeom>
          </p:spPr>
        </p:pic>
        <p:sp>
          <p:nvSpPr>
            <p:cNvPr id="459" name="object 459"/>
            <p:cNvSpPr/>
            <p:nvPr/>
          </p:nvSpPr>
          <p:spPr>
            <a:xfrm>
              <a:off x="8542667" y="3240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228600" y="9906"/>
                  </a:lnTo>
                  <a:lnTo>
                    <a:pt x="228600" y="4572"/>
                  </a:lnTo>
                  <a:lnTo>
                    <a:pt x="233159" y="9906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6"/>
                  </a:moveTo>
                  <a:lnTo>
                    <a:pt x="9906" y="4572"/>
                  </a:lnTo>
                  <a:lnTo>
                    <a:pt x="4559" y="9906"/>
                  </a:lnTo>
                  <a:lnTo>
                    <a:pt x="9906" y="9906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6"/>
                  </a:lnTo>
                  <a:lnTo>
                    <a:pt x="4559" y="9906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6"/>
                  </a:moveTo>
                  <a:lnTo>
                    <a:pt x="228600" y="4572"/>
                  </a:lnTo>
                  <a:lnTo>
                    <a:pt x="228600" y="9906"/>
                  </a:lnTo>
                  <a:lnTo>
                    <a:pt x="233159" y="9906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6"/>
                  </a:lnTo>
                  <a:lnTo>
                    <a:pt x="228600" y="9906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0" name="object 4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0027" y="3473195"/>
              <a:ext cx="228600" cy="228600"/>
            </a:xfrm>
            <a:prstGeom prst="rect">
              <a:avLst/>
            </a:prstGeom>
          </p:spPr>
        </p:pic>
        <p:sp>
          <p:nvSpPr>
            <p:cNvPr id="461" name="object 461"/>
            <p:cNvSpPr/>
            <p:nvPr/>
          </p:nvSpPr>
          <p:spPr>
            <a:xfrm>
              <a:off x="80854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2" name="object 4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627" y="3473195"/>
              <a:ext cx="228600" cy="228600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83140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4" name="object 4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7226" y="3473195"/>
              <a:ext cx="228600" cy="228600"/>
            </a:xfrm>
            <a:prstGeom prst="rect">
              <a:avLst/>
            </a:prstGeom>
          </p:spPr>
        </p:pic>
        <p:sp>
          <p:nvSpPr>
            <p:cNvPr id="465" name="object 465"/>
            <p:cNvSpPr/>
            <p:nvPr/>
          </p:nvSpPr>
          <p:spPr>
            <a:xfrm>
              <a:off x="8542667" y="3468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6" name="object 466"/>
          <p:cNvGrpSpPr/>
          <p:nvPr/>
        </p:nvGrpSpPr>
        <p:grpSpPr>
          <a:xfrm>
            <a:off x="1608467" y="5221223"/>
            <a:ext cx="1838960" cy="1381760"/>
            <a:chOff x="1608467" y="5221223"/>
            <a:chExt cx="1838960" cy="1381760"/>
          </a:xfrm>
        </p:grpSpPr>
        <p:pic>
          <p:nvPicPr>
            <p:cNvPr id="467" name="object 4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5225795"/>
              <a:ext cx="228600" cy="228600"/>
            </a:xfrm>
            <a:prstGeom prst="rect">
              <a:avLst/>
            </a:prstGeom>
          </p:spPr>
        </p:pic>
        <p:sp>
          <p:nvSpPr>
            <p:cNvPr id="468" name="object 468"/>
            <p:cNvSpPr/>
            <p:nvPr/>
          </p:nvSpPr>
          <p:spPr>
            <a:xfrm>
              <a:off x="1608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9" name="object 4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5225795"/>
              <a:ext cx="228600" cy="228600"/>
            </a:xfrm>
            <a:prstGeom prst="rect">
              <a:avLst/>
            </a:prstGeom>
          </p:spPr>
        </p:pic>
        <p:sp>
          <p:nvSpPr>
            <p:cNvPr id="470" name="object 470"/>
            <p:cNvSpPr/>
            <p:nvPr/>
          </p:nvSpPr>
          <p:spPr>
            <a:xfrm>
              <a:off x="18370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1" name="object 4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5225795"/>
              <a:ext cx="228600" cy="228600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20656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3" name="object 4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039" y="5454395"/>
              <a:ext cx="228600" cy="228600"/>
            </a:xfrm>
            <a:prstGeom prst="rect">
              <a:avLst/>
            </a:prstGeom>
          </p:spPr>
        </p:pic>
        <p:sp>
          <p:nvSpPr>
            <p:cNvPr id="474" name="object 474"/>
            <p:cNvSpPr/>
            <p:nvPr/>
          </p:nvSpPr>
          <p:spPr>
            <a:xfrm>
              <a:off x="1608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5" name="object 4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639" y="5454395"/>
              <a:ext cx="228600" cy="228600"/>
            </a:xfrm>
            <a:prstGeom prst="rect">
              <a:avLst/>
            </a:prstGeom>
          </p:spPr>
        </p:pic>
        <p:sp>
          <p:nvSpPr>
            <p:cNvPr id="476" name="object 476"/>
            <p:cNvSpPr/>
            <p:nvPr/>
          </p:nvSpPr>
          <p:spPr>
            <a:xfrm>
              <a:off x="1837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7" name="object 4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239" y="5454395"/>
              <a:ext cx="228600" cy="228600"/>
            </a:xfrm>
            <a:prstGeom prst="rect">
              <a:avLst/>
            </a:prstGeom>
          </p:spPr>
        </p:pic>
        <p:sp>
          <p:nvSpPr>
            <p:cNvPr id="478" name="object 478"/>
            <p:cNvSpPr/>
            <p:nvPr/>
          </p:nvSpPr>
          <p:spPr>
            <a:xfrm>
              <a:off x="20656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9" name="object 4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5682995"/>
              <a:ext cx="228600" cy="228600"/>
            </a:xfrm>
            <a:prstGeom prst="rect">
              <a:avLst/>
            </a:prstGeom>
          </p:spPr>
        </p:pic>
        <p:sp>
          <p:nvSpPr>
            <p:cNvPr id="480" name="object 480"/>
            <p:cNvSpPr/>
            <p:nvPr/>
          </p:nvSpPr>
          <p:spPr>
            <a:xfrm>
              <a:off x="1608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1" name="object 4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639" y="5682995"/>
              <a:ext cx="228600" cy="228600"/>
            </a:xfrm>
            <a:prstGeom prst="rect">
              <a:avLst/>
            </a:prstGeom>
          </p:spPr>
        </p:pic>
        <p:sp>
          <p:nvSpPr>
            <p:cNvPr id="482" name="object 482"/>
            <p:cNvSpPr/>
            <p:nvPr/>
          </p:nvSpPr>
          <p:spPr>
            <a:xfrm>
              <a:off x="1837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3" name="object 4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0239" y="5682995"/>
              <a:ext cx="228600" cy="228600"/>
            </a:xfrm>
            <a:prstGeom prst="rect">
              <a:avLst/>
            </a:prstGeom>
          </p:spPr>
        </p:pic>
        <p:sp>
          <p:nvSpPr>
            <p:cNvPr id="484" name="object 484"/>
            <p:cNvSpPr/>
            <p:nvPr/>
          </p:nvSpPr>
          <p:spPr>
            <a:xfrm>
              <a:off x="20656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5" name="object 4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5225795"/>
              <a:ext cx="228600" cy="228600"/>
            </a:xfrm>
            <a:prstGeom prst="rect">
              <a:avLst/>
            </a:prstGeom>
          </p:spPr>
        </p:pic>
        <p:sp>
          <p:nvSpPr>
            <p:cNvPr id="486" name="object 486"/>
            <p:cNvSpPr/>
            <p:nvPr/>
          </p:nvSpPr>
          <p:spPr>
            <a:xfrm>
              <a:off x="22942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7" name="object 4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5225795"/>
              <a:ext cx="228600" cy="228600"/>
            </a:xfrm>
            <a:prstGeom prst="rect">
              <a:avLst/>
            </a:prstGeom>
          </p:spPr>
        </p:pic>
        <p:sp>
          <p:nvSpPr>
            <p:cNvPr id="488" name="object 488"/>
            <p:cNvSpPr/>
            <p:nvPr/>
          </p:nvSpPr>
          <p:spPr>
            <a:xfrm>
              <a:off x="25228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9" name="object 4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5225795"/>
              <a:ext cx="228600" cy="228600"/>
            </a:xfrm>
            <a:prstGeom prst="rect">
              <a:avLst/>
            </a:prstGeom>
          </p:spPr>
        </p:pic>
        <p:sp>
          <p:nvSpPr>
            <p:cNvPr id="490" name="object 490"/>
            <p:cNvSpPr/>
            <p:nvPr/>
          </p:nvSpPr>
          <p:spPr>
            <a:xfrm>
              <a:off x="2751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1" name="object 4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5454395"/>
              <a:ext cx="228600" cy="228600"/>
            </a:xfrm>
            <a:prstGeom prst="rect">
              <a:avLst/>
            </a:prstGeom>
          </p:spPr>
        </p:pic>
        <p:sp>
          <p:nvSpPr>
            <p:cNvPr id="492" name="object 492"/>
            <p:cNvSpPr/>
            <p:nvPr/>
          </p:nvSpPr>
          <p:spPr>
            <a:xfrm>
              <a:off x="22942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3" name="object 4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5454395"/>
              <a:ext cx="228600" cy="228600"/>
            </a:xfrm>
            <a:prstGeom prst="rect">
              <a:avLst/>
            </a:prstGeom>
          </p:spPr>
        </p:pic>
        <p:sp>
          <p:nvSpPr>
            <p:cNvPr id="494" name="object 494"/>
            <p:cNvSpPr/>
            <p:nvPr/>
          </p:nvSpPr>
          <p:spPr>
            <a:xfrm>
              <a:off x="25228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5" name="object 4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5454395"/>
              <a:ext cx="228600" cy="228600"/>
            </a:xfrm>
            <a:prstGeom prst="rect">
              <a:avLst/>
            </a:prstGeom>
          </p:spPr>
        </p:pic>
        <p:sp>
          <p:nvSpPr>
            <p:cNvPr id="496" name="object 496"/>
            <p:cNvSpPr/>
            <p:nvPr/>
          </p:nvSpPr>
          <p:spPr>
            <a:xfrm>
              <a:off x="2751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7" name="object 4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5682995"/>
              <a:ext cx="228600" cy="228600"/>
            </a:xfrm>
            <a:prstGeom prst="rect">
              <a:avLst/>
            </a:prstGeom>
          </p:spPr>
        </p:pic>
        <p:sp>
          <p:nvSpPr>
            <p:cNvPr id="498" name="object 498"/>
            <p:cNvSpPr/>
            <p:nvPr/>
          </p:nvSpPr>
          <p:spPr>
            <a:xfrm>
              <a:off x="22942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9" name="object 4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5682995"/>
              <a:ext cx="228600" cy="228600"/>
            </a:xfrm>
            <a:prstGeom prst="rect">
              <a:avLst/>
            </a:prstGeom>
          </p:spPr>
        </p:pic>
        <p:sp>
          <p:nvSpPr>
            <p:cNvPr id="500" name="object 500"/>
            <p:cNvSpPr/>
            <p:nvPr/>
          </p:nvSpPr>
          <p:spPr>
            <a:xfrm>
              <a:off x="25228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1" name="object 5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5682995"/>
              <a:ext cx="228600" cy="228600"/>
            </a:xfrm>
            <a:prstGeom prst="rect">
              <a:avLst/>
            </a:prstGeom>
          </p:spPr>
        </p:pic>
        <p:sp>
          <p:nvSpPr>
            <p:cNvPr id="502" name="object 502"/>
            <p:cNvSpPr/>
            <p:nvPr/>
          </p:nvSpPr>
          <p:spPr>
            <a:xfrm>
              <a:off x="2751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3" name="object 5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5225795"/>
              <a:ext cx="228600" cy="228600"/>
            </a:xfrm>
            <a:prstGeom prst="rect">
              <a:avLst/>
            </a:prstGeom>
          </p:spPr>
        </p:pic>
        <p:sp>
          <p:nvSpPr>
            <p:cNvPr id="504" name="object 504"/>
            <p:cNvSpPr/>
            <p:nvPr/>
          </p:nvSpPr>
          <p:spPr>
            <a:xfrm>
              <a:off x="29800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5" name="object 5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3239" y="5225795"/>
              <a:ext cx="228599" cy="228600"/>
            </a:xfrm>
            <a:prstGeom prst="rect">
              <a:avLst/>
            </a:prstGeom>
          </p:spPr>
        </p:pic>
        <p:sp>
          <p:nvSpPr>
            <p:cNvPr id="506" name="object 506"/>
            <p:cNvSpPr/>
            <p:nvPr/>
          </p:nvSpPr>
          <p:spPr>
            <a:xfrm>
              <a:off x="32086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7" name="object 5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5454395"/>
              <a:ext cx="228600" cy="228600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2980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9" name="object 5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3239" y="5454395"/>
              <a:ext cx="228599" cy="228600"/>
            </a:xfrm>
            <a:prstGeom prst="rect">
              <a:avLst/>
            </a:prstGeom>
          </p:spPr>
        </p:pic>
        <p:sp>
          <p:nvSpPr>
            <p:cNvPr id="510" name="object 510"/>
            <p:cNvSpPr/>
            <p:nvPr/>
          </p:nvSpPr>
          <p:spPr>
            <a:xfrm>
              <a:off x="32086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599" y="238505"/>
                  </a:lnTo>
                  <a:lnTo>
                    <a:pt x="228599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599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599" y="233172"/>
                  </a:lnTo>
                  <a:lnTo>
                    <a:pt x="228599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1" name="object 5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5682995"/>
              <a:ext cx="228600" cy="228600"/>
            </a:xfrm>
            <a:prstGeom prst="rect">
              <a:avLst/>
            </a:prstGeom>
          </p:spPr>
        </p:pic>
        <p:sp>
          <p:nvSpPr>
            <p:cNvPr id="512" name="object 512"/>
            <p:cNvSpPr/>
            <p:nvPr/>
          </p:nvSpPr>
          <p:spPr>
            <a:xfrm>
              <a:off x="2980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3" name="object 5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239" y="5682995"/>
              <a:ext cx="228600" cy="228600"/>
            </a:xfrm>
            <a:prstGeom prst="rect">
              <a:avLst/>
            </a:prstGeom>
          </p:spPr>
        </p:pic>
        <p:sp>
          <p:nvSpPr>
            <p:cNvPr id="514" name="object 514"/>
            <p:cNvSpPr/>
            <p:nvPr/>
          </p:nvSpPr>
          <p:spPr>
            <a:xfrm>
              <a:off x="32086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599" y="9905"/>
                  </a:lnTo>
                  <a:lnTo>
                    <a:pt x="228599" y="4572"/>
                  </a:lnTo>
                  <a:lnTo>
                    <a:pt x="233171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599" y="4572"/>
                  </a:lnTo>
                  <a:lnTo>
                    <a:pt x="228599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1" y="9905"/>
                  </a:lnTo>
                  <a:lnTo>
                    <a:pt x="228599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5" name="object 5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5911595"/>
              <a:ext cx="228600" cy="228600"/>
            </a:xfrm>
            <a:prstGeom prst="rect">
              <a:avLst/>
            </a:prstGeom>
          </p:spPr>
        </p:pic>
        <p:sp>
          <p:nvSpPr>
            <p:cNvPr id="516" name="object 516"/>
            <p:cNvSpPr/>
            <p:nvPr/>
          </p:nvSpPr>
          <p:spPr>
            <a:xfrm>
              <a:off x="1608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7" name="object 5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5911595"/>
              <a:ext cx="228600" cy="228600"/>
            </a:xfrm>
            <a:prstGeom prst="rect">
              <a:avLst/>
            </a:prstGeom>
          </p:spPr>
        </p:pic>
        <p:sp>
          <p:nvSpPr>
            <p:cNvPr id="518" name="object 518"/>
            <p:cNvSpPr/>
            <p:nvPr/>
          </p:nvSpPr>
          <p:spPr>
            <a:xfrm>
              <a:off x="1837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9" name="object 5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5911595"/>
              <a:ext cx="228600" cy="228600"/>
            </a:xfrm>
            <a:prstGeom prst="rect">
              <a:avLst/>
            </a:prstGeom>
          </p:spPr>
        </p:pic>
        <p:sp>
          <p:nvSpPr>
            <p:cNvPr id="520" name="object 520"/>
            <p:cNvSpPr/>
            <p:nvPr/>
          </p:nvSpPr>
          <p:spPr>
            <a:xfrm>
              <a:off x="2065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1" name="object 5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039" y="6140195"/>
              <a:ext cx="228600" cy="228600"/>
            </a:xfrm>
            <a:prstGeom prst="rect">
              <a:avLst/>
            </a:prstGeom>
          </p:spPr>
        </p:pic>
        <p:sp>
          <p:nvSpPr>
            <p:cNvPr id="522" name="object 522"/>
            <p:cNvSpPr/>
            <p:nvPr/>
          </p:nvSpPr>
          <p:spPr>
            <a:xfrm>
              <a:off x="1608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3" name="object 5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639" y="6140195"/>
              <a:ext cx="228600" cy="228600"/>
            </a:xfrm>
            <a:prstGeom prst="rect">
              <a:avLst/>
            </a:prstGeom>
          </p:spPr>
        </p:pic>
        <p:sp>
          <p:nvSpPr>
            <p:cNvPr id="524" name="object 524"/>
            <p:cNvSpPr/>
            <p:nvPr/>
          </p:nvSpPr>
          <p:spPr>
            <a:xfrm>
              <a:off x="1837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5" name="object 5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239" y="6140195"/>
              <a:ext cx="228600" cy="228600"/>
            </a:xfrm>
            <a:prstGeom prst="rect">
              <a:avLst/>
            </a:prstGeom>
          </p:spPr>
        </p:pic>
        <p:sp>
          <p:nvSpPr>
            <p:cNvPr id="526" name="object 526"/>
            <p:cNvSpPr/>
            <p:nvPr/>
          </p:nvSpPr>
          <p:spPr>
            <a:xfrm>
              <a:off x="20656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7" name="object 5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3039" y="6368795"/>
              <a:ext cx="228600" cy="228600"/>
            </a:xfrm>
            <a:prstGeom prst="rect">
              <a:avLst/>
            </a:prstGeom>
          </p:spPr>
        </p:pic>
        <p:sp>
          <p:nvSpPr>
            <p:cNvPr id="528" name="object 528"/>
            <p:cNvSpPr/>
            <p:nvPr/>
          </p:nvSpPr>
          <p:spPr>
            <a:xfrm>
              <a:off x="1608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5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9" name="object 5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1639" y="6368795"/>
              <a:ext cx="228600" cy="228600"/>
            </a:xfrm>
            <a:prstGeom prst="rect">
              <a:avLst/>
            </a:prstGeom>
          </p:spPr>
        </p:pic>
        <p:sp>
          <p:nvSpPr>
            <p:cNvPr id="530" name="object 530"/>
            <p:cNvSpPr/>
            <p:nvPr/>
          </p:nvSpPr>
          <p:spPr>
            <a:xfrm>
              <a:off x="1837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1" name="object 5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239" y="6368795"/>
              <a:ext cx="228600" cy="228600"/>
            </a:xfrm>
            <a:prstGeom prst="rect">
              <a:avLst/>
            </a:prstGeom>
          </p:spPr>
        </p:pic>
        <p:sp>
          <p:nvSpPr>
            <p:cNvPr id="532" name="object 532"/>
            <p:cNvSpPr/>
            <p:nvPr/>
          </p:nvSpPr>
          <p:spPr>
            <a:xfrm>
              <a:off x="20656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3" name="object 5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839" y="5911595"/>
              <a:ext cx="228600" cy="228600"/>
            </a:xfrm>
            <a:prstGeom prst="rect">
              <a:avLst/>
            </a:prstGeom>
          </p:spPr>
        </p:pic>
        <p:sp>
          <p:nvSpPr>
            <p:cNvPr id="534" name="object 534"/>
            <p:cNvSpPr/>
            <p:nvPr/>
          </p:nvSpPr>
          <p:spPr>
            <a:xfrm>
              <a:off x="2294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5" name="object 5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7439" y="5911595"/>
              <a:ext cx="228600" cy="228600"/>
            </a:xfrm>
            <a:prstGeom prst="rect">
              <a:avLst/>
            </a:prstGeom>
          </p:spPr>
        </p:pic>
        <p:sp>
          <p:nvSpPr>
            <p:cNvPr id="536" name="object 536"/>
            <p:cNvSpPr/>
            <p:nvPr/>
          </p:nvSpPr>
          <p:spPr>
            <a:xfrm>
              <a:off x="25228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7" name="object 5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039" y="5911595"/>
              <a:ext cx="228600" cy="228600"/>
            </a:xfrm>
            <a:prstGeom prst="rect">
              <a:avLst/>
            </a:prstGeom>
          </p:spPr>
        </p:pic>
        <p:sp>
          <p:nvSpPr>
            <p:cNvPr id="538" name="object 538"/>
            <p:cNvSpPr/>
            <p:nvPr/>
          </p:nvSpPr>
          <p:spPr>
            <a:xfrm>
              <a:off x="2751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9" name="object 5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6140195"/>
              <a:ext cx="228600" cy="228600"/>
            </a:xfrm>
            <a:prstGeom prst="rect">
              <a:avLst/>
            </a:prstGeom>
          </p:spPr>
        </p:pic>
        <p:sp>
          <p:nvSpPr>
            <p:cNvPr id="540" name="object 540"/>
            <p:cNvSpPr/>
            <p:nvPr/>
          </p:nvSpPr>
          <p:spPr>
            <a:xfrm>
              <a:off x="22942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1" name="object 5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6140195"/>
              <a:ext cx="228600" cy="228600"/>
            </a:xfrm>
            <a:prstGeom prst="rect">
              <a:avLst/>
            </a:prstGeom>
          </p:spPr>
        </p:pic>
        <p:sp>
          <p:nvSpPr>
            <p:cNvPr id="542" name="object 542"/>
            <p:cNvSpPr/>
            <p:nvPr/>
          </p:nvSpPr>
          <p:spPr>
            <a:xfrm>
              <a:off x="2522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3" name="object 5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6140195"/>
              <a:ext cx="228600" cy="228600"/>
            </a:xfrm>
            <a:prstGeom prst="rect">
              <a:avLst/>
            </a:prstGeom>
          </p:spPr>
        </p:pic>
        <p:sp>
          <p:nvSpPr>
            <p:cNvPr id="544" name="object 544"/>
            <p:cNvSpPr/>
            <p:nvPr/>
          </p:nvSpPr>
          <p:spPr>
            <a:xfrm>
              <a:off x="2751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5" name="object 5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839" y="6368795"/>
              <a:ext cx="228600" cy="228600"/>
            </a:xfrm>
            <a:prstGeom prst="rect">
              <a:avLst/>
            </a:prstGeom>
          </p:spPr>
        </p:pic>
        <p:sp>
          <p:nvSpPr>
            <p:cNvPr id="546" name="object 546"/>
            <p:cNvSpPr/>
            <p:nvPr/>
          </p:nvSpPr>
          <p:spPr>
            <a:xfrm>
              <a:off x="22942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7" name="object 5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439" y="6368795"/>
              <a:ext cx="228600" cy="228600"/>
            </a:xfrm>
            <a:prstGeom prst="rect">
              <a:avLst/>
            </a:prstGeom>
          </p:spPr>
        </p:pic>
        <p:sp>
          <p:nvSpPr>
            <p:cNvPr id="548" name="object 548"/>
            <p:cNvSpPr/>
            <p:nvPr/>
          </p:nvSpPr>
          <p:spPr>
            <a:xfrm>
              <a:off x="2522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9" name="object 5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6039" y="6368795"/>
              <a:ext cx="228600" cy="228600"/>
            </a:xfrm>
            <a:prstGeom prst="rect">
              <a:avLst/>
            </a:prstGeom>
          </p:spPr>
        </p:pic>
        <p:sp>
          <p:nvSpPr>
            <p:cNvPr id="550" name="object 550"/>
            <p:cNvSpPr/>
            <p:nvPr/>
          </p:nvSpPr>
          <p:spPr>
            <a:xfrm>
              <a:off x="2751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1" name="object 5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5911595"/>
              <a:ext cx="228600" cy="228600"/>
            </a:xfrm>
            <a:prstGeom prst="rect">
              <a:avLst/>
            </a:prstGeom>
          </p:spPr>
        </p:pic>
        <p:sp>
          <p:nvSpPr>
            <p:cNvPr id="552" name="object 552"/>
            <p:cNvSpPr/>
            <p:nvPr/>
          </p:nvSpPr>
          <p:spPr>
            <a:xfrm>
              <a:off x="2980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3" name="object 5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3239" y="5911595"/>
              <a:ext cx="228600" cy="228600"/>
            </a:xfrm>
            <a:prstGeom prst="rect">
              <a:avLst/>
            </a:prstGeom>
          </p:spPr>
        </p:pic>
        <p:sp>
          <p:nvSpPr>
            <p:cNvPr id="554" name="object 554"/>
            <p:cNvSpPr/>
            <p:nvPr/>
          </p:nvSpPr>
          <p:spPr>
            <a:xfrm>
              <a:off x="3208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5" name="object 5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6140195"/>
              <a:ext cx="228600" cy="228600"/>
            </a:xfrm>
            <a:prstGeom prst="rect">
              <a:avLst/>
            </a:prstGeom>
          </p:spPr>
        </p:pic>
        <p:sp>
          <p:nvSpPr>
            <p:cNvPr id="556" name="object 556"/>
            <p:cNvSpPr/>
            <p:nvPr/>
          </p:nvSpPr>
          <p:spPr>
            <a:xfrm>
              <a:off x="2980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7" name="object 5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3239" y="6140195"/>
              <a:ext cx="228600" cy="228600"/>
            </a:xfrm>
            <a:prstGeom prst="rect">
              <a:avLst/>
            </a:prstGeom>
          </p:spPr>
        </p:pic>
        <p:sp>
          <p:nvSpPr>
            <p:cNvPr id="558" name="object 558"/>
            <p:cNvSpPr/>
            <p:nvPr/>
          </p:nvSpPr>
          <p:spPr>
            <a:xfrm>
              <a:off x="32086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9" name="object 5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639" y="6368795"/>
              <a:ext cx="228600" cy="228600"/>
            </a:xfrm>
            <a:prstGeom prst="rect">
              <a:avLst/>
            </a:prstGeom>
          </p:spPr>
        </p:pic>
        <p:sp>
          <p:nvSpPr>
            <p:cNvPr id="560" name="object 560"/>
            <p:cNvSpPr/>
            <p:nvPr/>
          </p:nvSpPr>
          <p:spPr>
            <a:xfrm>
              <a:off x="2980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59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59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1" name="object 5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3239" y="6368795"/>
              <a:ext cx="228600" cy="228600"/>
            </a:xfrm>
            <a:prstGeom prst="rect">
              <a:avLst/>
            </a:prstGeom>
          </p:spPr>
        </p:pic>
        <p:sp>
          <p:nvSpPr>
            <p:cNvPr id="562" name="object 562"/>
            <p:cNvSpPr/>
            <p:nvPr/>
          </p:nvSpPr>
          <p:spPr>
            <a:xfrm>
              <a:off x="32086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3" name="object 5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639" y="5454395"/>
              <a:ext cx="228600" cy="228600"/>
            </a:xfrm>
            <a:prstGeom prst="rect">
              <a:avLst/>
            </a:prstGeom>
          </p:spPr>
        </p:pic>
        <p:sp>
          <p:nvSpPr>
            <p:cNvPr id="564" name="object 564"/>
            <p:cNvSpPr/>
            <p:nvPr/>
          </p:nvSpPr>
          <p:spPr>
            <a:xfrm>
              <a:off x="1837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5" name="object 5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0239" y="5454395"/>
              <a:ext cx="228600" cy="228600"/>
            </a:xfrm>
            <a:prstGeom prst="rect">
              <a:avLst/>
            </a:prstGeom>
          </p:spPr>
        </p:pic>
        <p:sp>
          <p:nvSpPr>
            <p:cNvPr id="566" name="object 566"/>
            <p:cNvSpPr/>
            <p:nvPr/>
          </p:nvSpPr>
          <p:spPr>
            <a:xfrm>
              <a:off x="20656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7" name="object 5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839" y="5454395"/>
              <a:ext cx="228600" cy="228600"/>
            </a:xfrm>
            <a:prstGeom prst="rect">
              <a:avLst/>
            </a:prstGeom>
          </p:spPr>
        </p:pic>
        <p:sp>
          <p:nvSpPr>
            <p:cNvPr id="568" name="object 568"/>
            <p:cNvSpPr/>
            <p:nvPr/>
          </p:nvSpPr>
          <p:spPr>
            <a:xfrm>
              <a:off x="22942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9" name="object 5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1639" y="5682995"/>
              <a:ext cx="228600" cy="228600"/>
            </a:xfrm>
            <a:prstGeom prst="rect">
              <a:avLst/>
            </a:prstGeom>
          </p:spPr>
        </p:pic>
        <p:sp>
          <p:nvSpPr>
            <p:cNvPr id="570" name="object 570"/>
            <p:cNvSpPr/>
            <p:nvPr/>
          </p:nvSpPr>
          <p:spPr>
            <a:xfrm>
              <a:off x="1837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1" name="object 5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239" y="5682995"/>
              <a:ext cx="228600" cy="228600"/>
            </a:xfrm>
            <a:prstGeom prst="rect">
              <a:avLst/>
            </a:prstGeom>
          </p:spPr>
        </p:pic>
        <p:sp>
          <p:nvSpPr>
            <p:cNvPr id="572" name="object 572"/>
            <p:cNvSpPr/>
            <p:nvPr/>
          </p:nvSpPr>
          <p:spPr>
            <a:xfrm>
              <a:off x="20656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3" name="object 5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839" y="5682995"/>
              <a:ext cx="228600" cy="228600"/>
            </a:xfrm>
            <a:prstGeom prst="rect">
              <a:avLst/>
            </a:prstGeom>
          </p:spPr>
        </p:pic>
        <p:sp>
          <p:nvSpPr>
            <p:cNvPr id="574" name="object 574"/>
            <p:cNvSpPr/>
            <p:nvPr/>
          </p:nvSpPr>
          <p:spPr>
            <a:xfrm>
              <a:off x="22942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5" name="object 5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639" y="5911595"/>
              <a:ext cx="228600" cy="228600"/>
            </a:xfrm>
            <a:prstGeom prst="rect">
              <a:avLst/>
            </a:prstGeom>
          </p:spPr>
        </p:pic>
        <p:sp>
          <p:nvSpPr>
            <p:cNvPr id="576" name="object 576"/>
            <p:cNvSpPr/>
            <p:nvPr/>
          </p:nvSpPr>
          <p:spPr>
            <a:xfrm>
              <a:off x="1837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7" name="object 5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0239" y="5911595"/>
              <a:ext cx="228600" cy="228600"/>
            </a:xfrm>
            <a:prstGeom prst="rect">
              <a:avLst/>
            </a:prstGeom>
          </p:spPr>
        </p:pic>
        <p:sp>
          <p:nvSpPr>
            <p:cNvPr id="578" name="object 578"/>
            <p:cNvSpPr/>
            <p:nvPr/>
          </p:nvSpPr>
          <p:spPr>
            <a:xfrm>
              <a:off x="2065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9" name="object 5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839" y="5911595"/>
              <a:ext cx="228600" cy="228600"/>
            </a:xfrm>
            <a:prstGeom prst="rect">
              <a:avLst/>
            </a:prstGeom>
          </p:spPr>
        </p:pic>
        <p:sp>
          <p:nvSpPr>
            <p:cNvPr id="580" name="object 580"/>
            <p:cNvSpPr/>
            <p:nvPr/>
          </p:nvSpPr>
          <p:spPr>
            <a:xfrm>
              <a:off x="2294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1" y="238505"/>
                  </a:lnTo>
                  <a:lnTo>
                    <a:pt x="4571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1" y="9905"/>
                  </a:lnTo>
                  <a:lnTo>
                    <a:pt x="233171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6" y="9905"/>
                  </a:moveTo>
                  <a:lnTo>
                    <a:pt x="9906" y="4572"/>
                  </a:lnTo>
                  <a:lnTo>
                    <a:pt x="4571" y="9905"/>
                  </a:lnTo>
                  <a:lnTo>
                    <a:pt x="9906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71" y="9905"/>
                  </a:lnTo>
                  <a:lnTo>
                    <a:pt x="4571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4571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1" y="228600"/>
                  </a:lnTo>
                  <a:lnTo>
                    <a:pt x="4571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1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1" y="9905"/>
                  </a:lnTo>
                  <a:close/>
                </a:path>
                <a:path w="238760" h="238760">
                  <a:moveTo>
                    <a:pt x="233171" y="228600"/>
                  </a:moveTo>
                  <a:lnTo>
                    <a:pt x="233171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1" y="228600"/>
                  </a:lnTo>
                  <a:close/>
                </a:path>
                <a:path w="238760" h="238760">
                  <a:moveTo>
                    <a:pt x="233171" y="238505"/>
                  </a:moveTo>
                  <a:lnTo>
                    <a:pt x="233171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1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1" name="object 581"/>
          <p:cNvGrpSpPr/>
          <p:nvPr/>
        </p:nvGrpSpPr>
        <p:grpSpPr>
          <a:xfrm>
            <a:off x="4199267" y="5221223"/>
            <a:ext cx="1838960" cy="1381760"/>
            <a:chOff x="4199267" y="5221223"/>
            <a:chExt cx="1838960" cy="1381760"/>
          </a:xfrm>
        </p:grpSpPr>
        <p:pic>
          <p:nvPicPr>
            <p:cNvPr id="582" name="object 5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839" y="5225795"/>
              <a:ext cx="228600" cy="228600"/>
            </a:xfrm>
            <a:prstGeom prst="rect">
              <a:avLst/>
            </a:prstGeom>
          </p:spPr>
        </p:pic>
        <p:sp>
          <p:nvSpPr>
            <p:cNvPr id="583" name="object 583"/>
            <p:cNvSpPr/>
            <p:nvPr/>
          </p:nvSpPr>
          <p:spPr>
            <a:xfrm>
              <a:off x="41992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4" name="object 5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5225795"/>
              <a:ext cx="228600" cy="228600"/>
            </a:xfrm>
            <a:prstGeom prst="rect">
              <a:avLst/>
            </a:prstGeom>
          </p:spPr>
        </p:pic>
        <p:sp>
          <p:nvSpPr>
            <p:cNvPr id="585" name="object 585"/>
            <p:cNvSpPr/>
            <p:nvPr/>
          </p:nvSpPr>
          <p:spPr>
            <a:xfrm>
              <a:off x="44278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6" name="object 5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5225795"/>
              <a:ext cx="228600" cy="228600"/>
            </a:xfrm>
            <a:prstGeom prst="rect">
              <a:avLst/>
            </a:prstGeom>
          </p:spPr>
        </p:pic>
        <p:sp>
          <p:nvSpPr>
            <p:cNvPr id="587" name="object 587"/>
            <p:cNvSpPr/>
            <p:nvPr/>
          </p:nvSpPr>
          <p:spPr>
            <a:xfrm>
              <a:off x="4656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8" name="object 5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5454395"/>
              <a:ext cx="228600" cy="228600"/>
            </a:xfrm>
            <a:prstGeom prst="rect">
              <a:avLst/>
            </a:prstGeom>
          </p:spPr>
        </p:pic>
        <p:sp>
          <p:nvSpPr>
            <p:cNvPr id="589" name="object 589"/>
            <p:cNvSpPr/>
            <p:nvPr/>
          </p:nvSpPr>
          <p:spPr>
            <a:xfrm>
              <a:off x="41992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0" name="object 5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2439" y="5454395"/>
              <a:ext cx="228600" cy="228600"/>
            </a:xfrm>
            <a:prstGeom prst="rect">
              <a:avLst/>
            </a:prstGeom>
          </p:spPr>
        </p:pic>
        <p:sp>
          <p:nvSpPr>
            <p:cNvPr id="591" name="object 591"/>
            <p:cNvSpPr/>
            <p:nvPr/>
          </p:nvSpPr>
          <p:spPr>
            <a:xfrm>
              <a:off x="44278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2" name="object 5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5454395"/>
              <a:ext cx="228600" cy="228600"/>
            </a:xfrm>
            <a:prstGeom prst="rect">
              <a:avLst/>
            </a:prstGeom>
          </p:spPr>
        </p:pic>
        <p:sp>
          <p:nvSpPr>
            <p:cNvPr id="593" name="object 593"/>
            <p:cNvSpPr/>
            <p:nvPr/>
          </p:nvSpPr>
          <p:spPr>
            <a:xfrm>
              <a:off x="4656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4" name="object 5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839" y="5682995"/>
              <a:ext cx="228600" cy="228600"/>
            </a:xfrm>
            <a:prstGeom prst="rect">
              <a:avLst/>
            </a:prstGeom>
          </p:spPr>
        </p:pic>
        <p:sp>
          <p:nvSpPr>
            <p:cNvPr id="595" name="object 595"/>
            <p:cNvSpPr/>
            <p:nvPr/>
          </p:nvSpPr>
          <p:spPr>
            <a:xfrm>
              <a:off x="41992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6" name="object 59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2439" y="5682995"/>
              <a:ext cx="228600" cy="228600"/>
            </a:xfrm>
            <a:prstGeom prst="rect">
              <a:avLst/>
            </a:prstGeom>
          </p:spPr>
        </p:pic>
        <p:sp>
          <p:nvSpPr>
            <p:cNvPr id="597" name="object 597"/>
            <p:cNvSpPr/>
            <p:nvPr/>
          </p:nvSpPr>
          <p:spPr>
            <a:xfrm>
              <a:off x="44278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8" name="object 59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5682995"/>
              <a:ext cx="228600" cy="228600"/>
            </a:xfrm>
            <a:prstGeom prst="rect">
              <a:avLst/>
            </a:prstGeom>
          </p:spPr>
        </p:pic>
        <p:sp>
          <p:nvSpPr>
            <p:cNvPr id="599" name="object 599"/>
            <p:cNvSpPr/>
            <p:nvPr/>
          </p:nvSpPr>
          <p:spPr>
            <a:xfrm>
              <a:off x="4656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0" name="object 6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639" y="5225795"/>
              <a:ext cx="228600" cy="228600"/>
            </a:xfrm>
            <a:prstGeom prst="rect">
              <a:avLst/>
            </a:prstGeom>
          </p:spPr>
        </p:pic>
        <p:sp>
          <p:nvSpPr>
            <p:cNvPr id="601" name="object 601"/>
            <p:cNvSpPr/>
            <p:nvPr/>
          </p:nvSpPr>
          <p:spPr>
            <a:xfrm>
              <a:off x="48850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2" name="object 6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8239" y="5225795"/>
              <a:ext cx="228600" cy="228600"/>
            </a:xfrm>
            <a:prstGeom prst="rect">
              <a:avLst/>
            </a:prstGeom>
          </p:spPr>
        </p:pic>
        <p:sp>
          <p:nvSpPr>
            <p:cNvPr id="603" name="object 603"/>
            <p:cNvSpPr/>
            <p:nvPr/>
          </p:nvSpPr>
          <p:spPr>
            <a:xfrm>
              <a:off x="51136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4" name="object 6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5225795"/>
              <a:ext cx="228600" cy="228600"/>
            </a:xfrm>
            <a:prstGeom prst="rect">
              <a:avLst/>
            </a:prstGeom>
          </p:spPr>
        </p:pic>
        <p:sp>
          <p:nvSpPr>
            <p:cNvPr id="605" name="object 605"/>
            <p:cNvSpPr/>
            <p:nvPr/>
          </p:nvSpPr>
          <p:spPr>
            <a:xfrm>
              <a:off x="53422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6" name="object 6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5454395"/>
              <a:ext cx="228600" cy="228600"/>
            </a:xfrm>
            <a:prstGeom prst="rect">
              <a:avLst/>
            </a:prstGeom>
          </p:spPr>
        </p:pic>
        <p:sp>
          <p:nvSpPr>
            <p:cNvPr id="607" name="object 607"/>
            <p:cNvSpPr/>
            <p:nvPr/>
          </p:nvSpPr>
          <p:spPr>
            <a:xfrm>
              <a:off x="4885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8" name="object 6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5454395"/>
              <a:ext cx="228600" cy="228600"/>
            </a:xfrm>
            <a:prstGeom prst="rect">
              <a:avLst/>
            </a:prstGeom>
          </p:spPr>
        </p:pic>
        <p:sp>
          <p:nvSpPr>
            <p:cNvPr id="609" name="object 609"/>
            <p:cNvSpPr/>
            <p:nvPr/>
          </p:nvSpPr>
          <p:spPr>
            <a:xfrm>
              <a:off x="51136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0" name="object 6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5454395"/>
              <a:ext cx="228600" cy="228600"/>
            </a:xfrm>
            <a:prstGeom prst="rect">
              <a:avLst/>
            </a:prstGeom>
          </p:spPr>
        </p:pic>
        <p:sp>
          <p:nvSpPr>
            <p:cNvPr id="611" name="object 611"/>
            <p:cNvSpPr/>
            <p:nvPr/>
          </p:nvSpPr>
          <p:spPr>
            <a:xfrm>
              <a:off x="53422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2" name="object 6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89639" y="5682995"/>
              <a:ext cx="228600" cy="228600"/>
            </a:xfrm>
            <a:prstGeom prst="rect">
              <a:avLst/>
            </a:prstGeom>
          </p:spPr>
        </p:pic>
        <p:sp>
          <p:nvSpPr>
            <p:cNvPr id="613" name="object 613"/>
            <p:cNvSpPr/>
            <p:nvPr/>
          </p:nvSpPr>
          <p:spPr>
            <a:xfrm>
              <a:off x="4885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4" name="object 6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8239" y="5682995"/>
              <a:ext cx="228600" cy="228600"/>
            </a:xfrm>
            <a:prstGeom prst="rect">
              <a:avLst/>
            </a:prstGeom>
          </p:spPr>
        </p:pic>
        <p:sp>
          <p:nvSpPr>
            <p:cNvPr id="615" name="object 615"/>
            <p:cNvSpPr/>
            <p:nvPr/>
          </p:nvSpPr>
          <p:spPr>
            <a:xfrm>
              <a:off x="51136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6" name="object 6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5682995"/>
              <a:ext cx="228600" cy="228600"/>
            </a:xfrm>
            <a:prstGeom prst="rect">
              <a:avLst/>
            </a:prstGeom>
          </p:spPr>
        </p:pic>
        <p:sp>
          <p:nvSpPr>
            <p:cNvPr id="617" name="object 617"/>
            <p:cNvSpPr/>
            <p:nvPr/>
          </p:nvSpPr>
          <p:spPr>
            <a:xfrm>
              <a:off x="53422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8" name="object 6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5225795"/>
              <a:ext cx="228600" cy="228600"/>
            </a:xfrm>
            <a:prstGeom prst="rect">
              <a:avLst/>
            </a:prstGeom>
          </p:spPr>
        </p:pic>
        <p:sp>
          <p:nvSpPr>
            <p:cNvPr id="619" name="object 619"/>
            <p:cNvSpPr/>
            <p:nvPr/>
          </p:nvSpPr>
          <p:spPr>
            <a:xfrm>
              <a:off x="55708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0" name="object 6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5225795"/>
              <a:ext cx="228600" cy="228600"/>
            </a:xfrm>
            <a:prstGeom prst="rect">
              <a:avLst/>
            </a:prstGeom>
          </p:spPr>
        </p:pic>
        <p:sp>
          <p:nvSpPr>
            <p:cNvPr id="621" name="object 621"/>
            <p:cNvSpPr/>
            <p:nvPr/>
          </p:nvSpPr>
          <p:spPr>
            <a:xfrm>
              <a:off x="5799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2" name="object 6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5454395"/>
              <a:ext cx="228600" cy="228600"/>
            </a:xfrm>
            <a:prstGeom prst="rect">
              <a:avLst/>
            </a:prstGeom>
          </p:spPr>
        </p:pic>
        <p:sp>
          <p:nvSpPr>
            <p:cNvPr id="623" name="object 623"/>
            <p:cNvSpPr/>
            <p:nvPr/>
          </p:nvSpPr>
          <p:spPr>
            <a:xfrm>
              <a:off x="55708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4" name="object 6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5454395"/>
              <a:ext cx="228600" cy="228600"/>
            </a:xfrm>
            <a:prstGeom prst="rect">
              <a:avLst/>
            </a:prstGeom>
          </p:spPr>
        </p:pic>
        <p:sp>
          <p:nvSpPr>
            <p:cNvPr id="625" name="object 625"/>
            <p:cNvSpPr/>
            <p:nvPr/>
          </p:nvSpPr>
          <p:spPr>
            <a:xfrm>
              <a:off x="5799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6" name="object 6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5682995"/>
              <a:ext cx="228600" cy="228600"/>
            </a:xfrm>
            <a:prstGeom prst="rect">
              <a:avLst/>
            </a:prstGeom>
          </p:spPr>
        </p:pic>
        <p:sp>
          <p:nvSpPr>
            <p:cNvPr id="627" name="object 627"/>
            <p:cNvSpPr/>
            <p:nvPr/>
          </p:nvSpPr>
          <p:spPr>
            <a:xfrm>
              <a:off x="55708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6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8" name="object 6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4039" y="5682995"/>
              <a:ext cx="228600" cy="228600"/>
            </a:xfrm>
            <a:prstGeom prst="rect">
              <a:avLst/>
            </a:prstGeom>
          </p:spPr>
        </p:pic>
        <p:sp>
          <p:nvSpPr>
            <p:cNvPr id="629" name="object 629"/>
            <p:cNvSpPr/>
            <p:nvPr/>
          </p:nvSpPr>
          <p:spPr>
            <a:xfrm>
              <a:off x="5799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6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6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6" y="238506"/>
                  </a:moveTo>
                  <a:lnTo>
                    <a:pt x="9906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6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0" name="object 6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839" y="5911595"/>
              <a:ext cx="228600" cy="228600"/>
            </a:xfrm>
            <a:prstGeom prst="rect">
              <a:avLst/>
            </a:prstGeom>
          </p:spPr>
        </p:pic>
        <p:sp>
          <p:nvSpPr>
            <p:cNvPr id="631" name="object 631"/>
            <p:cNvSpPr/>
            <p:nvPr/>
          </p:nvSpPr>
          <p:spPr>
            <a:xfrm>
              <a:off x="4199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2" name="object 6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5911595"/>
              <a:ext cx="228600" cy="228600"/>
            </a:xfrm>
            <a:prstGeom prst="rect">
              <a:avLst/>
            </a:prstGeom>
          </p:spPr>
        </p:pic>
        <p:sp>
          <p:nvSpPr>
            <p:cNvPr id="633" name="object 633"/>
            <p:cNvSpPr/>
            <p:nvPr/>
          </p:nvSpPr>
          <p:spPr>
            <a:xfrm>
              <a:off x="44278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4" name="object 6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5911595"/>
              <a:ext cx="228600" cy="228600"/>
            </a:xfrm>
            <a:prstGeom prst="rect">
              <a:avLst/>
            </a:prstGeom>
          </p:spPr>
        </p:pic>
        <p:sp>
          <p:nvSpPr>
            <p:cNvPr id="635" name="object 635"/>
            <p:cNvSpPr/>
            <p:nvPr/>
          </p:nvSpPr>
          <p:spPr>
            <a:xfrm>
              <a:off x="4656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6" name="object 6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3839" y="6140195"/>
              <a:ext cx="228600" cy="228600"/>
            </a:xfrm>
            <a:prstGeom prst="rect">
              <a:avLst/>
            </a:prstGeom>
          </p:spPr>
        </p:pic>
        <p:sp>
          <p:nvSpPr>
            <p:cNvPr id="637" name="object 637"/>
            <p:cNvSpPr/>
            <p:nvPr/>
          </p:nvSpPr>
          <p:spPr>
            <a:xfrm>
              <a:off x="41992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8" name="object 6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2439" y="6140195"/>
              <a:ext cx="228600" cy="228600"/>
            </a:xfrm>
            <a:prstGeom prst="rect">
              <a:avLst/>
            </a:prstGeom>
          </p:spPr>
        </p:pic>
        <p:sp>
          <p:nvSpPr>
            <p:cNvPr id="639" name="object 639"/>
            <p:cNvSpPr/>
            <p:nvPr/>
          </p:nvSpPr>
          <p:spPr>
            <a:xfrm>
              <a:off x="4427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0" name="object 6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1039" y="6140195"/>
              <a:ext cx="228600" cy="228600"/>
            </a:xfrm>
            <a:prstGeom prst="rect">
              <a:avLst/>
            </a:prstGeom>
          </p:spPr>
        </p:pic>
        <p:sp>
          <p:nvSpPr>
            <p:cNvPr id="641" name="object 641"/>
            <p:cNvSpPr/>
            <p:nvPr/>
          </p:nvSpPr>
          <p:spPr>
            <a:xfrm>
              <a:off x="4656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2" name="object 6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839" y="6368795"/>
              <a:ext cx="228600" cy="228600"/>
            </a:xfrm>
            <a:prstGeom prst="rect">
              <a:avLst/>
            </a:prstGeom>
          </p:spPr>
        </p:pic>
        <p:sp>
          <p:nvSpPr>
            <p:cNvPr id="643" name="object 643"/>
            <p:cNvSpPr/>
            <p:nvPr/>
          </p:nvSpPr>
          <p:spPr>
            <a:xfrm>
              <a:off x="41992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4" name="object 6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439" y="6368795"/>
              <a:ext cx="228600" cy="228600"/>
            </a:xfrm>
            <a:prstGeom prst="rect">
              <a:avLst/>
            </a:prstGeom>
          </p:spPr>
        </p:pic>
        <p:sp>
          <p:nvSpPr>
            <p:cNvPr id="645" name="object 645"/>
            <p:cNvSpPr/>
            <p:nvPr/>
          </p:nvSpPr>
          <p:spPr>
            <a:xfrm>
              <a:off x="4427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6" name="object 6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039" y="6368795"/>
              <a:ext cx="228600" cy="228600"/>
            </a:xfrm>
            <a:prstGeom prst="rect">
              <a:avLst/>
            </a:prstGeom>
          </p:spPr>
        </p:pic>
        <p:sp>
          <p:nvSpPr>
            <p:cNvPr id="647" name="object 647"/>
            <p:cNvSpPr/>
            <p:nvPr/>
          </p:nvSpPr>
          <p:spPr>
            <a:xfrm>
              <a:off x="4656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8" name="object 6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9639" y="5911595"/>
              <a:ext cx="228600" cy="228600"/>
            </a:xfrm>
            <a:prstGeom prst="rect">
              <a:avLst/>
            </a:prstGeom>
          </p:spPr>
        </p:pic>
        <p:sp>
          <p:nvSpPr>
            <p:cNvPr id="649" name="object 649"/>
            <p:cNvSpPr/>
            <p:nvPr/>
          </p:nvSpPr>
          <p:spPr>
            <a:xfrm>
              <a:off x="4885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0" name="object 6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239" y="5911595"/>
              <a:ext cx="228600" cy="228600"/>
            </a:xfrm>
            <a:prstGeom prst="rect">
              <a:avLst/>
            </a:prstGeom>
          </p:spPr>
        </p:pic>
        <p:sp>
          <p:nvSpPr>
            <p:cNvPr id="651" name="object 651"/>
            <p:cNvSpPr/>
            <p:nvPr/>
          </p:nvSpPr>
          <p:spPr>
            <a:xfrm>
              <a:off x="5113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2" name="object 6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839" y="5911595"/>
              <a:ext cx="228600" cy="228600"/>
            </a:xfrm>
            <a:prstGeom prst="rect">
              <a:avLst/>
            </a:prstGeom>
          </p:spPr>
        </p:pic>
        <p:sp>
          <p:nvSpPr>
            <p:cNvPr id="653" name="object 653"/>
            <p:cNvSpPr/>
            <p:nvPr/>
          </p:nvSpPr>
          <p:spPr>
            <a:xfrm>
              <a:off x="5342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4" name="object 6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639" y="6140195"/>
              <a:ext cx="228600" cy="228600"/>
            </a:xfrm>
            <a:prstGeom prst="rect">
              <a:avLst/>
            </a:prstGeom>
          </p:spPr>
        </p:pic>
        <p:sp>
          <p:nvSpPr>
            <p:cNvPr id="655" name="object 655"/>
            <p:cNvSpPr/>
            <p:nvPr/>
          </p:nvSpPr>
          <p:spPr>
            <a:xfrm>
              <a:off x="4885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6" name="object 6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8239" y="6140195"/>
              <a:ext cx="228600" cy="228600"/>
            </a:xfrm>
            <a:prstGeom prst="rect">
              <a:avLst/>
            </a:prstGeom>
          </p:spPr>
        </p:pic>
        <p:sp>
          <p:nvSpPr>
            <p:cNvPr id="657" name="object 657"/>
            <p:cNvSpPr/>
            <p:nvPr/>
          </p:nvSpPr>
          <p:spPr>
            <a:xfrm>
              <a:off x="51136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8" name="object 6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6140195"/>
              <a:ext cx="228600" cy="228600"/>
            </a:xfrm>
            <a:prstGeom prst="rect">
              <a:avLst/>
            </a:prstGeom>
          </p:spPr>
        </p:pic>
        <p:sp>
          <p:nvSpPr>
            <p:cNvPr id="659" name="object 659"/>
            <p:cNvSpPr/>
            <p:nvPr/>
          </p:nvSpPr>
          <p:spPr>
            <a:xfrm>
              <a:off x="53422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0" name="object 6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9639" y="6368795"/>
              <a:ext cx="228600" cy="228600"/>
            </a:xfrm>
            <a:prstGeom prst="rect">
              <a:avLst/>
            </a:prstGeom>
          </p:spPr>
        </p:pic>
        <p:sp>
          <p:nvSpPr>
            <p:cNvPr id="661" name="object 661"/>
            <p:cNvSpPr/>
            <p:nvPr/>
          </p:nvSpPr>
          <p:spPr>
            <a:xfrm>
              <a:off x="4885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2" name="object 6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8239" y="6368795"/>
              <a:ext cx="228600" cy="228600"/>
            </a:xfrm>
            <a:prstGeom prst="rect">
              <a:avLst/>
            </a:prstGeom>
          </p:spPr>
        </p:pic>
        <p:sp>
          <p:nvSpPr>
            <p:cNvPr id="663" name="object 663"/>
            <p:cNvSpPr/>
            <p:nvPr/>
          </p:nvSpPr>
          <p:spPr>
            <a:xfrm>
              <a:off x="51136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4" name="object 6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839" y="6368795"/>
              <a:ext cx="228600" cy="228600"/>
            </a:xfrm>
            <a:prstGeom prst="rect">
              <a:avLst/>
            </a:prstGeom>
          </p:spPr>
        </p:pic>
        <p:sp>
          <p:nvSpPr>
            <p:cNvPr id="665" name="object 665"/>
            <p:cNvSpPr/>
            <p:nvPr/>
          </p:nvSpPr>
          <p:spPr>
            <a:xfrm>
              <a:off x="53422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6" name="object 6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5911595"/>
              <a:ext cx="228600" cy="228600"/>
            </a:xfrm>
            <a:prstGeom prst="rect">
              <a:avLst/>
            </a:prstGeom>
          </p:spPr>
        </p:pic>
        <p:sp>
          <p:nvSpPr>
            <p:cNvPr id="667" name="object 667"/>
            <p:cNvSpPr/>
            <p:nvPr/>
          </p:nvSpPr>
          <p:spPr>
            <a:xfrm>
              <a:off x="55708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8" name="object 6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5911595"/>
              <a:ext cx="228600" cy="228600"/>
            </a:xfrm>
            <a:prstGeom prst="rect">
              <a:avLst/>
            </a:prstGeom>
          </p:spPr>
        </p:pic>
        <p:sp>
          <p:nvSpPr>
            <p:cNvPr id="669" name="object 669"/>
            <p:cNvSpPr/>
            <p:nvPr/>
          </p:nvSpPr>
          <p:spPr>
            <a:xfrm>
              <a:off x="5799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0" name="object 6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6140195"/>
              <a:ext cx="228600" cy="228600"/>
            </a:xfrm>
            <a:prstGeom prst="rect">
              <a:avLst/>
            </a:prstGeom>
          </p:spPr>
        </p:pic>
        <p:sp>
          <p:nvSpPr>
            <p:cNvPr id="671" name="object 671"/>
            <p:cNvSpPr/>
            <p:nvPr/>
          </p:nvSpPr>
          <p:spPr>
            <a:xfrm>
              <a:off x="5570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2" name="object 6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6140195"/>
              <a:ext cx="228600" cy="228600"/>
            </a:xfrm>
            <a:prstGeom prst="rect">
              <a:avLst/>
            </a:prstGeom>
          </p:spPr>
        </p:pic>
        <p:sp>
          <p:nvSpPr>
            <p:cNvPr id="673" name="object 673"/>
            <p:cNvSpPr/>
            <p:nvPr/>
          </p:nvSpPr>
          <p:spPr>
            <a:xfrm>
              <a:off x="5799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4" name="object 6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439" y="6368795"/>
              <a:ext cx="228600" cy="228600"/>
            </a:xfrm>
            <a:prstGeom prst="rect">
              <a:avLst/>
            </a:prstGeom>
          </p:spPr>
        </p:pic>
        <p:sp>
          <p:nvSpPr>
            <p:cNvPr id="675" name="object 675"/>
            <p:cNvSpPr/>
            <p:nvPr/>
          </p:nvSpPr>
          <p:spPr>
            <a:xfrm>
              <a:off x="5570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6" name="object 6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039" y="6368795"/>
              <a:ext cx="228600" cy="228600"/>
            </a:xfrm>
            <a:prstGeom prst="rect">
              <a:avLst/>
            </a:prstGeom>
          </p:spPr>
        </p:pic>
        <p:sp>
          <p:nvSpPr>
            <p:cNvPr id="677" name="object 677"/>
            <p:cNvSpPr/>
            <p:nvPr/>
          </p:nvSpPr>
          <p:spPr>
            <a:xfrm>
              <a:off x="5799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6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72" y="2385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6"/>
                  </a:lnTo>
                  <a:lnTo>
                    <a:pt x="238506" y="238506"/>
                  </a:lnTo>
                  <a:close/>
                </a:path>
                <a:path w="238760" h="238759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6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6"/>
                  </a:lnTo>
                  <a:lnTo>
                    <a:pt x="9905" y="238506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6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72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8" name="object 6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9639" y="5911595"/>
              <a:ext cx="228600" cy="228600"/>
            </a:xfrm>
            <a:prstGeom prst="rect">
              <a:avLst/>
            </a:prstGeom>
          </p:spPr>
        </p:pic>
        <p:sp>
          <p:nvSpPr>
            <p:cNvPr id="679" name="object 679"/>
            <p:cNvSpPr/>
            <p:nvPr/>
          </p:nvSpPr>
          <p:spPr>
            <a:xfrm>
              <a:off x="4885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0" name="object 6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239" y="5911595"/>
              <a:ext cx="228600" cy="228600"/>
            </a:xfrm>
            <a:prstGeom prst="rect">
              <a:avLst/>
            </a:prstGeom>
          </p:spPr>
        </p:pic>
        <p:sp>
          <p:nvSpPr>
            <p:cNvPr id="681" name="object 681"/>
            <p:cNvSpPr/>
            <p:nvPr/>
          </p:nvSpPr>
          <p:spPr>
            <a:xfrm>
              <a:off x="5113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2" name="object 6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839" y="5911595"/>
              <a:ext cx="228600" cy="228600"/>
            </a:xfrm>
            <a:prstGeom prst="rect">
              <a:avLst/>
            </a:prstGeom>
          </p:spPr>
        </p:pic>
        <p:sp>
          <p:nvSpPr>
            <p:cNvPr id="683" name="object 683"/>
            <p:cNvSpPr/>
            <p:nvPr/>
          </p:nvSpPr>
          <p:spPr>
            <a:xfrm>
              <a:off x="5342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4" name="object 6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9639" y="6140195"/>
              <a:ext cx="228600" cy="228600"/>
            </a:xfrm>
            <a:prstGeom prst="rect">
              <a:avLst/>
            </a:prstGeom>
          </p:spPr>
        </p:pic>
        <p:sp>
          <p:nvSpPr>
            <p:cNvPr id="685" name="object 685"/>
            <p:cNvSpPr/>
            <p:nvPr/>
          </p:nvSpPr>
          <p:spPr>
            <a:xfrm>
              <a:off x="4885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6" name="object 6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239" y="6140195"/>
              <a:ext cx="228600" cy="228600"/>
            </a:xfrm>
            <a:prstGeom prst="rect">
              <a:avLst/>
            </a:prstGeom>
          </p:spPr>
        </p:pic>
        <p:sp>
          <p:nvSpPr>
            <p:cNvPr id="687" name="object 687"/>
            <p:cNvSpPr/>
            <p:nvPr/>
          </p:nvSpPr>
          <p:spPr>
            <a:xfrm>
              <a:off x="51136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8" name="object 6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839" y="6140195"/>
              <a:ext cx="228600" cy="228600"/>
            </a:xfrm>
            <a:prstGeom prst="rect">
              <a:avLst/>
            </a:prstGeom>
          </p:spPr>
        </p:pic>
        <p:sp>
          <p:nvSpPr>
            <p:cNvPr id="689" name="object 689"/>
            <p:cNvSpPr/>
            <p:nvPr/>
          </p:nvSpPr>
          <p:spPr>
            <a:xfrm>
              <a:off x="53422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60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60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60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60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60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60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0" name="object 6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639" y="6368795"/>
              <a:ext cx="228600" cy="228600"/>
            </a:xfrm>
            <a:prstGeom prst="rect">
              <a:avLst/>
            </a:prstGeom>
          </p:spPr>
        </p:pic>
        <p:sp>
          <p:nvSpPr>
            <p:cNvPr id="691" name="object 691"/>
            <p:cNvSpPr/>
            <p:nvPr/>
          </p:nvSpPr>
          <p:spPr>
            <a:xfrm>
              <a:off x="4885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2" name="object 6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239" y="6368795"/>
              <a:ext cx="228600" cy="228600"/>
            </a:xfrm>
            <a:prstGeom prst="rect">
              <a:avLst/>
            </a:prstGeom>
          </p:spPr>
        </p:pic>
        <p:sp>
          <p:nvSpPr>
            <p:cNvPr id="693" name="object 693"/>
            <p:cNvSpPr/>
            <p:nvPr/>
          </p:nvSpPr>
          <p:spPr>
            <a:xfrm>
              <a:off x="51136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4" name="object 6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839" y="6368795"/>
              <a:ext cx="228600" cy="228600"/>
            </a:xfrm>
            <a:prstGeom prst="rect">
              <a:avLst/>
            </a:prstGeom>
          </p:spPr>
        </p:pic>
        <p:sp>
          <p:nvSpPr>
            <p:cNvPr id="695" name="object 695"/>
            <p:cNvSpPr/>
            <p:nvPr/>
          </p:nvSpPr>
          <p:spPr>
            <a:xfrm>
              <a:off x="53422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60" h="238759">
                  <a:moveTo>
                    <a:pt x="238506" y="238505"/>
                  </a:moveTo>
                  <a:lnTo>
                    <a:pt x="238506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72" y="238505"/>
                  </a:lnTo>
                  <a:lnTo>
                    <a:pt x="4572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72" y="9905"/>
                  </a:lnTo>
                  <a:lnTo>
                    <a:pt x="233172" y="238505"/>
                  </a:lnTo>
                  <a:lnTo>
                    <a:pt x="238506" y="238505"/>
                  </a:lnTo>
                  <a:close/>
                </a:path>
                <a:path w="238760" h="238759">
                  <a:moveTo>
                    <a:pt x="9905" y="9905"/>
                  </a:moveTo>
                  <a:lnTo>
                    <a:pt x="9905" y="4572"/>
                  </a:lnTo>
                  <a:lnTo>
                    <a:pt x="4572" y="9905"/>
                  </a:lnTo>
                  <a:lnTo>
                    <a:pt x="9905" y="9905"/>
                  </a:lnTo>
                  <a:close/>
                </a:path>
                <a:path w="238760" h="238759">
                  <a:moveTo>
                    <a:pt x="9905" y="228600"/>
                  </a:moveTo>
                  <a:lnTo>
                    <a:pt x="9905" y="9905"/>
                  </a:lnTo>
                  <a:lnTo>
                    <a:pt x="4572" y="9905"/>
                  </a:lnTo>
                  <a:lnTo>
                    <a:pt x="4572" y="228600"/>
                  </a:lnTo>
                  <a:lnTo>
                    <a:pt x="9905" y="228600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4572" y="228600"/>
                  </a:lnTo>
                  <a:lnTo>
                    <a:pt x="9905" y="233172"/>
                  </a:lnTo>
                  <a:lnTo>
                    <a:pt x="9905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9905" y="238505"/>
                  </a:moveTo>
                  <a:lnTo>
                    <a:pt x="9905" y="233172"/>
                  </a:lnTo>
                  <a:lnTo>
                    <a:pt x="4572" y="228600"/>
                  </a:lnTo>
                  <a:lnTo>
                    <a:pt x="4572" y="238505"/>
                  </a:lnTo>
                  <a:lnTo>
                    <a:pt x="9905" y="238505"/>
                  </a:lnTo>
                  <a:close/>
                </a:path>
                <a:path w="238760" h="238759">
                  <a:moveTo>
                    <a:pt x="233172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72" y="9905"/>
                  </a:lnTo>
                  <a:close/>
                </a:path>
                <a:path w="238760" h="238759">
                  <a:moveTo>
                    <a:pt x="233172" y="228600"/>
                  </a:moveTo>
                  <a:lnTo>
                    <a:pt x="233172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72" y="228600"/>
                  </a:lnTo>
                  <a:close/>
                </a:path>
                <a:path w="238760" h="238759">
                  <a:moveTo>
                    <a:pt x="233172" y="238505"/>
                  </a:moveTo>
                  <a:lnTo>
                    <a:pt x="233172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72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6" name="object 696"/>
          <p:cNvGrpSpPr/>
          <p:nvPr/>
        </p:nvGrpSpPr>
        <p:grpSpPr>
          <a:xfrm>
            <a:off x="6713867" y="5221223"/>
            <a:ext cx="1838960" cy="1610360"/>
            <a:chOff x="6713867" y="5221223"/>
            <a:chExt cx="1838960" cy="1610360"/>
          </a:xfrm>
        </p:grpSpPr>
        <p:pic>
          <p:nvPicPr>
            <p:cNvPr id="697" name="object 6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5225795"/>
              <a:ext cx="228600" cy="228600"/>
            </a:xfrm>
            <a:prstGeom prst="rect">
              <a:avLst/>
            </a:prstGeom>
          </p:spPr>
        </p:pic>
        <p:sp>
          <p:nvSpPr>
            <p:cNvPr id="698" name="object 698"/>
            <p:cNvSpPr/>
            <p:nvPr/>
          </p:nvSpPr>
          <p:spPr>
            <a:xfrm>
              <a:off x="67138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9" name="object 6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5225795"/>
              <a:ext cx="228600" cy="228600"/>
            </a:xfrm>
            <a:prstGeom prst="rect">
              <a:avLst/>
            </a:prstGeom>
          </p:spPr>
        </p:pic>
        <p:sp>
          <p:nvSpPr>
            <p:cNvPr id="700" name="object 700"/>
            <p:cNvSpPr/>
            <p:nvPr/>
          </p:nvSpPr>
          <p:spPr>
            <a:xfrm>
              <a:off x="6942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1" name="object 7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5225795"/>
              <a:ext cx="228600" cy="228600"/>
            </a:xfrm>
            <a:prstGeom prst="rect">
              <a:avLst/>
            </a:prstGeom>
          </p:spPr>
        </p:pic>
        <p:sp>
          <p:nvSpPr>
            <p:cNvPr id="702" name="object 702"/>
            <p:cNvSpPr/>
            <p:nvPr/>
          </p:nvSpPr>
          <p:spPr>
            <a:xfrm>
              <a:off x="71710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3" name="object 7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5454395"/>
              <a:ext cx="228600" cy="228600"/>
            </a:xfrm>
            <a:prstGeom prst="rect">
              <a:avLst/>
            </a:prstGeom>
          </p:spPr>
        </p:pic>
        <p:sp>
          <p:nvSpPr>
            <p:cNvPr id="704" name="object 704"/>
            <p:cNvSpPr/>
            <p:nvPr/>
          </p:nvSpPr>
          <p:spPr>
            <a:xfrm>
              <a:off x="67138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5" name="object 7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5454395"/>
              <a:ext cx="228600" cy="228600"/>
            </a:xfrm>
            <a:prstGeom prst="rect">
              <a:avLst/>
            </a:prstGeom>
          </p:spPr>
        </p:pic>
        <p:sp>
          <p:nvSpPr>
            <p:cNvPr id="706" name="object 706"/>
            <p:cNvSpPr/>
            <p:nvPr/>
          </p:nvSpPr>
          <p:spPr>
            <a:xfrm>
              <a:off x="6942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7" name="object 7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5454395"/>
              <a:ext cx="228600" cy="228600"/>
            </a:xfrm>
            <a:prstGeom prst="rect">
              <a:avLst/>
            </a:prstGeom>
          </p:spPr>
        </p:pic>
        <p:sp>
          <p:nvSpPr>
            <p:cNvPr id="708" name="object 708"/>
            <p:cNvSpPr/>
            <p:nvPr/>
          </p:nvSpPr>
          <p:spPr>
            <a:xfrm>
              <a:off x="7171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9" name="object 7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5682995"/>
              <a:ext cx="228600" cy="228600"/>
            </a:xfrm>
            <a:prstGeom prst="rect">
              <a:avLst/>
            </a:prstGeom>
          </p:spPr>
        </p:pic>
        <p:sp>
          <p:nvSpPr>
            <p:cNvPr id="710" name="object 710"/>
            <p:cNvSpPr/>
            <p:nvPr/>
          </p:nvSpPr>
          <p:spPr>
            <a:xfrm>
              <a:off x="67138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1" name="object 7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5682995"/>
              <a:ext cx="228600" cy="228600"/>
            </a:xfrm>
            <a:prstGeom prst="rect">
              <a:avLst/>
            </a:prstGeom>
          </p:spPr>
        </p:pic>
        <p:sp>
          <p:nvSpPr>
            <p:cNvPr id="712" name="object 712"/>
            <p:cNvSpPr/>
            <p:nvPr/>
          </p:nvSpPr>
          <p:spPr>
            <a:xfrm>
              <a:off x="6942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3" name="object 7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5682995"/>
              <a:ext cx="228600" cy="228600"/>
            </a:xfrm>
            <a:prstGeom prst="rect">
              <a:avLst/>
            </a:prstGeom>
          </p:spPr>
        </p:pic>
        <p:sp>
          <p:nvSpPr>
            <p:cNvPr id="714" name="object 714"/>
            <p:cNvSpPr/>
            <p:nvPr/>
          </p:nvSpPr>
          <p:spPr>
            <a:xfrm>
              <a:off x="7171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5" name="object 7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5225795"/>
              <a:ext cx="228600" cy="228600"/>
            </a:xfrm>
            <a:prstGeom prst="rect">
              <a:avLst/>
            </a:prstGeom>
          </p:spPr>
        </p:pic>
        <p:sp>
          <p:nvSpPr>
            <p:cNvPr id="716" name="object 716"/>
            <p:cNvSpPr/>
            <p:nvPr/>
          </p:nvSpPr>
          <p:spPr>
            <a:xfrm>
              <a:off x="73996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7" name="object 7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5225795"/>
              <a:ext cx="228600" cy="228600"/>
            </a:xfrm>
            <a:prstGeom prst="rect">
              <a:avLst/>
            </a:prstGeom>
          </p:spPr>
        </p:pic>
        <p:sp>
          <p:nvSpPr>
            <p:cNvPr id="718" name="object 718"/>
            <p:cNvSpPr/>
            <p:nvPr/>
          </p:nvSpPr>
          <p:spPr>
            <a:xfrm>
              <a:off x="76282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9" name="object 7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1427" y="5225795"/>
              <a:ext cx="228600" cy="228600"/>
            </a:xfrm>
            <a:prstGeom prst="rect">
              <a:avLst/>
            </a:prstGeom>
          </p:spPr>
        </p:pic>
        <p:sp>
          <p:nvSpPr>
            <p:cNvPr id="720" name="object 720"/>
            <p:cNvSpPr/>
            <p:nvPr/>
          </p:nvSpPr>
          <p:spPr>
            <a:xfrm>
              <a:off x="78568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1" name="object 7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5454395"/>
              <a:ext cx="228600" cy="228600"/>
            </a:xfrm>
            <a:prstGeom prst="rect">
              <a:avLst/>
            </a:prstGeom>
          </p:spPr>
        </p:pic>
        <p:sp>
          <p:nvSpPr>
            <p:cNvPr id="722" name="object 722"/>
            <p:cNvSpPr/>
            <p:nvPr/>
          </p:nvSpPr>
          <p:spPr>
            <a:xfrm>
              <a:off x="73996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3" name="object 7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5454395"/>
              <a:ext cx="228600" cy="228600"/>
            </a:xfrm>
            <a:prstGeom prst="rect">
              <a:avLst/>
            </a:prstGeom>
          </p:spPr>
        </p:pic>
        <p:sp>
          <p:nvSpPr>
            <p:cNvPr id="724" name="object 724"/>
            <p:cNvSpPr/>
            <p:nvPr/>
          </p:nvSpPr>
          <p:spPr>
            <a:xfrm>
              <a:off x="76282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5" name="object 7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5454395"/>
              <a:ext cx="228600" cy="228600"/>
            </a:xfrm>
            <a:prstGeom prst="rect">
              <a:avLst/>
            </a:prstGeom>
          </p:spPr>
        </p:pic>
        <p:sp>
          <p:nvSpPr>
            <p:cNvPr id="726" name="object 726"/>
            <p:cNvSpPr/>
            <p:nvPr/>
          </p:nvSpPr>
          <p:spPr>
            <a:xfrm>
              <a:off x="78568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7" name="object 7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5682995"/>
              <a:ext cx="228600" cy="228600"/>
            </a:xfrm>
            <a:prstGeom prst="rect">
              <a:avLst/>
            </a:prstGeom>
          </p:spPr>
        </p:pic>
        <p:sp>
          <p:nvSpPr>
            <p:cNvPr id="728" name="object 728"/>
            <p:cNvSpPr/>
            <p:nvPr/>
          </p:nvSpPr>
          <p:spPr>
            <a:xfrm>
              <a:off x="73996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9" name="object 7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5682995"/>
              <a:ext cx="228600" cy="228600"/>
            </a:xfrm>
            <a:prstGeom prst="rect">
              <a:avLst/>
            </a:prstGeom>
          </p:spPr>
        </p:pic>
        <p:sp>
          <p:nvSpPr>
            <p:cNvPr id="730" name="object 730"/>
            <p:cNvSpPr/>
            <p:nvPr/>
          </p:nvSpPr>
          <p:spPr>
            <a:xfrm>
              <a:off x="76282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1" name="object 7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5682995"/>
              <a:ext cx="228600" cy="228600"/>
            </a:xfrm>
            <a:prstGeom prst="rect">
              <a:avLst/>
            </a:prstGeom>
          </p:spPr>
        </p:pic>
        <p:sp>
          <p:nvSpPr>
            <p:cNvPr id="732" name="object 732"/>
            <p:cNvSpPr/>
            <p:nvPr/>
          </p:nvSpPr>
          <p:spPr>
            <a:xfrm>
              <a:off x="78568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3" name="object 7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27" y="5225795"/>
              <a:ext cx="228600" cy="228600"/>
            </a:xfrm>
            <a:prstGeom prst="rect">
              <a:avLst/>
            </a:prstGeom>
          </p:spPr>
        </p:pic>
        <p:sp>
          <p:nvSpPr>
            <p:cNvPr id="734" name="object 734"/>
            <p:cNvSpPr/>
            <p:nvPr/>
          </p:nvSpPr>
          <p:spPr>
            <a:xfrm>
              <a:off x="80854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5" name="object 7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627" y="5225795"/>
              <a:ext cx="228600" cy="228600"/>
            </a:xfrm>
            <a:prstGeom prst="rect">
              <a:avLst/>
            </a:prstGeom>
          </p:spPr>
        </p:pic>
        <p:sp>
          <p:nvSpPr>
            <p:cNvPr id="736" name="object 736"/>
            <p:cNvSpPr/>
            <p:nvPr/>
          </p:nvSpPr>
          <p:spPr>
            <a:xfrm>
              <a:off x="8314067" y="5221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7" name="object 7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27" y="5454395"/>
              <a:ext cx="228600" cy="228600"/>
            </a:xfrm>
            <a:prstGeom prst="rect">
              <a:avLst/>
            </a:prstGeom>
          </p:spPr>
        </p:pic>
        <p:sp>
          <p:nvSpPr>
            <p:cNvPr id="738" name="object 738"/>
            <p:cNvSpPr/>
            <p:nvPr/>
          </p:nvSpPr>
          <p:spPr>
            <a:xfrm>
              <a:off x="80854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9" name="object 7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627" y="5454395"/>
              <a:ext cx="228600" cy="228600"/>
            </a:xfrm>
            <a:prstGeom prst="rect">
              <a:avLst/>
            </a:prstGeom>
          </p:spPr>
        </p:pic>
        <p:sp>
          <p:nvSpPr>
            <p:cNvPr id="740" name="object 740"/>
            <p:cNvSpPr/>
            <p:nvPr/>
          </p:nvSpPr>
          <p:spPr>
            <a:xfrm>
              <a:off x="8314067" y="5449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1" name="object 7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27" y="5682995"/>
              <a:ext cx="228600" cy="228600"/>
            </a:xfrm>
            <a:prstGeom prst="rect">
              <a:avLst/>
            </a:prstGeom>
          </p:spPr>
        </p:pic>
        <p:sp>
          <p:nvSpPr>
            <p:cNvPr id="742" name="object 742"/>
            <p:cNvSpPr/>
            <p:nvPr/>
          </p:nvSpPr>
          <p:spPr>
            <a:xfrm>
              <a:off x="80854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3" name="object 7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8627" y="5682995"/>
              <a:ext cx="228600" cy="228600"/>
            </a:xfrm>
            <a:prstGeom prst="rect">
              <a:avLst/>
            </a:prstGeom>
          </p:spPr>
        </p:pic>
        <p:sp>
          <p:nvSpPr>
            <p:cNvPr id="744" name="object 744"/>
            <p:cNvSpPr/>
            <p:nvPr/>
          </p:nvSpPr>
          <p:spPr>
            <a:xfrm>
              <a:off x="8314067" y="56784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5" name="object 7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5911595"/>
              <a:ext cx="228600" cy="228600"/>
            </a:xfrm>
            <a:prstGeom prst="rect">
              <a:avLst/>
            </a:prstGeom>
          </p:spPr>
        </p:pic>
        <p:sp>
          <p:nvSpPr>
            <p:cNvPr id="746" name="object 746"/>
            <p:cNvSpPr/>
            <p:nvPr/>
          </p:nvSpPr>
          <p:spPr>
            <a:xfrm>
              <a:off x="67138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7" name="object 7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5911595"/>
              <a:ext cx="228600" cy="228600"/>
            </a:xfrm>
            <a:prstGeom prst="rect">
              <a:avLst/>
            </a:prstGeom>
          </p:spPr>
        </p:pic>
        <p:sp>
          <p:nvSpPr>
            <p:cNvPr id="748" name="object 748"/>
            <p:cNvSpPr/>
            <p:nvPr/>
          </p:nvSpPr>
          <p:spPr>
            <a:xfrm>
              <a:off x="6942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9" name="object 7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5911595"/>
              <a:ext cx="228600" cy="228600"/>
            </a:xfrm>
            <a:prstGeom prst="rect">
              <a:avLst/>
            </a:prstGeom>
          </p:spPr>
        </p:pic>
        <p:sp>
          <p:nvSpPr>
            <p:cNvPr id="750" name="object 750"/>
            <p:cNvSpPr/>
            <p:nvPr/>
          </p:nvSpPr>
          <p:spPr>
            <a:xfrm>
              <a:off x="7171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1" name="object 7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427" y="6140195"/>
              <a:ext cx="228600" cy="228600"/>
            </a:xfrm>
            <a:prstGeom prst="rect">
              <a:avLst/>
            </a:prstGeom>
          </p:spPr>
        </p:pic>
        <p:sp>
          <p:nvSpPr>
            <p:cNvPr id="752" name="object 752"/>
            <p:cNvSpPr/>
            <p:nvPr/>
          </p:nvSpPr>
          <p:spPr>
            <a:xfrm>
              <a:off x="6713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3" name="object 7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7027" y="6140195"/>
              <a:ext cx="228600" cy="228600"/>
            </a:xfrm>
            <a:prstGeom prst="rect">
              <a:avLst/>
            </a:prstGeom>
          </p:spPr>
        </p:pic>
        <p:sp>
          <p:nvSpPr>
            <p:cNvPr id="754" name="object 754"/>
            <p:cNvSpPr/>
            <p:nvPr/>
          </p:nvSpPr>
          <p:spPr>
            <a:xfrm>
              <a:off x="6942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5" name="object 7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627" y="6140195"/>
              <a:ext cx="228600" cy="228600"/>
            </a:xfrm>
            <a:prstGeom prst="rect">
              <a:avLst/>
            </a:prstGeom>
          </p:spPr>
        </p:pic>
        <p:sp>
          <p:nvSpPr>
            <p:cNvPr id="756" name="object 756"/>
            <p:cNvSpPr/>
            <p:nvPr/>
          </p:nvSpPr>
          <p:spPr>
            <a:xfrm>
              <a:off x="7171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60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893" y="238505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893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7" name="object 7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427" y="6368795"/>
              <a:ext cx="228600" cy="228600"/>
            </a:xfrm>
            <a:prstGeom prst="rect">
              <a:avLst/>
            </a:prstGeom>
          </p:spPr>
        </p:pic>
        <p:sp>
          <p:nvSpPr>
            <p:cNvPr id="758" name="object 758"/>
            <p:cNvSpPr/>
            <p:nvPr/>
          </p:nvSpPr>
          <p:spPr>
            <a:xfrm>
              <a:off x="6713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59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893" y="238506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893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9" name="object 7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7027" y="6368795"/>
              <a:ext cx="228600" cy="228600"/>
            </a:xfrm>
            <a:prstGeom prst="rect">
              <a:avLst/>
            </a:prstGeom>
          </p:spPr>
        </p:pic>
        <p:sp>
          <p:nvSpPr>
            <p:cNvPr id="760" name="object 760"/>
            <p:cNvSpPr/>
            <p:nvPr/>
          </p:nvSpPr>
          <p:spPr>
            <a:xfrm>
              <a:off x="6942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59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893" y="238506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893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1" name="object 7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5627" y="6368795"/>
              <a:ext cx="228600" cy="228600"/>
            </a:xfrm>
            <a:prstGeom prst="rect">
              <a:avLst/>
            </a:prstGeom>
          </p:spPr>
        </p:pic>
        <p:sp>
          <p:nvSpPr>
            <p:cNvPr id="762" name="object 762"/>
            <p:cNvSpPr/>
            <p:nvPr/>
          </p:nvSpPr>
          <p:spPr>
            <a:xfrm>
              <a:off x="7171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893" y="4572"/>
                  </a:lnTo>
                  <a:lnTo>
                    <a:pt x="9893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893" y="9905"/>
                  </a:moveTo>
                  <a:lnTo>
                    <a:pt x="9893" y="4572"/>
                  </a:lnTo>
                  <a:lnTo>
                    <a:pt x="4559" y="9905"/>
                  </a:lnTo>
                  <a:lnTo>
                    <a:pt x="9893" y="9905"/>
                  </a:lnTo>
                  <a:close/>
                </a:path>
                <a:path w="238759" h="238759">
                  <a:moveTo>
                    <a:pt x="9893" y="228600"/>
                  </a:moveTo>
                  <a:lnTo>
                    <a:pt x="9893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893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893" y="233172"/>
                  </a:lnTo>
                  <a:lnTo>
                    <a:pt x="9893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893" y="238506"/>
                  </a:moveTo>
                  <a:lnTo>
                    <a:pt x="9893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893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3" name="object 7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4227" y="5911595"/>
              <a:ext cx="228600" cy="228600"/>
            </a:xfrm>
            <a:prstGeom prst="rect">
              <a:avLst/>
            </a:prstGeom>
          </p:spPr>
        </p:pic>
        <p:sp>
          <p:nvSpPr>
            <p:cNvPr id="764" name="object 764"/>
            <p:cNvSpPr/>
            <p:nvPr/>
          </p:nvSpPr>
          <p:spPr>
            <a:xfrm>
              <a:off x="73996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5" name="object 7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2827" y="5911595"/>
              <a:ext cx="228600" cy="228600"/>
            </a:xfrm>
            <a:prstGeom prst="rect">
              <a:avLst/>
            </a:prstGeom>
          </p:spPr>
        </p:pic>
        <p:sp>
          <p:nvSpPr>
            <p:cNvPr id="766" name="object 766"/>
            <p:cNvSpPr/>
            <p:nvPr/>
          </p:nvSpPr>
          <p:spPr>
            <a:xfrm>
              <a:off x="76282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7" name="object 7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427" y="5911595"/>
              <a:ext cx="228600" cy="228600"/>
            </a:xfrm>
            <a:prstGeom prst="rect">
              <a:avLst/>
            </a:prstGeom>
          </p:spPr>
        </p:pic>
        <p:sp>
          <p:nvSpPr>
            <p:cNvPr id="768" name="object 768"/>
            <p:cNvSpPr/>
            <p:nvPr/>
          </p:nvSpPr>
          <p:spPr>
            <a:xfrm>
              <a:off x="78568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9" name="object 7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6140195"/>
              <a:ext cx="228600" cy="228600"/>
            </a:xfrm>
            <a:prstGeom prst="rect">
              <a:avLst/>
            </a:prstGeom>
          </p:spPr>
        </p:pic>
        <p:sp>
          <p:nvSpPr>
            <p:cNvPr id="770" name="object 770"/>
            <p:cNvSpPr/>
            <p:nvPr/>
          </p:nvSpPr>
          <p:spPr>
            <a:xfrm>
              <a:off x="73996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1" name="object 7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6140195"/>
              <a:ext cx="228600" cy="228600"/>
            </a:xfrm>
            <a:prstGeom prst="rect">
              <a:avLst/>
            </a:prstGeom>
          </p:spPr>
        </p:pic>
        <p:sp>
          <p:nvSpPr>
            <p:cNvPr id="772" name="object 772"/>
            <p:cNvSpPr/>
            <p:nvPr/>
          </p:nvSpPr>
          <p:spPr>
            <a:xfrm>
              <a:off x="76282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3" name="object 7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6140195"/>
              <a:ext cx="228600" cy="228600"/>
            </a:xfrm>
            <a:prstGeom prst="rect">
              <a:avLst/>
            </a:prstGeom>
          </p:spPr>
        </p:pic>
        <p:sp>
          <p:nvSpPr>
            <p:cNvPr id="774" name="object 774"/>
            <p:cNvSpPr/>
            <p:nvPr/>
          </p:nvSpPr>
          <p:spPr>
            <a:xfrm>
              <a:off x="7856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5" name="object 7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27" y="6368795"/>
              <a:ext cx="228600" cy="228600"/>
            </a:xfrm>
            <a:prstGeom prst="rect">
              <a:avLst/>
            </a:prstGeom>
          </p:spPr>
        </p:pic>
        <p:sp>
          <p:nvSpPr>
            <p:cNvPr id="776" name="object 776"/>
            <p:cNvSpPr/>
            <p:nvPr/>
          </p:nvSpPr>
          <p:spPr>
            <a:xfrm>
              <a:off x="73996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7" name="object 7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827" y="6368795"/>
              <a:ext cx="228600" cy="228600"/>
            </a:xfrm>
            <a:prstGeom prst="rect">
              <a:avLst/>
            </a:prstGeom>
          </p:spPr>
        </p:pic>
        <p:sp>
          <p:nvSpPr>
            <p:cNvPr id="778" name="object 778"/>
            <p:cNvSpPr/>
            <p:nvPr/>
          </p:nvSpPr>
          <p:spPr>
            <a:xfrm>
              <a:off x="76282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9" name="object 7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1427" y="6368795"/>
              <a:ext cx="228600" cy="228600"/>
            </a:xfrm>
            <a:prstGeom prst="rect">
              <a:avLst/>
            </a:prstGeom>
          </p:spPr>
        </p:pic>
        <p:sp>
          <p:nvSpPr>
            <p:cNvPr id="780" name="object 780"/>
            <p:cNvSpPr/>
            <p:nvPr/>
          </p:nvSpPr>
          <p:spPr>
            <a:xfrm>
              <a:off x="7856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1" name="object 7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27" y="5911595"/>
              <a:ext cx="228600" cy="228600"/>
            </a:xfrm>
            <a:prstGeom prst="rect">
              <a:avLst/>
            </a:prstGeom>
          </p:spPr>
        </p:pic>
        <p:sp>
          <p:nvSpPr>
            <p:cNvPr id="782" name="object 782"/>
            <p:cNvSpPr/>
            <p:nvPr/>
          </p:nvSpPr>
          <p:spPr>
            <a:xfrm>
              <a:off x="80854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3" name="object 7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627" y="5911595"/>
              <a:ext cx="228600" cy="228600"/>
            </a:xfrm>
            <a:prstGeom prst="rect">
              <a:avLst/>
            </a:prstGeom>
          </p:spPr>
        </p:pic>
        <p:sp>
          <p:nvSpPr>
            <p:cNvPr id="784" name="object 784"/>
            <p:cNvSpPr/>
            <p:nvPr/>
          </p:nvSpPr>
          <p:spPr>
            <a:xfrm>
              <a:off x="8314067" y="59070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5" name="object 7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027" y="6140195"/>
              <a:ext cx="228600" cy="228600"/>
            </a:xfrm>
            <a:prstGeom prst="rect">
              <a:avLst/>
            </a:prstGeom>
          </p:spPr>
        </p:pic>
        <p:sp>
          <p:nvSpPr>
            <p:cNvPr id="786" name="object 786"/>
            <p:cNvSpPr/>
            <p:nvPr/>
          </p:nvSpPr>
          <p:spPr>
            <a:xfrm>
              <a:off x="8085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7" name="object 7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627" y="6140195"/>
              <a:ext cx="228600" cy="228600"/>
            </a:xfrm>
            <a:prstGeom prst="rect">
              <a:avLst/>
            </a:prstGeom>
          </p:spPr>
        </p:pic>
        <p:sp>
          <p:nvSpPr>
            <p:cNvPr id="788" name="object 788"/>
            <p:cNvSpPr/>
            <p:nvPr/>
          </p:nvSpPr>
          <p:spPr>
            <a:xfrm>
              <a:off x="8314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9" name="object 7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0027" y="6368795"/>
              <a:ext cx="228600" cy="228600"/>
            </a:xfrm>
            <a:prstGeom prst="rect">
              <a:avLst/>
            </a:prstGeom>
          </p:spPr>
        </p:pic>
        <p:sp>
          <p:nvSpPr>
            <p:cNvPr id="790" name="object 790"/>
            <p:cNvSpPr/>
            <p:nvPr/>
          </p:nvSpPr>
          <p:spPr>
            <a:xfrm>
              <a:off x="8085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1" name="object 7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627" y="6368795"/>
              <a:ext cx="228600" cy="228600"/>
            </a:xfrm>
            <a:prstGeom prst="rect">
              <a:avLst/>
            </a:prstGeom>
          </p:spPr>
        </p:pic>
        <p:sp>
          <p:nvSpPr>
            <p:cNvPr id="792" name="object 792"/>
            <p:cNvSpPr/>
            <p:nvPr/>
          </p:nvSpPr>
          <p:spPr>
            <a:xfrm>
              <a:off x="8314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3" name="object 7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1427" y="6140195"/>
              <a:ext cx="228600" cy="228600"/>
            </a:xfrm>
            <a:prstGeom prst="rect">
              <a:avLst/>
            </a:prstGeom>
          </p:spPr>
        </p:pic>
        <p:sp>
          <p:nvSpPr>
            <p:cNvPr id="794" name="object 794"/>
            <p:cNvSpPr/>
            <p:nvPr/>
          </p:nvSpPr>
          <p:spPr>
            <a:xfrm>
              <a:off x="78568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5" name="object 7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027" y="6140195"/>
              <a:ext cx="228600" cy="228600"/>
            </a:xfrm>
            <a:prstGeom prst="rect">
              <a:avLst/>
            </a:prstGeom>
          </p:spPr>
        </p:pic>
        <p:sp>
          <p:nvSpPr>
            <p:cNvPr id="796" name="object 796"/>
            <p:cNvSpPr/>
            <p:nvPr/>
          </p:nvSpPr>
          <p:spPr>
            <a:xfrm>
              <a:off x="80854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7" name="object 7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627" y="6140195"/>
              <a:ext cx="228600" cy="228600"/>
            </a:xfrm>
            <a:prstGeom prst="rect">
              <a:avLst/>
            </a:prstGeom>
          </p:spPr>
        </p:pic>
        <p:sp>
          <p:nvSpPr>
            <p:cNvPr id="798" name="object 798"/>
            <p:cNvSpPr/>
            <p:nvPr/>
          </p:nvSpPr>
          <p:spPr>
            <a:xfrm>
              <a:off x="8314067" y="61356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60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60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60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60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60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9" name="object 79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1427" y="6368795"/>
              <a:ext cx="228600" cy="228600"/>
            </a:xfrm>
            <a:prstGeom prst="rect">
              <a:avLst/>
            </a:prstGeom>
          </p:spPr>
        </p:pic>
        <p:sp>
          <p:nvSpPr>
            <p:cNvPr id="800" name="object 800"/>
            <p:cNvSpPr/>
            <p:nvPr/>
          </p:nvSpPr>
          <p:spPr>
            <a:xfrm>
              <a:off x="78568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1" name="object 8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0027" y="6368795"/>
              <a:ext cx="228600" cy="228600"/>
            </a:xfrm>
            <a:prstGeom prst="rect">
              <a:avLst/>
            </a:prstGeom>
          </p:spPr>
        </p:pic>
        <p:sp>
          <p:nvSpPr>
            <p:cNvPr id="802" name="object 802"/>
            <p:cNvSpPr/>
            <p:nvPr/>
          </p:nvSpPr>
          <p:spPr>
            <a:xfrm>
              <a:off x="80854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3" name="object 8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627" y="6368795"/>
              <a:ext cx="228600" cy="228600"/>
            </a:xfrm>
            <a:prstGeom prst="rect">
              <a:avLst/>
            </a:prstGeom>
          </p:spPr>
        </p:pic>
        <p:sp>
          <p:nvSpPr>
            <p:cNvPr id="804" name="object 804"/>
            <p:cNvSpPr/>
            <p:nvPr/>
          </p:nvSpPr>
          <p:spPr>
            <a:xfrm>
              <a:off x="8314067" y="63642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6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6"/>
                  </a:lnTo>
                  <a:lnTo>
                    <a:pt x="4559" y="238506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6"/>
                  </a:lnTo>
                  <a:lnTo>
                    <a:pt x="238505" y="238506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6"/>
                  </a:lnTo>
                  <a:lnTo>
                    <a:pt x="228600" y="238506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6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6"/>
                  </a:lnTo>
                  <a:lnTo>
                    <a:pt x="9906" y="238506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6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6"/>
                  </a:lnTo>
                  <a:lnTo>
                    <a:pt x="233159" y="238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5" name="object 80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427" y="6597395"/>
              <a:ext cx="228600" cy="228600"/>
            </a:xfrm>
            <a:prstGeom prst="rect">
              <a:avLst/>
            </a:prstGeom>
          </p:spPr>
        </p:pic>
        <p:sp>
          <p:nvSpPr>
            <p:cNvPr id="806" name="object 806"/>
            <p:cNvSpPr/>
            <p:nvPr/>
          </p:nvSpPr>
          <p:spPr>
            <a:xfrm>
              <a:off x="7856867" y="6592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7" name="object 80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0027" y="6597395"/>
              <a:ext cx="228600" cy="228600"/>
            </a:xfrm>
            <a:prstGeom prst="rect">
              <a:avLst/>
            </a:prstGeom>
          </p:spPr>
        </p:pic>
        <p:sp>
          <p:nvSpPr>
            <p:cNvPr id="808" name="object 808"/>
            <p:cNvSpPr/>
            <p:nvPr/>
          </p:nvSpPr>
          <p:spPr>
            <a:xfrm>
              <a:off x="8085467" y="6592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9" name="object 8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8627" y="6597395"/>
              <a:ext cx="228600" cy="228600"/>
            </a:xfrm>
            <a:prstGeom prst="rect">
              <a:avLst/>
            </a:prstGeom>
          </p:spPr>
        </p:pic>
        <p:sp>
          <p:nvSpPr>
            <p:cNvPr id="810" name="object 810"/>
            <p:cNvSpPr/>
            <p:nvPr/>
          </p:nvSpPr>
          <p:spPr>
            <a:xfrm>
              <a:off x="8314067" y="659282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238505" y="238505"/>
                  </a:moveTo>
                  <a:lnTo>
                    <a:pt x="238505" y="0"/>
                  </a:lnTo>
                  <a:lnTo>
                    <a:pt x="0" y="0"/>
                  </a:lnTo>
                  <a:lnTo>
                    <a:pt x="0" y="238505"/>
                  </a:lnTo>
                  <a:lnTo>
                    <a:pt x="4559" y="238505"/>
                  </a:lnTo>
                  <a:lnTo>
                    <a:pt x="4559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228600" y="9905"/>
                  </a:lnTo>
                  <a:lnTo>
                    <a:pt x="228600" y="4572"/>
                  </a:lnTo>
                  <a:lnTo>
                    <a:pt x="233159" y="9905"/>
                  </a:lnTo>
                  <a:lnTo>
                    <a:pt x="233159" y="238505"/>
                  </a:lnTo>
                  <a:lnTo>
                    <a:pt x="238505" y="238505"/>
                  </a:lnTo>
                  <a:close/>
                </a:path>
                <a:path w="238759" h="238759">
                  <a:moveTo>
                    <a:pt x="9906" y="9905"/>
                  </a:moveTo>
                  <a:lnTo>
                    <a:pt x="9906" y="4572"/>
                  </a:lnTo>
                  <a:lnTo>
                    <a:pt x="4559" y="9905"/>
                  </a:lnTo>
                  <a:lnTo>
                    <a:pt x="9906" y="9905"/>
                  </a:lnTo>
                  <a:close/>
                </a:path>
                <a:path w="238759" h="238759">
                  <a:moveTo>
                    <a:pt x="9906" y="228600"/>
                  </a:moveTo>
                  <a:lnTo>
                    <a:pt x="9906" y="9905"/>
                  </a:lnTo>
                  <a:lnTo>
                    <a:pt x="4559" y="9905"/>
                  </a:lnTo>
                  <a:lnTo>
                    <a:pt x="4559" y="228600"/>
                  </a:lnTo>
                  <a:lnTo>
                    <a:pt x="9906" y="228600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4559" y="228600"/>
                  </a:lnTo>
                  <a:lnTo>
                    <a:pt x="9906" y="233172"/>
                  </a:lnTo>
                  <a:lnTo>
                    <a:pt x="9906" y="238505"/>
                  </a:lnTo>
                  <a:lnTo>
                    <a:pt x="228600" y="238505"/>
                  </a:lnTo>
                  <a:lnTo>
                    <a:pt x="228600" y="233172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9906" y="238505"/>
                  </a:moveTo>
                  <a:lnTo>
                    <a:pt x="9906" y="233172"/>
                  </a:lnTo>
                  <a:lnTo>
                    <a:pt x="4559" y="228600"/>
                  </a:lnTo>
                  <a:lnTo>
                    <a:pt x="4559" y="238505"/>
                  </a:lnTo>
                  <a:lnTo>
                    <a:pt x="9906" y="238505"/>
                  </a:lnTo>
                  <a:close/>
                </a:path>
                <a:path w="238759" h="238759">
                  <a:moveTo>
                    <a:pt x="233159" y="9905"/>
                  </a:moveTo>
                  <a:lnTo>
                    <a:pt x="228600" y="4572"/>
                  </a:lnTo>
                  <a:lnTo>
                    <a:pt x="228600" y="9905"/>
                  </a:lnTo>
                  <a:lnTo>
                    <a:pt x="233159" y="9905"/>
                  </a:lnTo>
                  <a:close/>
                </a:path>
                <a:path w="238759" h="238759">
                  <a:moveTo>
                    <a:pt x="233159" y="228600"/>
                  </a:moveTo>
                  <a:lnTo>
                    <a:pt x="233159" y="9905"/>
                  </a:lnTo>
                  <a:lnTo>
                    <a:pt x="228600" y="9905"/>
                  </a:lnTo>
                  <a:lnTo>
                    <a:pt x="228600" y="228600"/>
                  </a:lnTo>
                  <a:lnTo>
                    <a:pt x="233159" y="228600"/>
                  </a:lnTo>
                  <a:close/>
                </a:path>
                <a:path w="238759" h="238759">
                  <a:moveTo>
                    <a:pt x="233159" y="238505"/>
                  </a:moveTo>
                  <a:lnTo>
                    <a:pt x="233159" y="228600"/>
                  </a:lnTo>
                  <a:lnTo>
                    <a:pt x="228600" y="233172"/>
                  </a:lnTo>
                  <a:lnTo>
                    <a:pt x="228600" y="238505"/>
                  </a:lnTo>
                  <a:lnTo>
                    <a:pt x="233159" y="23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Algoritma</a:t>
            </a:r>
            <a:r>
              <a:rPr spc="15" dirty="0"/>
              <a:t> </a:t>
            </a:r>
            <a:r>
              <a:rPr spc="-10" dirty="0"/>
              <a:t>Konvolusi</a:t>
            </a:r>
          </a:p>
        </p:txBody>
      </p:sp>
      <p:sp>
        <p:nvSpPr>
          <p:cNvPr id="3" name="object 3"/>
          <p:cNvSpPr/>
          <p:nvPr/>
        </p:nvSpPr>
        <p:spPr>
          <a:xfrm>
            <a:off x="1379867" y="1849373"/>
            <a:ext cx="7798434" cy="4381500"/>
          </a:xfrm>
          <a:custGeom>
            <a:avLst/>
            <a:gdLst/>
            <a:ahLst/>
            <a:cxnLst/>
            <a:rect l="l" t="t" r="r" b="b"/>
            <a:pathLst>
              <a:path w="7798434" h="4381500">
                <a:moveTo>
                  <a:pt x="7798308" y="4381500"/>
                </a:moveTo>
                <a:lnTo>
                  <a:pt x="7798308" y="0"/>
                </a:lnTo>
                <a:lnTo>
                  <a:pt x="0" y="0"/>
                </a:lnTo>
                <a:lnTo>
                  <a:pt x="0" y="4381500"/>
                </a:lnTo>
                <a:lnTo>
                  <a:pt x="4572" y="438150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788402" y="9906"/>
                </a:lnTo>
                <a:lnTo>
                  <a:pt x="7788402" y="4571"/>
                </a:lnTo>
                <a:lnTo>
                  <a:pt x="7792974" y="9906"/>
                </a:lnTo>
                <a:lnTo>
                  <a:pt x="7792974" y="4381500"/>
                </a:lnTo>
                <a:lnTo>
                  <a:pt x="7798308" y="4381500"/>
                </a:lnTo>
                <a:close/>
              </a:path>
              <a:path w="7798434" h="438150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7798434" h="4381500">
                <a:moveTo>
                  <a:pt x="9906" y="437235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4372356"/>
                </a:lnTo>
                <a:lnTo>
                  <a:pt x="9906" y="4372356"/>
                </a:lnTo>
                <a:close/>
              </a:path>
              <a:path w="7798434" h="4381500">
                <a:moveTo>
                  <a:pt x="7792974" y="4372356"/>
                </a:moveTo>
                <a:lnTo>
                  <a:pt x="4572" y="4372356"/>
                </a:lnTo>
                <a:lnTo>
                  <a:pt x="9906" y="4376928"/>
                </a:lnTo>
                <a:lnTo>
                  <a:pt x="9906" y="4381500"/>
                </a:lnTo>
                <a:lnTo>
                  <a:pt x="7788402" y="4381500"/>
                </a:lnTo>
                <a:lnTo>
                  <a:pt x="7788402" y="4376928"/>
                </a:lnTo>
                <a:lnTo>
                  <a:pt x="7792974" y="4372356"/>
                </a:lnTo>
                <a:close/>
              </a:path>
              <a:path w="7798434" h="4381500">
                <a:moveTo>
                  <a:pt x="9906" y="4381500"/>
                </a:moveTo>
                <a:lnTo>
                  <a:pt x="9906" y="4376928"/>
                </a:lnTo>
                <a:lnTo>
                  <a:pt x="4572" y="4372356"/>
                </a:lnTo>
                <a:lnTo>
                  <a:pt x="4572" y="4381500"/>
                </a:lnTo>
                <a:lnTo>
                  <a:pt x="9906" y="4381500"/>
                </a:lnTo>
                <a:close/>
              </a:path>
              <a:path w="7798434" h="4381500">
                <a:moveTo>
                  <a:pt x="7792974" y="9906"/>
                </a:moveTo>
                <a:lnTo>
                  <a:pt x="7788402" y="4571"/>
                </a:lnTo>
                <a:lnTo>
                  <a:pt x="7788402" y="9906"/>
                </a:lnTo>
                <a:lnTo>
                  <a:pt x="7792974" y="9906"/>
                </a:lnTo>
                <a:close/>
              </a:path>
              <a:path w="7798434" h="4381500">
                <a:moveTo>
                  <a:pt x="7792974" y="4372356"/>
                </a:moveTo>
                <a:lnTo>
                  <a:pt x="7792974" y="9906"/>
                </a:lnTo>
                <a:lnTo>
                  <a:pt x="7788402" y="9906"/>
                </a:lnTo>
                <a:lnTo>
                  <a:pt x="7788402" y="4372356"/>
                </a:lnTo>
                <a:lnTo>
                  <a:pt x="7792974" y="4372356"/>
                </a:lnTo>
                <a:close/>
              </a:path>
              <a:path w="7798434" h="4381500">
                <a:moveTo>
                  <a:pt x="7792974" y="4381500"/>
                </a:moveTo>
                <a:lnTo>
                  <a:pt x="7792974" y="4372356"/>
                </a:lnTo>
                <a:lnTo>
                  <a:pt x="7788402" y="4376928"/>
                </a:lnTo>
                <a:lnTo>
                  <a:pt x="7788402" y="4381500"/>
                </a:lnTo>
                <a:lnTo>
                  <a:pt x="7792974" y="438150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3173" y="1877060"/>
            <a:ext cx="7426959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1697989" indent="-39497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For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x=0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to picture1.ScaleWidth-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For</a:t>
            </a:r>
            <a:r>
              <a:rPr sz="2800" spc="-1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y=0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to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picture1.ScaleHeight-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898525">
              <a:lnSpc>
                <a:spcPct val="100000"/>
              </a:lnSpc>
            </a:pP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z(x,y)=0</a:t>
            </a:r>
            <a:endParaRPr sz="2800">
              <a:latin typeface="Arial"/>
              <a:cs typeface="Arial"/>
            </a:endParaRPr>
          </a:p>
          <a:p>
            <a:pPr marL="1321435" marR="2795905" indent="-422909">
              <a:lnSpc>
                <a:spcPct val="100000"/>
              </a:lnSpc>
            </a:pP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for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k1=0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to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nFilterX-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for</a:t>
            </a:r>
            <a:r>
              <a:rPr sz="2800" spc="10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k2=0</a:t>
            </a:r>
            <a:r>
              <a:rPr sz="2800" spc="10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to</a:t>
            </a:r>
            <a:r>
              <a:rPr sz="2800" spc="1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09ACC"/>
                </a:solidFill>
                <a:latin typeface="Arial"/>
                <a:cs typeface="Arial"/>
              </a:rPr>
              <a:t>nFilterY-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321435" marR="5080" indent="491490">
              <a:lnSpc>
                <a:spcPct val="100000"/>
              </a:lnSpc>
            </a:pP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z(x,y)=z(x,y)+H(k1,k2)*I(x+k1,y+k2)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next</a:t>
            </a:r>
            <a:r>
              <a:rPr sz="2800" spc="-1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9ACC"/>
                </a:solidFill>
                <a:latin typeface="Arial"/>
                <a:cs typeface="Arial"/>
              </a:rPr>
              <a:t>k2</a:t>
            </a:r>
            <a:endParaRPr sz="2800">
              <a:latin typeface="Arial"/>
              <a:cs typeface="Arial"/>
            </a:endParaRPr>
          </a:p>
          <a:p>
            <a:pPr marL="407034" marR="5372735" indent="491490">
              <a:lnSpc>
                <a:spcPct val="100000"/>
              </a:lnSpc>
            </a:pP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next</a:t>
            </a:r>
            <a:r>
              <a:rPr sz="2800" spc="-10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09ACC"/>
                </a:solidFill>
                <a:latin typeface="Arial"/>
                <a:cs typeface="Arial"/>
              </a:rPr>
              <a:t>k1 </a:t>
            </a: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next</a:t>
            </a:r>
            <a:r>
              <a:rPr sz="2800" spc="-1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9ACC"/>
                </a:solidFill>
                <a:latin typeface="Arial"/>
                <a:cs typeface="Arial"/>
              </a:rPr>
              <a:t>Next</a:t>
            </a:r>
            <a:r>
              <a:rPr sz="2800" spc="-5" dirty="0">
                <a:solidFill>
                  <a:srgbClr val="009ACC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09ACC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5" dirty="0"/>
              <a:t> </a:t>
            </a:r>
            <a:r>
              <a:rPr spc="-10" dirty="0"/>
              <a:t>Konvolusi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708" y="1849673"/>
            <a:ext cx="299720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6845">
              <a:lnSpc>
                <a:spcPts val="2285"/>
              </a:lnSpc>
              <a:spcBef>
                <a:spcPts val="135"/>
              </a:spcBef>
            </a:pP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85"/>
              </a:lnSpc>
            </a:pPr>
            <a:r>
              <a:rPr sz="3150" spc="-502" baseline="-2645" dirty="0">
                <a:latin typeface="Times New Roman"/>
                <a:cs typeface="Times New Roman"/>
              </a:rPr>
              <a:t>1</a:t>
            </a:r>
            <a:r>
              <a:rPr sz="2100" spc="-335" dirty="0">
                <a:latin typeface="Symbol"/>
                <a:cs typeface="Symbol"/>
              </a:rPr>
              <a:t></a:t>
            </a:r>
            <a:r>
              <a:rPr sz="3150" spc="-502" baseline="-18518" dirty="0">
                <a:latin typeface="Symbol"/>
                <a:cs typeface="Symbol"/>
              </a:rPr>
              <a:t></a:t>
            </a:r>
            <a:endParaRPr sz="3150" baseline="-18518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8213" y="1849646"/>
            <a:ext cx="292100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35"/>
              </a:spcBef>
            </a:pPr>
            <a:r>
              <a:rPr sz="2100" spc="10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85"/>
              </a:lnSpc>
            </a:pPr>
            <a:r>
              <a:rPr sz="2100" spc="-355" dirty="0">
                <a:latin typeface="Symbol"/>
                <a:cs typeface="Symbol"/>
              </a:rPr>
              <a:t></a:t>
            </a:r>
            <a:r>
              <a:rPr sz="3150" spc="-532" baseline="-18518" dirty="0">
                <a:latin typeface="Symbol"/>
                <a:cs typeface="Symbol"/>
              </a:rPr>
              <a:t></a:t>
            </a:r>
            <a:r>
              <a:rPr sz="3150" spc="-532" baseline="-2645" dirty="0">
                <a:latin typeface="Times New Roman"/>
                <a:cs typeface="Times New Roman"/>
              </a:rPr>
              <a:t>1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6708" y="1589821"/>
            <a:ext cx="2997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50" spc="-37" baseline="-26455" dirty="0">
                <a:latin typeface="Times New Roman"/>
                <a:cs typeface="Times New Roman"/>
              </a:rPr>
              <a:t>1</a:t>
            </a:r>
            <a:r>
              <a:rPr sz="2100" spc="-2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7281" y="1228697"/>
            <a:ext cx="1628775" cy="12458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775"/>
              </a:spcBef>
              <a:tabLst>
                <a:tab pos="1002665" algn="l"/>
                <a:tab pos="1367155" algn="l"/>
              </a:tabLst>
            </a:pPr>
            <a:r>
              <a:rPr sz="3150" spc="-37" baseline="-3968" dirty="0">
                <a:latin typeface="Symbol"/>
                <a:cs typeface="Symbol"/>
              </a:rPr>
              <a:t>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3150" spc="-37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1002665" marR="476884" indent="-952500">
              <a:lnSpc>
                <a:spcPct val="126899"/>
              </a:lnSpc>
              <a:spcBef>
                <a:spcPts val="5"/>
              </a:spcBef>
              <a:tabLst>
                <a:tab pos="1007744" algn="l"/>
              </a:tabLst>
            </a:pPr>
            <a:r>
              <a:rPr sz="2100" i="1" dirty="0">
                <a:latin typeface="Times New Roman"/>
                <a:cs typeface="Times New Roman"/>
              </a:rPr>
              <a:t>H</a:t>
            </a:r>
            <a:r>
              <a:rPr sz="2100" i="1" spc="2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3150" spc="-37" baseline="26455" dirty="0">
                <a:latin typeface="Symbol"/>
                <a:cs typeface="Symbol"/>
              </a:rPr>
              <a:t>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	</a:t>
            </a:r>
            <a:r>
              <a:rPr sz="2100" spc="-50" dirty="0">
                <a:latin typeface="Times New Roman"/>
                <a:cs typeface="Times New Roman"/>
              </a:rPr>
              <a:t>4 1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6005" y="2306956"/>
            <a:ext cx="124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8995" y="2306956"/>
            <a:ext cx="1244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Symbol"/>
                <a:cs typeface="Symbol"/>
              </a:rPr>
              <a:t>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8029" y="1567031"/>
            <a:ext cx="3079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37" baseline="-26388" dirty="0">
                <a:latin typeface="Times New Roman"/>
                <a:cs typeface="Times New Roman"/>
              </a:rPr>
              <a:t>0</a:t>
            </a:r>
            <a:r>
              <a:rPr sz="2000" spc="-25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495" y="1223700"/>
            <a:ext cx="1525905" cy="15703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35"/>
              </a:spcBef>
              <a:tabLst>
                <a:tab pos="497840" algn="l"/>
                <a:tab pos="863600" algn="l"/>
                <a:tab pos="1229995" algn="l"/>
              </a:tabLst>
            </a:pPr>
            <a:r>
              <a:rPr sz="3000" spc="-37" baseline="-4166" dirty="0">
                <a:latin typeface="Symbol"/>
                <a:cs typeface="Symbol"/>
              </a:rPr>
              <a:t>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-4166" dirty="0">
                <a:latin typeface="Symbol"/>
                <a:cs typeface="Symbol"/>
              </a:rPr>
              <a:t></a:t>
            </a:r>
            <a:endParaRPr sz="3000" baseline="-4166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40"/>
              </a:spcBef>
              <a:tabLst>
                <a:tab pos="495934" algn="l"/>
                <a:tab pos="862330" algn="l"/>
                <a:tab pos="1362710" algn="l"/>
              </a:tabLst>
            </a:pPr>
            <a:r>
              <a:rPr sz="3000" spc="-37" baseline="26388" dirty="0">
                <a:latin typeface="Symbol"/>
                <a:cs typeface="Symbol"/>
              </a:rPr>
              <a:t>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75" baseline="-27777" dirty="0">
                <a:latin typeface="Symbol"/>
                <a:cs typeface="Symbol"/>
              </a:rPr>
              <a:t></a:t>
            </a:r>
            <a:endParaRPr sz="30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45"/>
              </a:spcBef>
              <a:tabLst>
                <a:tab pos="495934" algn="l"/>
                <a:tab pos="862330" algn="l"/>
                <a:tab pos="1229995" algn="l"/>
              </a:tabLst>
            </a:pPr>
            <a:r>
              <a:rPr sz="3000" spc="-37" baseline="2777" dirty="0">
                <a:latin typeface="Symbol"/>
                <a:cs typeface="Symbol"/>
              </a:rPr>
              <a:t>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2777" dirty="0">
                <a:latin typeface="Symbol"/>
                <a:cs typeface="Symbol"/>
              </a:rPr>
              <a:t></a:t>
            </a:r>
            <a:endParaRPr sz="3000" baseline="2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635"/>
              </a:spcBef>
              <a:tabLst>
                <a:tab pos="497840" algn="l"/>
                <a:tab pos="863600" algn="l"/>
                <a:tab pos="1229995" algn="l"/>
              </a:tabLst>
            </a:pPr>
            <a:r>
              <a:rPr sz="3000" spc="-37" baseline="-13888" dirty="0">
                <a:latin typeface="Symbol"/>
                <a:cs typeface="Symbol"/>
              </a:rPr>
              <a:t></a:t>
            </a:r>
            <a:r>
              <a:rPr sz="2000" spc="-2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0</a:t>
            </a:r>
            <a:r>
              <a:rPr sz="3000" spc="-37" baseline="-13888" dirty="0">
                <a:latin typeface="Symbol"/>
                <a:cs typeface="Symbol"/>
              </a:rPr>
              <a:t></a:t>
            </a:r>
            <a:endParaRPr sz="3000" baseline="-1388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0302" y="1876408"/>
            <a:ext cx="6388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3000" spc="-75" baseline="13888" dirty="0">
                <a:latin typeface="Symbol"/>
                <a:cs typeface="Symbol"/>
              </a:rPr>
              <a:t></a:t>
            </a:r>
            <a:endParaRPr sz="3000" baseline="1388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4893" y="3519327"/>
            <a:ext cx="50482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3225" algn="l"/>
              </a:tabLst>
            </a:pPr>
            <a:r>
              <a:rPr sz="1350" spc="-5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5196" y="2858515"/>
            <a:ext cx="670433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Karena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ukuran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adalah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3x3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simetri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terhadap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batas </a:t>
            </a:r>
            <a:r>
              <a:rPr sz="1800" dirty="0">
                <a:latin typeface="Arial"/>
                <a:cs typeface="Arial"/>
              </a:rPr>
              <a:t>perhitungan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adalah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untuk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setiap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posisi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842644" algn="ctr">
              <a:lnSpc>
                <a:spcPct val="100000"/>
              </a:lnSpc>
              <a:spcBef>
                <a:spcPts val="1125"/>
              </a:spcBef>
            </a:pPr>
            <a:r>
              <a:rPr sz="2350" i="1" dirty="0">
                <a:latin typeface="Times New Roman"/>
                <a:cs typeface="Times New Roman"/>
              </a:rPr>
              <a:t>y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i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i="1" spc="65" dirty="0">
                <a:latin typeface="Times New Roman"/>
                <a:cs typeface="Times New Roman"/>
              </a:rPr>
              <a:t>j</a:t>
            </a:r>
            <a:r>
              <a:rPr sz="2350" spc="65" dirty="0">
                <a:latin typeface="Times New Roman"/>
                <a:cs typeface="Times New Roman"/>
              </a:rPr>
              <a:t>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185" dirty="0">
                <a:latin typeface="Times New Roman"/>
                <a:cs typeface="Times New Roman"/>
              </a:rPr>
              <a:t> </a:t>
            </a:r>
            <a:r>
              <a:rPr sz="5325" baseline="-8607" dirty="0">
                <a:latin typeface="Symbol"/>
                <a:cs typeface="Symbol"/>
              </a:rPr>
              <a:t></a:t>
            </a:r>
            <a:r>
              <a:rPr sz="5325" spc="-465" baseline="-8607" dirty="0">
                <a:latin typeface="Times New Roman"/>
                <a:cs typeface="Times New Roman"/>
              </a:rPr>
              <a:t> </a:t>
            </a:r>
            <a:r>
              <a:rPr sz="5325" baseline="-8607" dirty="0">
                <a:latin typeface="Symbol"/>
                <a:cs typeface="Symbol"/>
              </a:rPr>
              <a:t></a:t>
            </a:r>
            <a:r>
              <a:rPr sz="5325" spc="-839" baseline="-8607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h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u</a:t>
            </a:r>
            <a:r>
              <a:rPr sz="2350" i="1" spc="-8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2,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v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1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2).</a:t>
            </a:r>
            <a:r>
              <a:rPr sz="2350" i="1" dirty="0">
                <a:latin typeface="Times New Roman"/>
                <a:cs typeface="Times New Roman"/>
              </a:rPr>
              <a:t>x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i</a:t>
            </a:r>
            <a:r>
              <a:rPr sz="2350" i="1" spc="-10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20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u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21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i="1" spc="-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v</a:t>
            </a:r>
            <a:r>
              <a:rPr sz="2350" spc="-25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R="1350010" algn="ctr">
              <a:lnSpc>
                <a:spcPct val="100000"/>
              </a:lnSpc>
              <a:spcBef>
                <a:spcPts val="210"/>
              </a:spcBef>
            </a:pPr>
            <a:r>
              <a:rPr sz="1350" i="1" dirty="0">
                <a:latin typeface="Times New Roman"/>
                <a:cs typeface="Times New Roman"/>
              </a:rPr>
              <a:t>v</a:t>
            </a:r>
            <a:r>
              <a:rPr sz="1350" dirty="0">
                <a:latin typeface="Symbol"/>
                <a:cs typeface="Symbol"/>
              </a:rPr>
              <a:t></a:t>
            </a:r>
            <a:r>
              <a:rPr sz="1350" dirty="0">
                <a:latin typeface="Times New Roman"/>
                <a:cs typeface="Times New Roman"/>
              </a:rPr>
              <a:t>1</a:t>
            </a:r>
            <a:r>
              <a:rPr sz="1350" i="1" dirty="0">
                <a:latin typeface="Times New Roman"/>
                <a:cs typeface="Times New Roman"/>
              </a:rPr>
              <a:t>u</a:t>
            </a:r>
            <a:r>
              <a:rPr sz="1350" i="1" spc="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Symbol"/>
                <a:cs typeface="Symbol"/>
              </a:rPr>
              <a:t>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6047" y="4735829"/>
            <a:ext cx="8210550" cy="1758950"/>
          </a:xfrm>
          <a:custGeom>
            <a:avLst/>
            <a:gdLst/>
            <a:ahLst/>
            <a:cxnLst/>
            <a:rect l="l" t="t" r="r" b="b"/>
            <a:pathLst>
              <a:path w="8210550" h="1758950">
                <a:moveTo>
                  <a:pt x="8210550" y="1758696"/>
                </a:moveTo>
                <a:lnTo>
                  <a:pt x="8210550" y="0"/>
                </a:lnTo>
                <a:lnTo>
                  <a:pt x="0" y="0"/>
                </a:lnTo>
                <a:lnTo>
                  <a:pt x="0" y="1758696"/>
                </a:lnTo>
                <a:lnTo>
                  <a:pt x="4571" y="175869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8200643" y="9144"/>
                </a:lnTo>
                <a:lnTo>
                  <a:pt x="8200643" y="4571"/>
                </a:lnTo>
                <a:lnTo>
                  <a:pt x="8205978" y="9144"/>
                </a:lnTo>
                <a:lnTo>
                  <a:pt x="8205978" y="1758696"/>
                </a:lnTo>
                <a:lnTo>
                  <a:pt x="8210550" y="1758696"/>
                </a:lnTo>
                <a:close/>
              </a:path>
              <a:path w="8210550" h="175895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8210550" h="1758950">
                <a:moveTo>
                  <a:pt x="9143" y="1749552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749552"/>
                </a:lnTo>
                <a:lnTo>
                  <a:pt x="9143" y="1749552"/>
                </a:lnTo>
                <a:close/>
              </a:path>
              <a:path w="8210550" h="1758950">
                <a:moveTo>
                  <a:pt x="8205978" y="1749552"/>
                </a:moveTo>
                <a:lnTo>
                  <a:pt x="4571" y="1749552"/>
                </a:lnTo>
                <a:lnTo>
                  <a:pt x="9143" y="1754124"/>
                </a:lnTo>
                <a:lnTo>
                  <a:pt x="9143" y="1758696"/>
                </a:lnTo>
                <a:lnTo>
                  <a:pt x="8200643" y="1758696"/>
                </a:lnTo>
                <a:lnTo>
                  <a:pt x="8200643" y="1754124"/>
                </a:lnTo>
                <a:lnTo>
                  <a:pt x="8205978" y="1749552"/>
                </a:lnTo>
                <a:close/>
              </a:path>
              <a:path w="8210550" h="1758950">
                <a:moveTo>
                  <a:pt x="9143" y="1758696"/>
                </a:moveTo>
                <a:lnTo>
                  <a:pt x="9143" y="1754124"/>
                </a:lnTo>
                <a:lnTo>
                  <a:pt x="4571" y="1749552"/>
                </a:lnTo>
                <a:lnTo>
                  <a:pt x="4571" y="1758696"/>
                </a:lnTo>
                <a:lnTo>
                  <a:pt x="9143" y="1758696"/>
                </a:lnTo>
                <a:close/>
              </a:path>
              <a:path w="8210550" h="1758950">
                <a:moveTo>
                  <a:pt x="8205978" y="9144"/>
                </a:moveTo>
                <a:lnTo>
                  <a:pt x="8200643" y="4571"/>
                </a:lnTo>
                <a:lnTo>
                  <a:pt x="8200643" y="9144"/>
                </a:lnTo>
                <a:lnTo>
                  <a:pt x="8205978" y="9144"/>
                </a:lnTo>
                <a:close/>
              </a:path>
              <a:path w="8210550" h="1758950">
                <a:moveTo>
                  <a:pt x="8205978" y="1749552"/>
                </a:moveTo>
                <a:lnTo>
                  <a:pt x="8205978" y="9144"/>
                </a:lnTo>
                <a:lnTo>
                  <a:pt x="8200643" y="9144"/>
                </a:lnTo>
                <a:lnTo>
                  <a:pt x="8200643" y="1749552"/>
                </a:lnTo>
                <a:lnTo>
                  <a:pt x="8205978" y="1749552"/>
                </a:lnTo>
                <a:close/>
              </a:path>
              <a:path w="8210550" h="1758950">
                <a:moveTo>
                  <a:pt x="8205978" y="1758696"/>
                </a:moveTo>
                <a:lnTo>
                  <a:pt x="8205978" y="1749552"/>
                </a:lnTo>
                <a:lnTo>
                  <a:pt x="8200643" y="1754124"/>
                </a:lnTo>
                <a:lnTo>
                  <a:pt x="8200643" y="1758696"/>
                </a:lnTo>
                <a:lnTo>
                  <a:pt x="8205978" y="1758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9353" y="4767326"/>
            <a:ext cx="80314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4919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Y(2,3)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H(1,1).X(1,2)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H(1,2).X(1,3)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H(1,3).X(1,4)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R="2441575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H(2,1).X(2,2)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H(2,2).X(2,3)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H(2,3).X(2,4)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H(3,1).X(3,2)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H(3,2).X(2,3)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H(3,3).X(3,4)</a:t>
            </a:r>
            <a:endParaRPr sz="18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(1)(0)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(1)(0)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(1)(0)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(1)(1)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(4)(1)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(1)(0)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(1)(1)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(1)(1)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(1)(0)</a:t>
            </a:r>
            <a:endParaRPr sz="18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711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2683</Words>
  <Application>Microsoft Office PowerPoint</Application>
  <PresentationFormat>Custom</PresentationFormat>
  <Paragraphs>366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Courier New</vt:lpstr>
      <vt:lpstr>Impact</vt:lpstr>
      <vt:lpstr>Symbol</vt:lpstr>
      <vt:lpstr>Times New Roman</vt:lpstr>
      <vt:lpstr>Office Theme</vt:lpstr>
      <vt:lpstr>Image Convolution/Filtering</vt:lpstr>
      <vt:lpstr>Materi</vt:lpstr>
      <vt:lpstr>Prinsip Filter Dalam Image Processing</vt:lpstr>
      <vt:lpstr>Prinsip Filter Dalam Image Processing</vt:lpstr>
      <vt:lpstr>Prinsip Filter Dalam Image Processing</vt:lpstr>
      <vt:lpstr>Konvolusi</vt:lpstr>
      <vt:lpstr>Proses Konvolusi</vt:lpstr>
      <vt:lpstr>Algoritma Konvolusi</vt:lpstr>
      <vt:lpstr>Contoh Konvolusi</vt:lpstr>
      <vt:lpstr>Contoh Konvolusi</vt:lpstr>
      <vt:lpstr>Filter Kernel</vt:lpstr>
      <vt:lpstr>Low Pass Filter</vt:lpstr>
      <vt:lpstr>High Pass Filter</vt:lpstr>
      <vt:lpstr>Band Pass Filter</vt:lpstr>
      <vt:lpstr>Reduksi Noise</vt:lpstr>
      <vt:lpstr>Materi</vt:lpstr>
      <vt:lpstr>Sekilas Tentang Noise Pada Citra</vt:lpstr>
      <vt:lpstr>Macam-Macam Noise</vt:lpstr>
      <vt:lpstr>Noise Gaussian</vt:lpstr>
      <vt:lpstr>Noise Gaussian</vt:lpstr>
      <vt:lpstr>Noise Speckle</vt:lpstr>
      <vt:lpstr>Noise Speckle</vt:lpstr>
      <vt:lpstr>Noise Salt &amp; Pepper</vt:lpstr>
      <vt:lpstr>Noise Salt &amp; Pepper</vt:lpstr>
      <vt:lpstr>Reduksi Noise</vt:lpstr>
      <vt:lpstr>Filter Rata-Rata</vt:lpstr>
      <vt:lpstr>Hasil Filter Rata-rata</vt:lpstr>
      <vt:lpstr>Filter Gaussian</vt:lpstr>
      <vt:lpstr>Hasil Filter Gaussian</vt:lpstr>
      <vt:lpstr>Filter Median</vt:lpstr>
      <vt:lpstr>Hasil Filter Median</vt:lpstr>
      <vt:lpstr>Perbandingan Hasil Filter Reduksi Noise</vt:lpstr>
      <vt:lpstr>PowerPoint Presentation</vt:lpstr>
      <vt:lpstr>Deteksi Tepi</vt:lpstr>
      <vt:lpstr>Metode Untuk Deteksi Tepi</vt:lpstr>
      <vt:lpstr>Metode Robert</vt:lpstr>
      <vt:lpstr>Metode Robert</vt:lpstr>
      <vt:lpstr>Hasil Metode Robert</vt:lpstr>
      <vt:lpstr>Metode Prewitt</vt:lpstr>
      <vt:lpstr>Metode Prewitt</vt:lpstr>
      <vt:lpstr>Hasil Metode Prewitt</vt:lpstr>
      <vt:lpstr>Metode Sobel</vt:lpstr>
      <vt:lpstr>Metode Sobel</vt:lpstr>
      <vt:lpstr>Hasil Metode Sobel</vt:lpstr>
      <vt:lpstr>Filter Laplacian</vt:lpstr>
      <vt:lpstr>Filter Laplacian</vt:lpstr>
      <vt:lpstr>Hasil Filter Laplacian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Image Filtering.ppt [Compatibility Mode]</dc:title>
  <dc:creator>basuki</dc:creator>
  <cp:lastModifiedBy>Heru Wahyu Herwanto</cp:lastModifiedBy>
  <cp:revision>1</cp:revision>
  <dcterms:created xsi:type="dcterms:W3CDTF">2022-10-03T22:03:56Z</dcterms:created>
  <dcterms:modified xsi:type="dcterms:W3CDTF">2022-10-04T21:22:58Z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2022-10-03T00:00:00Z</vt:filetime>
  </property>
  <property fmtid="{D5CDD505-2E9C-101B-9397-08002B2CF9AE}" pid="5" name="Producer">
    <vt:lpwstr>Acrobat Distiller 10.0.0 (Windows)</vt:lpwstr>
  </property>
</Properties>
</file>