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50C0-BEF6-4E84-A046-B8EF464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9EA3-0F69-44EE-9EF7-9C0C76C0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6E27-30D5-4718-B369-FF5A3162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1396-5ED4-4366-99A5-9B27FA8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ABC5-7221-444B-A2CB-777524A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3C40-AA00-4A45-A8BC-A232A236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31A0-D0D3-4A18-8793-90DEDD14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0B7E-14F6-44DA-8B3C-7430150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D937-EE1C-4560-BC83-31A2DD9E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4152-A35C-49C4-8B8F-B5EBE259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E4C74-A771-493A-BF56-FF2626C55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D2E4-ED9A-44EE-B5F8-B8417357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0E73-85FD-4506-9ABE-0BE89533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8DF0-DF0B-4FF4-B61F-A6371774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8450-065C-423B-9CD0-312F3D77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08C-991E-4A78-9104-04A30859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710C-E0D3-482E-8B2E-00329DB5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4D5F-3D79-4CC1-BED0-62988933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1375-E062-46C0-A224-7DEA0EA9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8E17-A077-467E-8959-C334BD62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30A2-604F-4DB0-B45B-A7A77068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E135-69BD-4181-A701-51F1BD82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22DC-EDEE-4AE2-9D97-9C0FFB7A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2EB6-9755-4650-AACE-00D92B1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5858-6D25-4D84-8376-411AB608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1510-E607-43BD-8CA7-2F196341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2813-E9BB-4BE7-A7B4-3CE71D34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A02C-BBD3-4E0D-BA04-42E9FD4A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261A-A6DE-4261-9B8A-D8940856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68157-157D-40FA-8AE0-54816562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C757-E5FE-438B-812D-2BFD9D4B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0B2A-D849-4CE4-910E-1F6308FB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9083-500A-4838-9392-B497228E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604B-0803-4676-AA5F-4B29450E7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68A8-FB4B-4B0B-84A7-612CD61F7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ADECF-EE24-4D6C-9C35-D4AC37142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2532E-A32D-49CF-BA4F-BCD29C55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D49B-A6F3-410E-81A4-C310EEB0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F49EB-9FBB-4EF4-8B87-E3A87F7A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93B-5FD7-443B-B727-F4864AD8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73BBD-27A5-4DFA-85F7-C7EC0CBB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B506C-0093-4A70-BB42-430B1DA4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0C59-9260-4CA7-B14E-23A5A588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84EFC-E666-4EBB-9A87-8ED5A67F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BA2B8-100E-4BC8-8B56-16E88032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5883A-8EB9-4BC1-8554-BADA41A0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80E7-3C94-45ED-AAFB-15E5D983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25D4-2826-413D-81D4-2894EA87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33DE2-3312-45AA-B582-A341E6B9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7A13-9434-4B7E-908F-657A7EE9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30E1-7594-435F-947C-063FA18C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A1E1-6CF7-4FC2-B5E2-600E68CB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7FD-ADE8-4C6D-90EF-0048194A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0B05-5E65-420F-8A29-2FB44E7E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03FF0-39E5-4EC5-8252-5B7DE0F1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0AE82-13E8-405C-A5EB-DE19EA3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E61AD-E760-4297-A9D7-6D9F42F4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6F55-4D28-46D5-9F14-84144BF3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88CB3-1C90-4CD2-8D56-E00714C7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40A-84D2-4D5C-A1F7-227D2D1B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D3C4-1E7E-4042-B17A-4584C8118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D6D4-9EF0-4395-9514-5272CAE96E1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0058-081B-4A6C-81AB-AFAE8515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77D2-58C9-43CB-AC84-638845D0B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159-E229-48A3-B4D5-E664CE2E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6E619-1F85-46B9-AE1A-BB56E2D3B6E2}"/>
              </a:ext>
            </a:extLst>
          </p:cNvPr>
          <p:cNvSpPr/>
          <p:nvPr/>
        </p:nvSpPr>
        <p:spPr>
          <a:xfrm>
            <a:off x="722724" y="3749949"/>
            <a:ext cx="3017549" cy="45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(dev)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409AD-6150-4A89-87B5-BACB2229CE17}"/>
              </a:ext>
            </a:extLst>
          </p:cNvPr>
          <p:cNvSpPr/>
          <p:nvPr/>
        </p:nvSpPr>
        <p:spPr>
          <a:xfrm>
            <a:off x="722724" y="842602"/>
            <a:ext cx="3010989" cy="290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B8ECB6-0F3B-4BC7-8981-BD9B05172A40}"/>
              </a:ext>
            </a:extLst>
          </p:cNvPr>
          <p:cNvSpPr/>
          <p:nvPr/>
        </p:nvSpPr>
        <p:spPr>
          <a:xfrm>
            <a:off x="1419953" y="2095257"/>
            <a:ext cx="1737360" cy="622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 (Node.js)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4ABD7-02C8-447B-8668-8C5042FAD05D}"/>
              </a:ext>
            </a:extLst>
          </p:cNvPr>
          <p:cNvSpPr/>
          <p:nvPr/>
        </p:nvSpPr>
        <p:spPr>
          <a:xfrm>
            <a:off x="1419953" y="1373826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A738E-09DB-4DB4-ACDB-15E730C61A53}"/>
              </a:ext>
            </a:extLst>
          </p:cNvPr>
          <p:cNvSpPr/>
          <p:nvPr/>
        </p:nvSpPr>
        <p:spPr>
          <a:xfrm>
            <a:off x="1648553" y="1297626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371B6-0E9B-4F88-93BD-6F1A0314C7EC}"/>
              </a:ext>
            </a:extLst>
          </p:cNvPr>
          <p:cNvSpPr/>
          <p:nvPr/>
        </p:nvSpPr>
        <p:spPr>
          <a:xfrm>
            <a:off x="1877153" y="1221426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E6D97-A466-4257-BF5B-16F3970DFE88}"/>
              </a:ext>
            </a:extLst>
          </p:cNvPr>
          <p:cNvSpPr/>
          <p:nvPr/>
        </p:nvSpPr>
        <p:spPr>
          <a:xfrm>
            <a:off x="2060033" y="1124942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 JS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F91F1C-606D-4C3D-A981-BF02F70C63B8}"/>
              </a:ext>
            </a:extLst>
          </p:cNvPr>
          <p:cNvSpPr/>
          <p:nvPr/>
        </p:nvSpPr>
        <p:spPr>
          <a:xfrm>
            <a:off x="1179923" y="1021128"/>
            <a:ext cx="2221230" cy="2181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0CE921-E89F-4024-BACE-D57699A01E8F}"/>
              </a:ext>
            </a:extLst>
          </p:cNvPr>
          <p:cNvCxnSpPr/>
          <p:nvPr/>
        </p:nvCxnSpPr>
        <p:spPr>
          <a:xfrm>
            <a:off x="2069285" y="4363905"/>
            <a:ext cx="0" cy="35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C7DC6429-3FFF-4210-9E53-45817F1C5A3F}"/>
              </a:ext>
            </a:extLst>
          </p:cNvPr>
          <p:cNvSpPr/>
          <p:nvPr/>
        </p:nvSpPr>
        <p:spPr>
          <a:xfrm>
            <a:off x="1474925" y="4720955"/>
            <a:ext cx="11430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Local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68787-0251-4D12-92A2-773BD8C3D7F4}"/>
              </a:ext>
            </a:extLst>
          </p:cNvPr>
          <p:cNvCxnSpPr/>
          <p:nvPr/>
        </p:nvCxnSpPr>
        <p:spPr>
          <a:xfrm>
            <a:off x="9523823" y="4479471"/>
            <a:ext cx="0" cy="35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4AB2E81A-BC3A-4663-A85B-CE80FC0CE9EA}"/>
              </a:ext>
            </a:extLst>
          </p:cNvPr>
          <p:cNvSpPr/>
          <p:nvPr/>
        </p:nvSpPr>
        <p:spPr>
          <a:xfrm>
            <a:off x="8114123" y="4757648"/>
            <a:ext cx="2819400" cy="13995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EE197-9663-4CF0-BFEF-2EB543DCC0C6}"/>
              </a:ext>
            </a:extLst>
          </p:cNvPr>
          <p:cNvSpPr/>
          <p:nvPr/>
        </p:nvSpPr>
        <p:spPr>
          <a:xfrm>
            <a:off x="8114124" y="842602"/>
            <a:ext cx="3010989" cy="290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0845E6-A3AD-4516-BE19-3CD14A705D80}"/>
              </a:ext>
            </a:extLst>
          </p:cNvPr>
          <p:cNvSpPr/>
          <p:nvPr/>
        </p:nvSpPr>
        <p:spPr>
          <a:xfrm>
            <a:off x="8114124" y="3730560"/>
            <a:ext cx="3017549" cy="45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(prod)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F5D978A9-BC38-4648-8570-28A6FA0558FD}"/>
              </a:ext>
            </a:extLst>
          </p:cNvPr>
          <p:cNvSpPr/>
          <p:nvPr/>
        </p:nvSpPr>
        <p:spPr>
          <a:xfrm>
            <a:off x="4421704" y="3232106"/>
            <a:ext cx="1177820" cy="498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0D904D9D-043A-456A-80D0-1F5559F19242}"/>
              </a:ext>
            </a:extLst>
          </p:cNvPr>
          <p:cNvSpPr/>
          <p:nvPr/>
        </p:nvSpPr>
        <p:spPr>
          <a:xfrm>
            <a:off x="6209124" y="3242992"/>
            <a:ext cx="1177820" cy="498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08D2B3-6366-48AB-B21D-093CED6BA5BE}"/>
              </a:ext>
            </a:extLst>
          </p:cNvPr>
          <p:cNvSpPr/>
          <p:nvPr/>
        </p:nvSpPr>
        <p:spPr>
          <a:xfrm>
            <a:off x="4430943" y="1326247"/>
            <a:ext cx="3010989" cy="114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and test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63C352-2710-4559-B4AA-DDE22E31D1A7}"/>
              </a:ext>
            </a:extLst>
          </p:cNvPr>
          <p:cNvCxnSpPr/>
          <p:nvPr/>
        </p:nvCxnSpPr>
        <p:spPr>
          <a:xfrm>
            <a:off x="3542124" y="1983426"/>
            <a:ext cx="11430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891116-05BE-4F90-9E03-444E5310B92D}"/>
              </a:ext>
            </a:extLst>
          </p:cNvPr>
          <p:cNvCxnSpPr>
            <a:stCxn id="19" idx="1"/>
          </p:cNvCxnSpPr>
          <p:nvPr/>
        </p:nvCxnSpPr>
        <p:spPr>
          <a:xfrm flipV="1">
            <a:off x="5010614" y="2593026"/>
            <a:ext cx="493664" cy="6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E89076-2ECE-45F9-910B-9F41EFB23E3D}"/>
              </a:ext>
            </a:extLst>
          </p:cNvPr>
          <p:cNvCxnSpPr>
            <a:stCxn id="21" idx="2"/>
          </p:cNvCxnSpPr>
          <p:nvPr/>
        </p:nvCxnSpPr>
        <p:spPr>
          <a:xfrm>
            <a:off x="5936438" y="2468867"/>
            <a:ext cx="513259" cy="7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F35341-5650-4963-86DB-4E4F21FFBC5B}"/>
              </a:ext>
            </a:extLst>
          </p:cNvPr>
          <p:cNvCxnSpPr>
            <a:stCxn id="20" idx="1"/>
          </p:cNvCxnSpPr>
          <p:nvPr/>
        </p:nvCxnSpPr>
        <p:spPr>
          <a:xfrm flipV="1">
            <a:off x="6798034" y="2081806"/>
            <a:ext cx="1468490" cy="11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30F310-3D45-4216-85A2-03EA853B4E36}"/>
              </a:ext>
            </a:extLst>
          </p:cNvPr>
          <p:cNvSpPr/>
          <p:nvPr/>
        </p:nvSpPr>
        <p:spPr>
          <a:xfrm>
            <a:off x="8876124" y="2099293"/>
            <a:ext cx="1737360" cy="622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 (Node.js)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D4495-FF71-49BA-8E86-CEBE1DAA30DA}"/>
              </a:ext>
            </a:extLst>
          </p:cNvPr>
          <p:cNvSpPr/>
          <p:nvPr/>
        </p:nvSpPr>
        <p:spPr>
          <a:xfrm>
            <a:off x="8876124" y="1377862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BD3E48-A6A3-46BA-88B6-6E5EE340463D}"/>
              </a:ext>
            </a:extLst>
          </p:cNvPr>
          <p:cNvSpPr/>
          <p:nvPr/>
        </p:nvSpPr>
        <p:spPr>
          <a:xfrm>
            <a:off x="9104724" y="1301662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877207-70ED-4F9E-B889-183D7FEB3E24}"/>
              </a:ext>
            </a:extLst>
          </p:cNvPr>
          <p:cNvSpPr/>
          <p:nvPr/>
        </p:nvSpPr>
        <p:spPr>
          <a:xfrm>
            <a:off x="9333324" y="1225462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4F7C70-1A00-401F-85F7-56296063E851}"/>
              </a:ext>
            </a:extLst>
          </p:cNvPr>
          <p:cNvSpPr/>
          <p:nvPr/>
        </p:nvSpPr>
        <p:spPr>
          <a:xfrm>
            <a:off x="9561924" y="1149262"/>
            <a:ext cx="10515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 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03A18F-72E3-43FA-A8B5-14299B1639D6}"/>
              </a:ext>
            </a:extLst>
          </p:cNvPr>
          <p:cNvSpPr/>
          <p:nvPr/>
        </p:nvSpPr>
        <p:spPr>
          <a:xfrm>
            <a:off x="8636094" y="1025164"/>
            <a:ext cx="2221230" cy="2181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E5F09D-CF3A-40BE-AFDD-EFC4003C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75" y="3931590"/>
            <a:ext cx="787004" cy="7158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B6839F-2257-458A-AA6C-7334DC6E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18" y="1355833"/>
            <a:ext cx="913290" cy="8090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395E74-F1E1-40A3-A069-4C7D03059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20" y="3821620"/>
            <a:ext cx="935778" cy="935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79D0214-3E73-4459-8F16-0C3098302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28" y="1425501"/>
            <a:ext cx="673792" cy="6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7B4D2D-B140-44B5-AB9B-2DFA678735ED}"/>
              </a:ext>
            </a:extLst>
          </p:cNvPr>
          <p:cNvSpPr/>
          <p:nvPr/>
        </p:nvSpPr>
        <p:spPr>
          <a:xfrm>
            <a:off x="0" y="5439568"/>
            <a:ext cx="12192000" cy="1418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A661D-4DB8-460D-92EB-F9169849DB94}"/>
              </a:ext>
            </a:extLst>
          </p:cNvPr>
          <p:cNvSpPr/>
          <p:nvPr/>
        </p:nvSpPr>
        <p:spPr>
          <a:xfrm>
            <a:off x="16376" y="3887632"/>
            <a:ext cx="12140915" cy="15714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FCA12-BA6B-4D61-BD16-77B3EDF4CDCB}"/>
              </a:ext>
            </a:extLst>
          </p:cNvPr>
          <p:cNvSpPr/>
          <p:nvPr/>
        </p:nvSpPr>
        <p:spPr>
          <a:xfrm>
            <a:off x="0" y="9376"/>
            <a:ext cx="12157291" cy="3870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7C1752B-0FE4-4034-BAC4-DB97F383E444}"/>
              </a:ext>
            </a:extLst>
          </p:cNvPr>
          <p:cNvSpPr/>
          <p:nvPr/>
        </p:nvSpPr>
        <p:spPr>
          <a:xfrm>
            <a:off x="1313709" y="1030888"/>
            <a:ext cx="3493707" cy="264384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AFC4AC3-4629-4DFD-B1A0-CA971CFE4787}"/>
              </a:ext>
            </a:extLst>
          </p:cNvPr>
          <p:cNvSpPr/>
          <p:nvPr/>
        </p:nvSpPr>
        <p:spPr>
          <a:xfrm>
            <a:off x="6564058" y="1680499"/>
            <a:ext cx="923018" cy="1048037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Package/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Image Repo(s)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B7925-C942-42B6-A7CC-C074F13ECFDB}"/>
              </a:ext>
            </a:extLst>
          </p:cNvPr>
          <p:cNvSpPr txBox="1"/>
          <p:nvPr/>
        </p:nvSpPr>
        <p:spPr>
          <a:xfrm>
            <a:off x="180272" y="6048883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0EBD8-CA94-4716-8340-8EBBEB0C2387}"/>
              </a:ext>
            </a:extLst>
          </p:cNvPr>
          <p:cNvSpPr txBox="1"/>
          <p:nvPr/>
        </p:nvSpPr>
        <p:spPr>
          <a:xfrm>
            <a:off x="132377" y="2121350"/>
            <a:ext cx="97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CEBF4-70AD-4307-8543-60B865E79258}"/>
              </a:ext>
            </a:extLst>
          </p:cNvPr>
          <p:cNvSpPr txBox="1"/>
          <p:nvPr/>
        </p:nvSpPr>
        <p:spPr>
          <a:xfrm>
            <a:off x="204141" y="4488944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stages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8AAD1-F4E7-4407-93C3-3ADEA78189A3}"/>
              </a:ext>
            </a:extLst>
          </p:cNvPr>
          <p:cNvSpPr/>
          <p:nvPr/>
        </p:nvSpPr>
        <p:spPr>
          <a:xfrm>
            <a:off x="2152332" y="2374541"/>
            <a:ext cx="1327700" cy="393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Choreography definition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9B4EE-7B3A-4AC9-A0E1-459F344F279B}"/>
              </a:ext>
            </a:extLst>
          </p:cNvPr>
          <p:cNvSpPr/>
          <p:nvPr/>
        </p:nvSpPr>
        <p:spPr>
          <a:xfrm>
            <a:off x="5137166" y="1785720"/>
            <a:ext cx="1084087" cy="839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676B9-A18F-4592-B088-C6AD5862C0CB}"/>
              </a:ext>
            </a:extLst>
          </p:cNvPr>
          <p:cNvSpPr/>
          <p:nvPr/>
        </p:nvSpPr>
        <p:spPr>
          <a:xfrm>
            <a:off x="7880322" y="1983473"/>
            <a:ext cx="923018" cy="4510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Release automation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08DDD-5BDD-479B-8376-22D254EF12E2}"/>
              </a:ext>
            </a:extLst>
          </p:cNvPr>
          <p:cNvSpPr/>
          <p:nvPr/>
        </p:nvSpPr>
        <p:spPr>
          <a:xfrm>
            <a:off x="2079701" y="517438"/>
            <a:ext cx="8642463" cy="4257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Continuous Delivery Choreography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FC3CA-9160-45CB-8946-94058E3671A8}"/>
              </a:ext>
            </a:extLst>
          </p:cNvPr>
          <p:cNvSpPr/>
          <p:nvPr/>
        </p:nvSpPr>
        <p:spPr>
          <a:xfrm>
            <a:off x="6254455" y="4433786"/>
            <a:ext cx="848659" cy="6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Functional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C8D52-34BB-40BC-BDCC-F8C25EEC80E7}"/>
              </a:ext>
            </a:extLst>
          </p:cNvPr>
          <p:cNvSpPr/>
          <p:nvPr/>
        </p:nvSpPr>
        <p:spPr>
          <a:xfrm>
            <a:off x="7278030" y="4433786"/>
            <a:ext cx="848659" cy="6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Integration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5083D-1173-4F6A-A5E1-F28E3E424291}"/>
              </a:ext>
            </a:extLst>
          </p:cNvPr>
          <p:cNvSpPr/>
          <p:nvPr/>
        </p:nvSpPr>
        <p:spPr>
          <a:xfrm>
            <a:off x="8301605" y="4433786"/>
            <a:ext cx="848659" cy="6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Load 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06524-0495-45FC-ABC9-41938ACB0B19}"/>
              </a:ext>
            </a:extLst>
          </p:cNvPr>
          <p:cNvSpPr/>
          <p:nvPr/>
        </p:nvSpPr>
        <p:spPr>
          <a:xfrm>
            <a:off x="9325180" y="4433786"/>
            <a:ext cx="848659" cy="6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Acceptance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0038D9-DE89-467C-9B3E-0A8A8E529C2F}"/>
              </a:ext>
            </a:extLst>
          </p:cNvPr>
          <p:cNvSpPr/>
          <p:nvPr/>
        </p:nvSpPr>
        <p:spPr>
          <a:xfrm>
            <a:off x="10594233" y="4433786"/>
            <a:ext cx="848659" cy="6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A4F6E-596E-431D-806D-8DB15E5A645F}"/>
              </a:ext>
            </a:extLst>
          </p:cNvPr>
          <p:cNvSpPr/>
          <p:nvPr/>
        </p:nvSpPr>
        <p:spPr>
          <a:xfrm>
            <a:off x="2073349" y="95185"/>
            <a:ext cx="8642464" cy="240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Release Management/ Value Stream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B35C73-A915-430D-BBFA-18560B0AF73E}"/>
              </a:ext>
            </a:extLst>
          </p:cNvPr>
          <p:cNvSpPr/>
          <p:nvPr/>
        </p:nvSpPr>
        <p:spPr>
          <a:xfrm>
            <a:off x="10594233" y="1983472"/>
            <a:ext cx="842309" cy="4510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A4B1F6-995C-4DE1-B268-21BB28715D65}"/>
              </a:ext>
            </a:extLst>
          </p:cNvPr>
          <p:cNvSpPr/>
          <p:nvPr/>
        </p:nvSpPr>
        <p:spPr>
          <a:xfrm>
            <a:off x="9132311" y="1994574"/>
            <a:ext cx="858005" cy="4190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Load 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3E90F3-3B4A-4A35-B8A1-B5A0CF97386D}"/>
              </a:ext>
            </a:extLst>
          </p:cNvPr>
          <p:cNvSpPr/>
          <p:nvPr/>
        </p:nvSpPr>
        <p:spPr>
          <a:xfrm>
            <a:off x="4962549" y="6290272"/>
            <a:ext cx="6600045" cy="326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Infrastructure Services (Cloud)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84D195-14C1-41CD-9AE6-A9FF48A943D8}"/>
              </a:ext>
            </a:extLst>
          </p:cNvPr>
          <p:cNvSpPr/>
          <p:nvPr/>
        </p:nvSpPr>
        <p:spPr>
          <a:xfrm>
            <a:off x="3907337" y="1973777"/>
            <a:ext cx="713359" cy="99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Product code – Retail-Application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DDBB3A-B716-4380-8531-C4AEF626F8BA}"/>
              </a:ext>
            </a:extLst>
          </p:cNvPr>
          <p:cNvSpPr/>
          <p:nvPr/>
        </p:nvSpPr>
        <p:spPr>
          <a:xfrm>
            <a:off x="1966597" y="1973777"/>
            <a:ext cx="1751670" cy="14274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Pipeline as code(Jenkins Pipeline code)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7776A0-168A-44E0-98B0-3217A7ECD9CD}"/>
              </a:ext>
            </a:extLst>
          </p:cNvPr>
          <p:cNvSpPr/>
          <p:nvPr/>
        </p:nvSpPr>
        <p:spPr>
          <a:xfrm>
            <a:off x="2158469" y="6226789"/>
            <a:ext cx="1327700" cy="4510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Infrastructure automation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761FF2-1535-43DD-B8B4-B1A2A06B7133}"/>
              </a:ext>
            </a:extLst>
          </p:cNvPr>
          <p:cNvSpPr/>
          <p:nvPr/>
        </p:nvSpPr>
        <p:spPr>
          <a:xfrm>
            <a:off x="2152332" y="2868459"/>
            <a:ext cx="1327700" cy="4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Infrastructure definition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C35FDB2-B72A-4035-A0DC-07FB8ACDEA64}"/>
              </a:ext>
            </a:extLst>
          </p:cNvPr>
          <p:cNvCxnSpPr>
            <a:cxnSpLocks/>
          </p:cNvCxnSpPr>
          <p:nvPr/>
        </p:nvCxnSpPr>
        <p:spPr>
          <a:xfrm rot="5400000">
            <a:off x="7829438" y="1471077"/>
            <a:ext cx="1024791" cy="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C498537-91C6-4E90-B10D-A6B397B6D20F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rot="16200000" flipH="1">
            <a:off x="1348994" y="4753463"/>
            <a:ext cx="2940513" cy="6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ECE80D-D321-418F-9F0D-C1848326E44E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3486169" y="6452300"/>
            <a:ext cx="1476380" cy="1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C0EC7D6-5030-475B-A4E7-B2672408E5F7}"/>
              </a:ext>
            </a:extLst>
          </p:cNvPr>
          <p:cNvCxnSpPr>
            <a:cxnSpLocks/>
            <a:stCxn id="12" idx="1"/>
            <a:endCxn id="15" idx="1"/>
          </p:cNvCxnSpPr>
          <p:nvPr/>
        </p:nvCxnSpPr>
        <p:spPr>
          <a:xfrm rot="10800000">
            <a:off x="2079702" y="730320"/>
            <a:ext cx="72631" cy="1841042"/>
          </a:xfrm>
          <a:prstGeom prst="bentConnector3">
            <a:avLst>
              <a:gd name="adj1" fmla="val 4147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03F716A-4931-46D5-9C96-36F787933D1C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4620696" y="2205438"/>
            <a:ext cx="516470" cy="265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2C4D72-D18B-4B0E-A7F3-3BCEF3463AD8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6221253" y="2204518"/>
            <a:ext cx="342805" cy="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A88646D-959C-47E6-B1CC-4613B818B485}"/>
              </a:ext>
            </a:extLst>
          </p:cNvPr>
          <p:cNvCxnSpPr>
            <a:cxnSpLocks/>
            <a:stCxn id="8" idx="4"/>
            <a:endCxn id="14" idx="1"/>
          </p:cNvCxnSpPr>
          <p:nvPr/>
        </p:nvCxnSpPr>
        <p:spPr>
          <a:xfrm>
            <a:off x="7487076" y="2204518"/>
            <a:ext cx="393246" cy="4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69CB3A-F76D-43BB-BC86-4606CA0C2252}"/>
              </a:ext>
            </a:extLst>
          </p:cNvPr>
          <p:cNvCxnSpPr>
            <a:cxnSpLocks/>
            <a:stCxn id="18" idx="2"/>
            <a:endCxn id="81" idx="3"/>
          </p:cNvCxnSpPr>
          <p:nvPr/>
        </p:nvCxnSpPr>
        <p:spPr>
          <a:xfrm rot="5400000" flipH="1" flipV="1">
            <a:off x="7532743" y="1682292"/>
            <a:ext cx="4623419" cy="2237036"/>
          </a:xfrm>
          <a:prstGeom prst="bentConnector4">
            <a:avLst>
              <a:gd name="adj1" fmla="val -4944"/>
              <a:gd name="adj2" fmla="val 131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744176-B2FC-4B58-B61F-CFA7734ED8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07931" y="3409984"/>
            <a:ext cx="1999293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8DB4668-AAA2-42EF-A12F-653CBE26EEEA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5251059" y="1357569"/>
            <a:ext cx="856300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7379BF2-EFCF-4606-BF19-247927DA6DB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8046024" y="2730300"/>
            <a:ext cx="1999292" cy="1407679"/>
          </a:xfrm>
          <a:prstGeom prst="bentConnector3">
            <a:avLst>
              <a:gd name="adj1" fmla="val 89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B20A43-E44D-4A6F-9C2E-FCD48348AB4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510662" y="2602617"/>
            <a:ext cx="1999292" cy="1663046"/>
          </a:xfrm>
          <a:prstGeom prst="bentConnector3">
            <a:avLst>
              <a:gd name="adj1" fmla="val 90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8BEB421-504E-4761-ACC8-6F0F817B7EAC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7534237" y="3242088"/>
            <a:ext cx="1999292" cy="384104"/>
          </a:xfrm>
          <a:prstGeom prst="bentConnector3">
            <a:avLst>
              <a:gd name="adj1" fmla="val 89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80AEDE9-00AE-430B-BE0E-F136B37A2B85}"/>
              </a:ext>
            </a:extLst>
          </p:cNvPr>
          <p:cNvCxnSpPr>
            <a:cxnSpLocks/>
          </p:cNvCxnSpPr>
          <p:nvPr/>
        </p:nvCxnSpPr>
        <p:spPr>
          <a:xfrm rot="5400000">
            <a:off x="7022450" y="3114406"/>
            <a:ext cx="1999292" cy="639471"/>
          </a:xfrm>
          <a:prstGeom prst="bentConnector3">
            <a:avLst>
              <a:gd name="adj1" fmla="val 90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C527EBC-A666-4CC4-8011-E41DAFA22D2E}"/>
              </a:ext>
            </a:extLst>
          </p:cNvPr>
          <p:cNvSpPr/>
          <p:nvPr/>
        </p:nvSpPr>
        <p:spPr>
          <a:xfrm>
            <a:off x="5255428" y="4433785"/>
            <a:ext cx="848659" cy="6628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Unit Testing and Analysis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5380D3B-4749-4FC7-AC17-E97C57FDC9AE}"/>
              </a:ext>
            </a:extLst>
          </p:cNvPr>
          <p:cNvCxnSpPr>
            <a:cxnSpLocks/>
            <a:stCxn id="19" idx="2"/>
            <a:endCxn id="81" idx="3"/>
          </p:cNvCxnSpPr>
          <p:nvPr/>
        </p:nvCxnSpPr>
        <p:spPr>
          <a:xfrm rot="5400000" flipH="1" flipV="1">
            <a:off x="8044530" y="2194079"/>
            <a:ext cx="4623419" cy="1213461"/>
          </a:xfrm>
          <a:prstGeom prst="bentConnector4">
            <a:avLst>
              <a:gd name="adj1" fmla="val -4944"/>
              <a:gd name="adj2" fmla="val 157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C394F3C-E845-49B6-B29C-0009F926CCBB}"/>
              </a:ext>
            </a:extLst>
          </p:cNvPr>
          <p:cNvCxnSpPr>
            <a:cxnSpLocks/>
            <a:stCxn id="17" idx="2"/>
            <a:endCxn id="81" idx="3"/>
          </p:cNvCxnSpPr>
          <p:nvPr/>
        </p:nvCxnSpPr>
        <p:spPr>
          <a:xfrm rot="5400000" flipH="1" flipV="1">
            <a:off x="7020955" y="1170504"/>
            <a:ext cx="4623419" cy="3260611"/>
          </a:xfrm>
          <a:prstGeom prst="bentConnector4">
            <a:avLst>
              <a:gd name="adj1" fmla="val -4944"/>
              <a:gd name="adj2" fmla="val 121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49F9916-0901-473C-B504-9AE509BCA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9169" y="658717"/>
            <a:ext cx="4623419" cy="4284186"/>
          </a:xfrm>
          <a:prstGeom prst="bentConnector4">
            <a:avLst>
              <a:gd name="adj1" fmla="val -4944"/>
              <a:gd name="adj2" fmla="val 116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F9D6FC9-1C1D-4AA1-8867-74D969603E4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8680551" y="2095774"/>
            <a:ext cx="1999292" cy="2676732"/>
          </a:xfrm>
          <a:prstGeom prst="bentConnector3">
            <a:avLst>
              <a:gd name="adj1" fmla="val 9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be 47">
            <a:extLst>
              <a:ext uri="{FF2B5EF4-FFF2-40B4-BE49-F238E27FC236}">
                <a16:creationId xmlns:a16="http://schemas.microsoft.com/office/drawing/2014/main" id="{992127F3-3E2B-44FE-9290-A53D24389333}"/>
              </a:ext>
            </a:extLst>
          </p:cNvPr>
          <p:cNvSpPr/>
          <p:nvPr/>
        </p:nvSpPr>
        <p:spPr>
          <a:xfrm>
            <a:off x="5173422" y="5517361"/>
            <a:ext cx="913412" cy="55211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92D177C4-6664-4231-8673-BF8B336B865C}"/>
              </a:ext>
            </a:extLst>
          </p:cNvPr>
          <p:cNvSpPr/>
          <p:nvPr/>
        </p:nvSpPr>
        <p:spPr>
          <a:xfrm>
            <a:off x="7229778" y="5517361"/>
            <a:ext cx="935285" cy="55211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Integra-</a:t>
            </a:r>
            <a:r>
              <a:rPr lang="en-US" sz="1100" dirty="0" err="1">
                <a:solidFill>
                  <a:schemeClr val="tx1"/>
                </a:solidFill>
              </a:rPr>
              <a:t>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3D75C3C1-E8FE-4EBB-95A1-66EF7D1DBC1C}"/>
              </a:ext>
            </a:extLst>
          </p:cNvPr>
          <p:cNvSpPr/>
          <p:nvPr/>
        </p:nvSpPr>
        <p:spPr>
          <a:xfrm>
            <a:off x="8258179" y="5517361"/>
            <a:ext cx="922585" cy="55211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Pre-prod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8751FE44-A312-40E9-AE8B-83559564A98D}"/>
              </a:ext>
            </a:extLst>
          </p:cNvPr>
          <p:cNvSpPr/>
          <p:nvPr/>
        </p:nvSpPr>
        <p:spPr>
          <a:xfrm>
            <a:off x="9253943" y="5517361"/>
            <a:ext cx="1084087" cy="55211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4D99F287-514A-4093-A52C-EB117972A5A1}"/>
              </a:ext>
            </a:extLst>
          </p:cNvPr>
          <p:cNvSpPr/>
          <p:nvPr/>
        </p:nvSpPr>
        <p:spPr>
          <a:xfrm>
            <a:off x="10478508" y="5517361"/>
            <a:ext cx="1084087" cy="55211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D6232CE-76DE-4096-A7BB-1E154FA7F083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8252492" y="3136065"/>
            <a:ext cx="2031297" cy="586348"/>
          </a:xfrm>
          <a:prstGeom prst="bentConnector3">
            <a:avLst>
              <a:gd name="adj1" fmla="val 58658"/>
            </a:avLst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9DDB9C9-638F-40EC-A198-9444179D47B2}"/>
              </a:ext>
            </a:extLst>
          </p:cNvPr>
          <p:cNvCxnSpPr>
            <a:cxnSpLocks/>
            <a:stCxn id="22" idx="3"/>
            <a:endCxn id="81" idx="3"/>
          </p:cNvCxnSpPr>
          <p:nvPr/>
        </p:nvCxnSpPr>
        <p:spPr>
          <a:xfrm flipH="1" flipV="1">
            <a:off x="10962971" y="489100"/>
            <a:ext cx="473571" cy="1719883"/>
          </a:xfrm>
          <a:prstGeom prst="bentConnector3">
            <a:avLst>
              <a:gd name="adj1" fmla="val -48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E96F1211-A040-4817-8E02-CFD68BCEBB67}"/>
              </a:ext>
            </a:extLst>
          </p:cNvPr>
          <p:cNvSpPr/>
          <p:nvPr/>
        </p:nvSpPr>
        <p:spPr>
          <a:xfrm>
            <a:off x="170317" y="189629"/>
            <a:ext cx="745194" cy="646332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Backlog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1BBEBB3-B388-46EC-969A-92845B68AAD5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5448161" y="6182427"/>
            <a:ext cx="22591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923DB35-15BD-47A8-A209-9B338D3EBE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66984" y="6181810"/>
            <a:ext cx="220798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8B17305-36AE-4116-9B3F-EF4B81B777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29833" y="6156107"/>
            <a:ext cx="220798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7527BC4-A9C2-4A58-9476-FACF7C3C06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33451" y="6161219"/>
            <a:ext cx="220798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F7F8875-6A80-4D9F-B5B9-FDA1842BA2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5042" y="6172468"/>
            <a:ext cx="220798" cy="6350"/>
          </a:xfrm>
          <a:prstGeom prst="bentConnector3">
            <a:avLst>
              <a:gd name="adj1" fmla="val 91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be 60">
            <a:extLst>
              <a:ext uri="{FF2B5EF4-FFF2-40B4-BE49-F238E27FC236}">
                <a16:creationId xmlns:a16="http://schemas.microsoft.com/office/drawing/2014/main" id="{2FD82C0E-AC5E-4A78-B35B-F3F48E6AE3EC}"/>
              </a:ext>
            </a:extLst>
          </p:cNvPr>
          <p:cNvSpPr/>
          <p:nvPr/>
        </p:nvSpPr>
        <p:spPr>
          <a:xfrm>
            <a:off x="6241079" y="5531541"/>
            <a:ext cx="857192" cy="552113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Test 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3B46F57-8A14-464F-8BAD-51A71CCB79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5427" y="6174648"/>
            <a:ext cx="220798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957D38-5478-4903-A3ED-EF9BFD0DF12E}"/>
              </a:ext>
            </a:extLst>
          </p:cNvPr>
          <p:cNvSpPr txBox="1"/>
          <p:nvPr/>
        </p:nvSpPr>
        <p:spPr>
          <a:xfrm>
            <a:off x="8106255" y="2868459"/>
            <a:ext cx="9506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Package or image-based deployments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E4D3ECF-7C29-4C74-B336-F8E5EEE95840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 rot="16200000" flipH="1">
            <a:off x="4775169" y="3529196"/>
            <a:ext cx="1808630" cy="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EB6238-6DFB-4D65-8E8B-3AB3EBA43FCE}"/>
              </a:ext>
            </a:extLst>
          </p:cNvPr>
          <p:cNvSpPr txBox="1"/>
          <p:nvPr/>
        </p:nvSpPr>
        <p:spPr>
          <a:xfrm>
            <a:off x="5446677" y="2968097"/>
            <a:ext cx="950638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CI-based deployment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CAD3441-67AD-498B-BD84-93AFC7383BEB}"/>
              </a:ext>
            </a:extLst>
          </p:cNvPr>
          <p:cNvCxnSpPr>
            <a:cxnSpLocks/>
            <a:stCxn id="8" idx="3"/>
            <a:endCxn id="43" idx="0"/>
          </p:cNvCxnSpPr>
          <p:nvPr/>
        </p:nvCxnSpPr>
        <p:spPr>
          <a:xfrm rot="5400000">
            <a:off x="5500039" y="2908256"/>
            <a:ext cx="1705249" cy="1345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CCD608-1E9A-4E89-81AA-98E39F339EFB}"/>
              </a:ext>
            </a:extLst>
          </p:cNvPr>
          <p:cNvSpPr txBox="1"/>
          <p:nvPr/>
        </p:nvSpPr>
        <p:spPr>
          <a:xfrm>
            <a:off x="6516925" y="2944223"/>
            <a:ext cx="950638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Upstream resources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697D70A-7C4D-40CE-8B99-83497F1C14A8}"/>
              </a:ext>
            </a:extLst>
          </p:cNvPr>
          <p:cNvCxnSpPr>
            <a:cxnSpLocks/>
            <a:endCxn id="55" idx="4"/>
          </p:cNvCxnSpPr>
          <p:nvPr/>
        </p:nvCxnSpPr>
        <p:spPr>
          <a:xfrm rot="10800000">
            <a:off x="915512" y="512796"/>
            <a:ext cx="1157837" cy="82689"/>
          </a:xfrm>
          <a:prstGeom prst="bentConnector3">
            <a:avLst>
              <a:gd name="adj1" fmla="val 18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9BBE37D-D23A-427A-BDBA-9DE686CF74BE}"/>
              </a:ext>
            </a:extLst>
          </p:cNvPr>
          <p:cNvCxnSpPr>
            <a:cxnSpLocks/>
            <a:stCxn id="21" idx="1"/>
            <a:endCxn id="55" idx="4"/>
          </p:cNvCxnSpPr>
          <p:nvPr/>
        </p:nvCxnSpPr>
        <p:spPr>
          <a:xfrm rot="10800000" flipV="1">
            <a:off x="915511" y="215659"/>
            <a:ext cx="1157838" cy="297135"/>
          </a:xfrm>
          <a:prstGeom prst="bentConnector3">
            <a:avLst>
              <a:gd name="adj1" fmla="val 17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DEFCB34-98A7-48F9-BAAF-932AD25D36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8943" y="420159"/>
            <a:ext cx="21067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A5B787E-00DB-4215-9CED-9E1CEBAC16D5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803340" y="2204083"/>
            <a:ext cx="328971" cy="4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3FC1EBE-B3EB-4F86-9DB4-A6166321B38E}"/>
              </a:ext>
            </a:extLst>
          </p:cNvPr>
          <p:cNvSpPr txBox="1"/>
          <p:nvPr/>
        </p:nvSpPr>
        <p:spPr>
          <a:xfrm>
            <a:off x="1009327" y="210710"/>
            <a:ext cx="74519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Feedback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70BF3-095B-495A-A305-0614A46A28D9}"/>
              </a:ext>
            </a:extLst>
          </p:cNvPr>
          <p:cNvSpPr txBox="1"/>
          <p:nvPr/>
        </p:nvSpPr>
        <p:spPr>
          <a:xfrm>
            <a:off x="2530267" y="1310936"/>
            <a:ext cx="111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 Control(GitHub)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5275472-2CB0-4042-8F8B-3033109BFE68}"/>
              </a:ext>
            </a:extLst>
          </p:cNvPr>
          <p:cNvCxnSpPr>
            <a:cxnSpLocks/>
            <a:stCxn id="20" idx="2"/>
            <a:endCxn id="81" idx="3"/>
          </p:cNvCxnSpPr>
          <p:nvPr/>
        </p:nvCxnSpPr>
        <p:spPr>
          <a:xfrm rot="5400000" flipH="1">
            <a:off x="8679057" y="2773014"/>
            <a:ext cx="4623419" cy="55592"/>
          </a:xfrm>
          <a:prstGeom prst="bentConnector4">
            <a:avLst>
              <a:gd name="adj1" fmla="val -4944"/>
              <a:gd name="adj2" fmla="val -1174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DEE31B-F5C1-4A44-897D-33ACCA15A60B}"/>
              </a:ext>
            </a:extLst>
          </p:cNvPr>
          <p:cNvSpPr txBox="1"/>
          <p:nvPr/>
        </p:nvSpPr>
        <p:spPr>
          <a:xfrm>
            <a:off x="11190189" y="2883482"/>
            <a:ext cx="9506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Deployment and test results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08C77DC-E6C7-49BD-9DDC-F76B68046257}"/>
              </a:ext>
            </a:extLst>
          </p:cNvPr>
          <p:cNvCxnSpPr>
            <a:cxnSpLocks/>
          </p:cNvCxnSpPr>
          <p:nvPr/>
        </p:nvCxnSpPr>
        <p:spPr>
          <a:xfrm rot="5400000">
            <a:off x="2542347" y="3320858"/>
            <a:ext cx="3606490" cy="2202171"/>
          </a:xfrm>
          <a:prstGeom prst="bentConnector3">
            <a:avLst>
              <a:gd name="adj1" fmla="val 41003"/>
            </a:avLst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3192EAA-5244-4EDA-B9C4-7C7406A0F78F}"/>
              </a:ext>
            </a:extLst>
          </p:cNvPr>
          <p:cNvCxnSpPr>
            <a:cxnSpLocks/>
          </p:cNvCxnSpPr>
          <p:nvPr/>
        </p:nvCxnSpPr>
        <p:spPr>
          <a:xfrm flipV="1">
            <a:off x="3216782" y="4091223"/>
            <a:ext cx="4876017" cy="2112996"/>
          </a:xfrm>
          <a:prstGeom prst="bentConnector3">
            <a:avLst>
              <a:gd name="adj1" fmla="val 738"/>
            </a:avLst>
          </a:prstGeom>
          <a:ln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872664C-AF48-480D-BB38-44499FED3D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0359" y="3240589"/>
            <a:ext cx="1599422" cy="6520"/>
          </a:xfrm>
          <a:prstGeom prst="bentConnector3">
            <a:avLst>
              <a:gd name="adj1" fmla="val 50000"/>
            </a:avLst>
          </a:prstGeom>
          <a:ln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530394C-B351-42B3-ADBA-46A9FE40E9D5}"/>
              </a:ext>
            </a:extLst>
          </p:cNvPr>
          <p:cNvSpPr txBox="1"/>
          <p:nvPr/>
        </p:nvSpPr>
        <p:spPr>
          <a:xfrm>
            <a:off x="2869756" y="5539084"/>
            <a:ext cx="126504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Infrastructure provisioning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8A8DE2-6CEC-4053-8FD4-9044EA178A2F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>
            <a:off x="10715813" y="215660"/>
            <a:ext cx="6351" cy="514660"/>
          </a:xfrm>
          <a:prstGeom prst="bentConnector3">
            <a:avLst>
              <a:gd name="adj1" fmla="val 3699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D5E7F60-EF2A-45EF-ACAD-A832F6676A02}"/>
              </a:ext>
            </a:extLst>
          </p:cNvPr>
          <p:cNvSpPr/>
          <p:nvPr/>
        </p:nvSpPr>
        <p:spPr>
          <a:xfrm flipV="1">
            <a:off x="10757755" y="434739"/>
            <a:ext cx="205216" cy="108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63F893-0CB2-48A1-848A-A51789AD9952}"/>
              </a:ext>
            </a:extLst>
          </p:cNvPr>
          <p:cNvSpPr/>
          <p:nvPr/>
        </p:nvSpPr>
        <p:spPr>
          <a:xfrm>
            <a:off x="5266141" y="2258713"/>
            <a:ext cx="848659" cy="330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Build management</a:t>
            </a:r>
          </a:p>
        </p:txBody>
      </p:sp>
    </p:spTree>
    <p:extLst>
      <p:ext uri="{BB962C8B-B14F-4D97-AF65-F5344CB8AC3E}">
        <p14:creationId xmlns:p14="http://schemas.microsoft.com/office/powerpoint/2010/main" val="7250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Alfi</dc:creator>
  <cp:lastModifiedBy>Goyal, Alfi</cp:lastModifiedBy>
  <cp:revision>2</cp:revision>
  <dcterms:created xsi:type="dcterms:W3CDTF">2019-03-25T03:25:08Z</dcterms:created>
  <dcterms:modified xsi:type="dcterms:W3CDTF">2019-03-25T03:36:48Z</dcterms:modified>
</cp:coreProperties>
</file>