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95" r:id="rId15"/>
    <p:sldId id="273" r:id="rId16"/>
    <p:sldId id="275" r:id="rId17"/>
    <p:sldId id="276" r:id="rId18"/>
    <p:sldId id="272" r:id="rId19"/>
    <p:sldId id="274" r:id="rId20"/>
    <p:sldId id="277" r:id="rId21"/>
    <p:sldId id="281" r:id="rId22"/>
    <p:sldId id="282" r:id="rId23"/>
    <p:sldId id="284" r:id="rId24"/>
    <p:sldId id="278" r:id="rId25"/>
    <p:sldId id="279" r:id="rId26"/>
    <p:sldId id="283" r:id="rId27"/>
    <p:sldId id="285" r:id="rId28"/>
    <p:sldId id="267" r:id="rId29"/>
    <p:sldId id="287" r:id="rId30"/>
    <p:sldId id="291" r:id="rId31"/>
    <p:sldId id="292" r:id="rId32"/>
    <p:sldId id="293" r:id="rId33"/>
    <p:sldId id="294" r:id="rId34"/>
    <p:sldId id="288" r:id="rId35"/>
    <p:sldId id="289" r:id="rId36"/>
    <p:sldId id="290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1"/>
    <p:restoredTop sz="94724"/>
  </p:normalViewPr>
  <p:slideViewPr>
    <p:cSldViewPr snapToGrid="0" snapToObjects="1">
      <p:cViewPr varScale="1">
        <p:scale>
          <a:sx n="122" d="100"/>
          <a:sy n="122" d="100"/>
        </p:scale>
        <p:origin x="20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5: AWS 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hard to understand at first, but are critically important to working </a:t>
            </a:r>
            <a:r>
              <a:rPr lang="en-US"/>
              <a:t>with AWS.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33027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Placement Groups</a:t>
            </a:r>
          </a:p>
          <a:p>
            <a:pPr lvl="1"/>
            <a:r>
              <a:rPr lang="en-US" dirty="0"/>
              <a:t>EFS</a:t>
            </a:r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r>
              <a:rPr lang="en-US" dirty="0"/>
              <a:t>RDS</a:t>
            </a:r>
          </a:p>
          <a:p>
            <a:r>
              <a:rPr lang="en-US" dirty="0" err="1"/>
              <a:t>DynamoDB</a:t>
            </a:r>
            <a:r>
              <a:rPr lang="en-US" dirty="0"/>
              <a:t>, Redshift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It’s possible to route traffic between VPCs.</a:t>
            </a:r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AWS </a:t>
            </a:r>
            <a:r>
              <a:rPr lang="en-US" dirty="0" err="1"/>
              <a:t>NoSQL</a:t>
            </a:r>
            <a:r>
              <a:rPr lang="en-US" dirty="0"/>
              <a:t> database utilizing a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document is comprised of key/value pairs stored in JavaScript Object Notation (JSON).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5: VPC</a:t>
            </a:r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3 &amp; 4</a:t>
            </a:r>
          </a:p>
          <a:p>
            <a:r>
              <a:rPr lang="en-US" dirty="0"/>
              <a:t>Watch Lecture 6 videos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Placement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set of EC2 instances placed together in a single AZ to improve network performance.</a:t>
            </a:r>
          </a:p>
          <a:p>
            <a:endParaRPr lang="en-US" dirty="0"/>
          </a:p>
          <a:p>
            <a:pPr lvl="1"/>
            <a:r>
              <a:rPr lang="en-US" dirty="0"/>
              <a:t>Very low latency 10Gbps network access.</a:t>
            </a:r>
          </a:p>
          <a:p>
            <a:pPr lvl="1"/>
            <a:r>
              <a:rPr lang="en-US" dirty="0"/>
              <a:t>Only supports certain types of instances.</a:t>
            </a:r>
          </a:p>
          <a:p>
            <a:pPr lvl="1"/>
            <a:r>
              <a:rPr lang="en-US" dirty="0"/>
              <a:t>Instances in a placement group should be similar type.</a:t>
            </a:r>
          </a:p>
          <a:p>
            <a:pPr lvl="1"/>
            <a:endParaRPr lang="en-US" dirty="0"/>
          </a:p>
          <a:p>
            <a:r>
              <a:rPr lang="en-US" dirty="0"/>
              <a:t>Need to define a placement group before launching instances into it.</a:t>
            </a:r>
          </a:p>
          <a:p>
            <a:pPr lvl="1"/>
            <a:r>
              <a:rPr lang="en-US" dirty="0"/>
              <a:t>Cannot move existing instances into group.</a:t>
            </a:r>
          </a:p>
          <a:p>
            <a:pPr lvl="1"/>
            <a:r>
              <a:rPr lang="en-US" dirty="0"/>
              <a:t>Cannot merge placement groups.</a:t>
            </a:r>
          </a:p>
          <a:p>
            <a:pPr lvl="1"/>
            <a:endParaRPr lang="en-US" dirty="0"/>
          </a:p>
          <a:p>
            <a:r>
              <a:rPr lang="en-US" dirty="0"/>
              <a:t>Use-cases: </a:t>
            </a:r>
            <a:r>
              <a:rPr lang="en-US" dirty="0" err="1"/>
              <a:t>Sharded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databases, </a:t>
            </a:r>
            <a:r>
              <a:rPr lang="en-US" dirty="0" err="1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1669</Words>
  <Application>Microsoft Macintosh PowerPoint</Application>
  <PresentationFormat>On-screen Show (4:3)</PresentationFormat>
  <Paragraphs>305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DevOps &amp; Cloud Infrastructure SEIS 665 Week 5: AWS VPC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Microsoft Office User</cp:lastModifiedBy>
  <cp:revision>88</cp:revision>
  <dcterms:created xsi:type="dcterms:W3CDTF">2016-04-05T19:42:34Z</dcterms:created>
  <dcterms:modified xsi:type="dcterms:W3CDTF">2018-02-28T04:13:50Z</dcterms:modified>
</cp:coreProperties>
</file>