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1" r:id="rId21"/>
    <p:sldId id="282" r:id="rId22"/>
    <p:sldId id="284" r:id="rId23"/>
    <p:sldId id="278" r:id="rId24"/>
    <p:sldId id="280" r:id="rId25"/>
    <p:sldId id="279" r:id="rId26"/>
    <p:sldId id="283" r:id="rId27"/>
    <p:sldId id="285" r:id="rId28"/>
    <p:sldId id="267" r:id="rId29"/>
    <p:sldId id="287" r:id="rId30"/>
    <p:sldId id="291" r:id="rId31"/>
    <p:sldId id="292" r:id="rId32"/>
    <p:sldId id="293" r:id="rId33"/>
    <p:sldId id="294" r:id="rId34"/>
    <p:sldId id="288" r:id="rId35"/>
    <p:sldId id="289" r:id="rId36"/>
    <p:sldId id="290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4"/>
    <p:restoredTop sz="94702"/>
  </p:normalViewPr>
  <p:slideViewPr>
    <p:cSldViewPr snapToGrid="0" snapToObjects="1">
      <p:cViewPr varScale="1">
        <p:scale>
          <a:sx n="119" d="100"/>
          <a:sy n="119" d="100"/>
        </p:scale>
        <p:origin x="20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5: AWS 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Scalable content 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fleet of deployed EC2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VPCs.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subnet.</a:t>
            </a:r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setting.</a:t>
            </a:r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needed.</a:t>
            </a:r>
          </a:p>
          <a:p>
            <a:pPr lvl="1"/>
            <a:r>
              <a:rPr lang="en-US" dirty="0" smtClean="0"/>
              <a:t>Small monthly fee for each IP address (even if not associated with instance).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subnets.</a:t>
            </a:r>
          </a:p>
          <a:p>
            <a:pPr lvl="1"/>
            <a:r>
              <a:rPr lang="en-US" dirty="0" smtClean="0"/>
              <a:t>It’s like a firewall for subnets.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groups.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allowed.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hardware.</a:t>
            </a:r>
          </a:p>
          <a:p>
            <a:pPr lvl="1"/>
            <a:r>
              <a:rPr lang="en-US" dirty="0" smtClean="0"/>
              <a:t>Dedicated: instances run on single-tenant hardware.</a:t>
            </a:r>
          </a:p>
          <a:p>
            <a:pPr lvl="1"/>
            <a:r>
              <a:rPr lang="en-US" dirty="0" smtClean="0"/>
              <a:t>Host: an instance runs on a dedicated host (bare-metal).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VPCs.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br>
              <a:rPr lang="en-US" sz="2400" dirty="0" smtClean="0"/>
            </a:br>
            <a:r>
              <a:rPr lang="en-US" sz="2400" dirty="0" smtClean="0"/>
              <a:t>VPC F).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common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AWS account 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is likely not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subnet.</a:t>
            </a:r>
          </a:p>
          <a:p>
            <a:endParaRPr lang="en-US" dirty="0" smtClean="0"/>
          </a:p>
          <a:p>
            <a:r>
              <a:rPr lang="en-US" dirty="0" smtClean="0"/>
              <a:t>Configure routing tables for public and private subnets.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subnet.</a:t>
            </a:r>
          </a:p>
          <a:p>
            <a:pPr lvl="1"/>
            <a:r>
              <a:rPr lang="en-US" dirty="0" smtClean="0"/>
              <a:t>Modify private subnet route table to route through NAT.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access.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managed load balancer for EC2 instances.</a:t>
            </a:r>
          </a:p>
          <a:p>
            <a:endParaRPr lang="en-US" dirty="0" smtClean="0"/>
          </a:p>
          <a:p>
            <a:r>
              <a:rPr lang="en-US" dirty="0" smtClean="0"/>
              <a:t>Provides a single endpoint for external users and redirects incoming requests to instances.</a:t>
            </a:r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instances.</a:t>
            </a:r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(OLAP).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smtClean="0"/>
              <a:t>5: VPC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instances.</a:t>
            </a:r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termination: install an SSL/TLS certificate directly on the ELB versus on individual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webservers (using webserver-failover </a:t>
            </a:r>
            <a:r>
              <a:rPr lang="en-US" dirty="0"/>
              <a:t>AMI </a:t>
            </a:r>
            <a:r>
              <a:rPr lang="mr-IN" dirty="0"/>
              <a:t>ami-3ea13f29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a new ELB: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 (</a:t>
            </a:r>
            <a:r>
              <a:rPr lang="en-US" dirty="0" err="1" smtClean="0"/>
              <a:t>index.php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access.</a:t>
            </a:r>
          </a:p>
          <a:p>
            <a:pPr lvl="1"/>
            <a:r>
              <a:rPr lang="en-US" dirty="0" smtClean="0"/>
              <a:t>Only supports certain types of instances.</a:t>
            </a:r>
          </a:p>
          <a:p>
            <a:pPr lvl="1"/>
            <a:r>
              <a:rPr lang="en-US" dirty="0" smtClean="0"/>
              <a:t>Instances in a placement group should be similar type.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to define a placement group before launching instances into it.</a:t>
            </a:r>
          </a:p>
          <a:p>
            <a:pPr lvl="1"/>
            <a:r>
              <a:rPr lang="en-US" dirty="0" smtClean="0"/>
              <a:t>Cannot move existing instances into group.</a:t>
            </a:r>
          </a:p>
          <a:p>
            <a:pPr lvl="1"/>
            <a:r>
              <a:rPr lang="en-US" dirty="0" smtClean="0"/>
              <a:t>Cannot merge placement groups.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managed file system for EC2 instances.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1638</Words>
  <Application>Microsoft Macintosh PowerPoint</Application>
  <PresentationFormat>On-screen Show (4:3)</PresentationFormat>
  <Paragraphs>299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Mangal</vt:lpstr>
      <vt:lpstr>Arial</vt:lpstr>
      <vt:lpstr>Office Theme</vt:lpstr>
      <vt:lpstr>DevOps &amp; Cloud Infrastructure SEIS 665 Week 5: AWS VPC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Baker, Jason D.</cp:lastModifiedBy>
  <cp:revision>77</cp:revision>
  <dcterms:created xsi:type="dcterms:W3CDTF">2016-04-05T19:42:34Z</dcterms:created>
  <dcterms:modified xsi:type="dcterms:W3CDTF">2017-09-08T02:22:24Z</dcterms:modified>
</cp:coreProperties>
</file>