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1" r:id="rId21"/>
    <p:sldId id="282" r:id="rId22"/>
    <p:sldId id="284" r:id="rId23"/>
    <p:sldId id="278" r:id="rId24"/>
    <p:sldId id="280" r:id="rId25"/>
    <p:sldId id="279" r:id="rId26"/>
    <p:sldId id="283" r:id="rId27"/>
    <p:sldId id="285" r:id="rId28"/>
    <p:sldId id="267" r:id="rId29"/>
    <p:sldId id="287" r:id="rId30"/>
    <p:sldId id="291" r:id="rId31"/>
    <p:sldId id="292" r:id="rId32"/>
    <p:sldId id="293" r:id="rId33"/>
    <p:sldId id="294" r:id="rId34"/>
    <p:sldId id="288" r:id="rId35"/>
    <p:sldId id="289" r:id="rId36"/>
    <p:sldId id="290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7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184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Scalable content repository storing customer uploads.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Deploying website files across fleet of deployed EC2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Sharing home directories across instances.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Native file system interaction with OS and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resources.</a:t>
            </a:r>
          </a:p>
          <a:p>
            <a:endParaRPr lang="en-US" dirty="0" smtClean="0"/>
          </a:p>
          <a:p>
            <a:r>
              <a:rPr lang="en-US" dirty="0" smtClean="0"/>
              <a:t>It’s like a private cloud-based data center.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architectures.</a:t>
            </a:r>
          </a:p>
          <a:p>
            <a:pPr lvl="1"/>
            <a:r>
              <a:rPr lang="en-US" dirty="0" smtClean="0"/>
              <a:t>Securely partition applications and organizations.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VPCs are hard to understand at first, but are critically important to working </a:t>
            </a:r>
            <a:r>
              <a:rPr lang="en-US" smtClean="0"/>
              <a:t>with AWS.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VPCs.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EC2 instance has a private IP address, automatically assigned based on the subnet.</a:t>
            </a:r>
          </a:p>
          <a:p>
            <a:endParaRPr lang="en-US" dirty="0" smtClean="0"/>
          </a:p>
          <a:p>
            <a:r>
              <a:rPr lang="en-US" dirty="0" smtClean="0"/>
              <a:t>Some instances may have a dynamically assigned public IP address based on subnet setting.</a:t>
            </a:r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needed.</a:t>
            </a:r>
          </a:p>
          <a:p>
            <a:pPr lvl="1"/>
            <a:r>
              <a:rPr lang="en-US" dirty="0" smtClean="0"/>
              <a:t>Small monthly fee for each IP address (even if not associated with instance).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subnets.</a:t>
            </a:r>
          </a:p>
          <a:p>
            <a:pPr lvl="1"/>
            <a:r>
              <a:rPr lang="en-US" dirty="0" smtClean="0"/>
              <a:t>It’s like a firewall for subnets.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groups.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allowed.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hardware.</a:t>
            </a:r>
          </a:p>
          <a:p>
            <a:pPr lvl="1"/>
            <a:r>
              <a:rPr lang="en-US" dirty="0" smtClean="0"/>
              <a:t>Dedicated: instances run on single-tenant hardware.</a:t>
            </a:r>
          </a:p>
          <a:p>
            <a:pPr lvl="1"/>
            <a:r>
              <a:rPr lang="en-US" dirty="0" smtClean="0"/>
              <a:t>Host: an instance runs on a dedicated host (bare-metal).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cost.</a:t>
            </a:r>
          </a:p>
          <a:p>
            <a:pPr lvl="1"/>
            <a:r>
              <a:rPr lang="en-US" dirty="0" smtClean="0"/>
              <a:t>~ $2,000/</a:t>
            </a:r>
            <a:r>
              <a:rPr lang="en-US" dirty="0" err="1" smtClean="0"/>
              <a:t>mo</a:t>
            </a:r>
            <a:r>
              <a:rPr lang="en-US" dirty="0" smtClean="0"/>
              <a:t> region fee to deploy dedicated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VPCs.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</a:t>
            </a:r>
            <a:br>
              <a:rPr lang="en-US" sz="2400" dirty="0" smtClean="0"/>
            </a:br>
            <a:r>
              <a:rPr lang="en-US" sz="2400" dirty="0" smtClean="0"/>
              <a:t>VPC F).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common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AWS account has a default VPC setup in each AWS region.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is likely not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subnet.</a:t>
            </a:r>
          </a:p>
          <a:p>
            <a:endParaRPr lang="en-US" dirty="0" smtClean="0"/>
          </a:p>
          <a:p>
            <a:r>
              <a:rPr lang="en-US" dirty="0" smtClean="0"/>
              <a:t>Configure routing tables for public and private subnets.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subnet.</a:t>
            </a:r>
          </a:p>
          <a:p>
            <a:pPr lvl="1"/>
            <a:r>
              <a:rPr lang="en-US" dirty="0" smtClean="0"/>
              <a:t>Modify private subnet route table to route through NAT.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access.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 is a managed load balancer for EC2 instances.</a:t>
            </a:r>
          </a:p>
          <a:p>
            <a:endParaRPr lang="en-US" dirty="0" smtClean="0"/>
          </a:p>
          <a:p>
            <a:r>
              <a:rPr lang="en-US" dirty="0" smtClean="0"/>
              <a:t>Provides a single endpoint for external users and redirects incoming requests to instances.</a:t>
            </a:r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instances.</a:t>
            </a:r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RDS supports two different database backup schemes:</a:t>
            </a:r>
          </a:p>
          <a:p>
            <a:pPr lvl="1"/>
            <a:r>
              <a:rPr lang="en-US" dirty="0" smtClean="0"/>
              <a:t>automated backups</a:t>
            </a:r>
          </a:p>
          <a:p>
            <a:pPr lvl="1"/>
            <a:r>
              <a:rPr lang="en-US" dirty="0" smtClean="0"/>
              <a:t>snapshots.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 smtClean="0"/>
              <a:t>Retains backup data for 1 to 35 days.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replayed.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is stored on S3.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 smtClean="0"/>
              <a:t>It’s possible to use RDS data backups to copy databases (for testing or to move).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purposes.</a:t>
            </a:r>
          </a:p>
          <a:p>
            <a:pPr lvl="1"/>
            <a:r>
              <a:rPr lang="en-US" dirty="0" smtClean="0"/>
              <a:t>Writes to main database server are synchronized to the standby database.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performance.</a:t>
            </a:r>
          </a:p>
          <a:p>
            <a:pPr lvl="2"/>
            <a:r>
              <a:rPr lang="en-US" dirty="0" smtClean="0"/>
              <a:t>Although, it allows RDS to update or backup a server without degrading I/O.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database.</a:t>
            </a:r>
          </a:p>
          <a:p>
            <a:pPr lvl="1"/>
            <a:r>
              <a:rPr lang="en-US" dirty="0" smtClean="0"/>
              <a:t>Create database security group.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endpoint.</a:t>
            </a:r>
          </a:p>
          <a:p>
            <a:endParaRPr lang="en-US" dirty="0" smtClean="0"/>
          </a:p>
          <a:p>
            <a:r>
              <a:rPr lang="en-US" dirty="0" smtClean="0"/>
              <a:t>Review automatic backup schedule.</a:t>
            </a:r>
          </a:p>
          <a:p>
            <a:endParaRPr lang="en-US" dirty="0" smtClean="0"/>
          </a:p>
          <a:p>
            <a:r>
              <a:rPr lang="en-US" dirty="0" smtClean="0"/>
              <a:t>Perform a snapshot.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utilizing a document processing architecture.</a:t>
            </a:r>
          </a:p>
          <a:p>
            <a:pPr lvl="1"/>
            <a:r>
              <a:rPr lang="en-US" dirty="0" smtClean="0"/>
              <a:t>Based on Google Big Table design.</a:t>
            </a:r>
          </a:p>
          <a:p>
            <a:pPr lvl="1"/>
            <a:r>
              <a:rPr lang="en-US" dirty="0" smtClean="0"/>
              <a:t>Each document is comprised of key/value pairs stored in JavaScript Object Notation (JSON).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storage.</a:t>
            </a:r>
          </a:p>
          <a:p>
            <a:pPr lvl="1"/>
            <a:r>
              <a:rPr lang="en-US" dirty="0" smtClean="0"/>
              <a:t>Automatically scales data storage, no need to reconfigure database like RDS (relational).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(OLAP).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transactions.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data.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performance.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5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Chapters 3 &amp; 4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an hourly basis like EC2 instances.</a:t>
            </a:r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 (session affinity).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SSL termination: install an SSL/TLS certificate directly on the ELB versus on individual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load-balancing: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Launch two instances running webservers (using webserver-failover </a:t>
            </a:r>
            <a:r>
              <a:rPr lang="en-US" dirty="0"/>
              <a:t>AMI </a:t>
            </a:r>
            <a:r>
              <a:rPr lang="mr-IN" dirty="0"/>
              <a:t>ami-3ea13f29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new ELB: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</a:t>
            </a:r>
            <a:r>
              <a:rPr lang="en-US" dirty="0" smtClean="0"/>
              <a:t>check (</a:t>
            </a:r>
            <a:r>
              <a:rPr lang="en-US" dirty="0" err="1" smtClean="0"/>
              <a:t>index.php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Add two 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health.</a:t>
            </a:r>
          </a:p>
          <a:p>
            <a:endParaRPr lang="en-US" dirty="0" smtClean="0"/>
          </a:p>
          <a:p>
            <a:r>
              <a:rPr lang="en-US" dirty="0" smtClean="0"/>
              <a:t>Access webservers via ELB endpoint.</a:t>
            </a:r>
          </a:p>
          <a:p>
            <a:endParaRPr lang="en-US" dirty="0" smtClean="0"/>
          </a:p>
          <a:p>
            <a:r>
              <a:rPr lang="en-US" dirty="0" smtClean="0"/>
              <a:t>Remove one webserver instance to monitor ELB status.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set of EC2 instances placed together in a single AZ to improve network performance.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Very low latency 10Gbps network access.</a:t>
            </a:r>
          </a:p>
          <a:p>
            <a:pPr lvl="1"/>
            <a:r>
              <a:rPr lang="en-US" dirty="0" smtClean="0"/>
              <a:t>Only supports certain types of instances.</a:t>
            </a:r>
          </a:p>
          <a:p>
            <a:pPr lvl="1"/>
            <a:r>
              <a:rPr lang="en-US" dirty="0" smtClean="0"/>
              <a:t>Instances in a placement group should be similar type.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to define a placement group before launching instances into it.</a:t>
            </a:r>
          </a:p>
          <a:p>
            <a:pPr lvl="1"/>
            <a:r>
              <a:rPr lang="en-US" dirty="0" smtClean="0"/>
              <a:t>Cannot move existing instances into group.</a:t>
            </a:r>
          </a:p>
          <a:p>
            <a:pPr lvl="1"/>
            <a:r>
              <a:rPr lang="en-US" dirty="0" smtClean="0"/>
              <a:t>Cannot merge placement groups.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file system that can be shared across multiple EC2 instances.</a:t>
            </a:r>
          </a:p>
          <a:p>
            <a:endParaRPr lang="en-US" sz="2800" dirty="0" smtClean="0"/>
          </a:p>
          <a:p>
            <a:r>
              <a:rPr lang="en-US" sz="2800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fully managed file system for EC2 instances.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 Network File System version 4 (NFSv4).</a:t>
            </a:r>
          </a:p>
          <a:p>
            <a:endParaRPr lang="en-US" dirty="0" smtClean="0"/>
          </a:p>
          <a:p>
            <a:r>
              <a:rPr lang="en-US" dirty="0" smtClean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1636</Words>
  <Application>Microsoft Macintosh PowerPoint</Application>
  <PresentationFormat>On-screen Show (4:3)</PresentationFormat>
  <Paragraphs>299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Mangal</vt:lpstr>
      <vt:lpstr>Arial</vt:lpstr>
      <vt:lpstr>Office Theme</vt:lpstr>
      <vt:lpstr>DevOps &amp; Cloud Infrastructure SEIS 665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Baker, Jason D.</cp:lastModifiedBy>
  <cp:revision>75</cp:revision>
  <dcterms:created xsi:type="dcterms:W3CDTF">2016-04-05T19:42:34Z</dcterms:created>
  <dcterms:modified xsi:type="dcterms:W3CDTF">2017-02-28T00:30:58Z</dcterms:modified>
</cp:coreProperties>
</file>