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0" r:id="rId38"/>
    <p:sldId id="295" r:id="rId39"/>
    <p:sldId id="296" r:id="rId40"/>
    <p:sldId id="299" r:id="rId41"/>
    <p:sldId id="301" r:id="rId42"/>
    <p:sldId id="297" r:id="rId43"/>
    <p:sldId id="298" r:id="rId44"/>
    <p:sldId id="302" r:id="rId45"/>
    <p:sldId id="25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</a:t>
          </a:r>
          <a:r>
            <a:rPr lang="en-US" dirty="0" smtClean="0"/>
            <a:t>needed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</a:t>
          </a:r>
          <a:r>
            <a:rPr lang="en-US" sz="1600" kern="1200" dirty="0" smtClean="0"/>
            <a:t>needed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</a:t>
            </a:r>
            <a:r>
              <a:rPr lang="en-US" dirty="0" smtClean="0"/>
              <a:t>2006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Largest public cloud </a:t>
            </a:r>
            <a:r>
              <a:rPr lang="en-US" dirty="0" smtClean="0"/>
              <a:t>provider with </a:t>
            </a:r>
            <a:r>
              <a:rPr lang="en-US" dirty="0" smtClean="0"/>
              <a:t>millions of </a:t>
            </a:r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Gartner 2015: AWS 10x larger than next 14 largest cloud providers combined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r>
              <a:rPr lang="en-US" dirty="0" smtClean="0"/>
              <a:t>Students receive educational credits for using AWS</a:t>
            </a:r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</a:t>
            </a:r>
            <a:r>
              <a:rPr lang="en-US" sz="2000" dirty="0" smtClean="0"/>
              <a:t>world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AZs </a:t>
            </a:r>
            <a:r>
              <a:rPr lang="en-US" sz="2000" dirty="0" smtClean="0"/>
              <a:t>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Signup account </a:t>
            </a:r>
            <a:r>
              <a:rPr lang="en-US" dirty="0" smtClean="0"/>
              <a:t>(root account) is </a:t>
            </a:r>
            <a:r>
              <a:rPr lang="en-US" dirty="0" smtClean="0"/>
              <a:t>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an individual setup with an account in IAM</a:t>
            </a:r>
          </a:p>
          <a:p>
            <a:r>
              <a:rPr lang="en-US" dirty="0" smtClean="0"/>
              <a:t>Group: a set of users sharing similar access privileges</a:t>
            </a:r>
          </a:p>
          <a:p>
            <a:r>
              <a:rPr lang="en-US" dirty="0" smtClean="0"/>
              <a:t>Role: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r>
              <a:rPr lang="en-US" dirty="0" smtClean="0"/>
              <a:t>Policy: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1"/>
            <a:r>
              <a:rPr lang="en-US" dirty="0" smtClean="0"/>
              <a:t>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r>
              <a:rPr lang="en-US" dirty="0" smtClean="0"/>
              <a:t>You cannot install a file system </a:t>
            </a:r>
            <a:r>
              <a:rPr lang="en-US" smtClean="0"/>
              <a:t>on S3 or </a:t>
            </a:r>
            <a:r>
              <a:rPr lang="en-US" dirty="0" smtClean="0"/>
              <a:t>use for </a:t>
            </a:r>
            <a:r>
              <a:rPr lang="en-US" smtClean="0"/>
              <a:t>database storage!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storage namespace partitioned into buckets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universal and must be unique</a:t>
            </a:r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data-at-rest for greater security</a:t>
            </a:r>
          </a:p>
          <a:p>
            <a:pPr lvl="1"/>
            <a:r>
              <a:rPr lang="en-US" dirty="0" smtClean="0"/>
              <a:t>Transmit data via SSL/TLS</a:t>
            </a:r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 and for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</a:p>
          <a:p>
            <a:pPr lvl="1"/>
            <a:r>
              <a:rPr lang="en-US" dirty="0" smtClean="0"/>
              <a:t>Standard S3</a:t>
            </a:r>
          </a:p>
          <a:p>
            <a:pPr lvl="1"/>
            <a:r>
              <a:rPr lang="en-US" dirty="0" smtClean="0"/>
              <a:t>S3-IA (Infrequently Accessed): data which isn’t accessed frequently, but must be available immediately</a:t>
            </a:r>
          </a:p>
          <a:p>
            <a:pPr lvl="1"/>
            <a:r>
              <a:rPr lang="en-US" dirty="0" smtClean="0"/>
              <a:t>RRS (Reduced Redundancy Storage): lower durability (99.99%) than standard S3, storage for non-critical or easily reproduced data</a:t>
            </a:r>
          </a:p>
          <a:p>
            <a:pPr lvl="1"/>
            <a:r>
              <a:rPr lang="en-US" dirty="0" smtClean="0"/>
              <a:t>Glacier: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universally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cache frequently-accessed files locally</a:t>
            </a:r>
          </a:p>
          <a:p>
            <a:pPr lvl="1"/>
            <a:r>
              <a:rPr lang="en-US" dirty="0" smtClean="0"/>
              <a:t>Store all files locally, but replicate some or all files on S3</a:t>
            </a:r>
          </a:p>
          <a:p>
            <a:pPr lvl="1"/>
            <a:r>
              <a:rPr lang="en-US" dirty="0" smtClean="0"/>
              <a:t>Treat S3 like a virtual tape library when using backup software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provides resizable compute capacity in the cloud</a:t>
            </a:r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r>
              <a:rPr lang="en-US" dirty="0" smtClean="0"/>
              <a:t>It’s basically a cloud-based server (AWS calls them </a:t>
            </a:r>
            <a:r>
              <a:rPr lang="en-US" b="1" dirty="0" smtClean="0"/>
              <a:t>instances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r>
              <a:rPr lang="en-US" dirty="0" smtClean="0"/>
              <a:t>AMIs only exist within a specific region (you can copy to other regions 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r>
              <a:rPr lang="en-US" dirty="0" smtClean="0"/>
              <a:t>EBS volumes are block storage and support file systems and databases</a:t>
            </a:r>
          </a:p>
          <a:p>
            <a:r>
              <a:rPr lang="en-US" dirty="0" smtClean="0"/>
              <a:t>Each volume replicated in a single AZ to provide high availability</a:t>
            </a:r>
          </a:p>
          <a:p>
            <a:pPr lvl="1"/>
            <a:r>
              <a:rPr lang="en-US" dirty="0" smtClean="0"/>
              <a:t>Delivered like a volume from a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r>
              <a:rPr lang="en-US" dirty="0" smtClean="0"/>
              <a:t>Magnetic (Standard)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snapshot is a point-in-time copy of an EBS volume stored on S3</a:t>
            </a:r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r>
              <a:rPr lang="en-US" dirty="0" smtClean="0"/>
              <a:t>You pay for snapshot storage at S3 rates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option!</a:t>
            </a:r>
          </a:p>
          <a:p>
            <a:r>
              <a:rPr lang="en-US" dirty="0" smtClean="0"/>
              <a:t>Instance data is stored on the local host server versus a networked volume</a:t>
            </a:r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</a:t>
            </a:r>
          </a:p>
          <a:p>
            <a:pPr lvl="1"/>
            <a:r>
              <a:rPr lang="en-US" dirty="0" smtClean="0"/>
              <a:t>It’s like a basic firewall system</a:t>
            </a:r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r>
              <a:rPr lang="en-US" dirty="0" smtClean="0"/>
              <a:t> Configure a security group</a:t>
            </a:r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snapshot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need for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2350</Words>
  <Application>Microsoft Macintosh PowerPoint</Application>
  <PresentationFormat>On-screen Show (4:3)</PresentationFormat>
  <Paragraphs>328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DevOps &amp; Cloud Infrastructure SEIS 665 Week 4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49</cp:revision>
  <dcterms:created xsi:type="dcterms:W3CDTF">2016-04-02T16:28:50Z</dcterms:created>
  <dcterms:modified xsi:type="dcterms:W3CDTF">2016-08-06T00:46:34Z</dcterms:modified>
</cp:coreProperties>
</file>