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VPC is a logically isolated virtual network within a region that is used to partition resources</a:t>
            </a:r>
          </a:p>
          <a:p>
            <a:r>
              <a:rPr lang="en-US" dirty="0" smtClean="0"/>
              <a:t>It’s like a private cloud-based data center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organizations</a:t>
            </a:r>
          </a:p>
          <a:p>
            <a:r>
              <a:rPr lang="en-US" dirty="0" smtClean="0"/>
              <a:t>VPCs are hard to 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r>
              <a:rPr lang="en-US" dirty="0" smtClean="0"/>
              <a:t>Each subnet is associated with one AZ.</a:t>
            </a:r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To access the Internet </a:t>
            </a:r>
            <a:r>
              <a:rPr lang="en-US" sz="2800" dirty="0" smtClean="0"/>
              <a:t>directly an </a:t>
            </a:r>
            <a:r>
              <a:rPr lang="en-US" sz="2800" dirty="0" smtClean="0"/>
              <a:t>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r>
              <a:rPr lang="en-US" sz="2800" dirty="0" smtClean="0"/>
              <a:t>Only one IG allowed per VPC.</a:t>
            </a:r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</a:t>
            </a:r>
          </a:p>
          <a:p>
            <a:pPr lvl="1"/>
            <a:r>
              <a:rPr lang="en-US" dirty="0" smtClean="0"/>
              <a:t>Default rule is all ingress/egress data </a:t>
            </a:r>
            <a:r>
              <a:rPr lang="en-US" dirty="0" smtClean="0"/>
              <a:t>allowed</a:t>
            </a:r>
          </a:p>
          <a:p>
            <a:pPr lvl="1"/>
            <a:r>
              <a:rPr lang="en-US" dirty="0" smtClean="0"/>
              <a:t>New rules start by denying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account has a default VPC setup in each AWS region</a:t>
            </a:r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r>
              <a:rPr lang="en-US" dirty="0" smtClean="0"/>
              <a:t>All subnets will dynamically assign public IPs to new instances.</a:t>
            </a:r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r>
              <a:rPr lang="en-US" dirty="0" smtClean="0"/>
              <a:t>Launch one instance into each subnet</a:t>
            </a:r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NAT</a:t>
            </a:r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managed load balancer for EC2 instances</a:t>
            </a:r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r>
              <a:rPr lang="en-US" dirty="0" smtClean="0"/>
              <a:t>Monitors health of instances and routes requests to healthy instances</a:t>
            </a:r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r>
              <a:rPr lang="en-US" dirty="0" smtClean="0"/>
              <a:t>RDS provides an endpoint for each database which is used by an application for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RDS supports two different database backup schemes: automated backups and snapshots</a:t>
            </a:r>
          </a:p>
          <a:p>
            <a:r>
              <a:rPr lang="en-US" dirty="0" smtClean="0"/>
              <a:t>Automated backups: RDS performs a full daily backup of the database and stores transaction logs since the backup job</a:t>
            </a:r>
          </a:p>
          <a:p>
            <a:pPr lvl="1"/>
            <a:r>
              <a:rPr lang="en-US" dirty="0" smtClean="0"/>
              <a:t>Retains backup data for 1 to 35 days</a:t>
            </a:r>
          </a:p>
          <a:p>
            <a:pPr lvl="1"/>
            <a:r>
              <a:rPr lang="en-US" dirty="0" smtClean="0"/>
              <a:t>During recovery full backup is restored and then transaction logs are replayed</a:t>
            </a:r>
          </a:p>
          <a:p>
            <a:pPr lvl="1"/>
            <a:r>
              <a:rPr lang="en-US" dirty="0" smtClean="0"/>
              <a:t>Backup data stored on S3</a:t>
            </a:r>
          </a:p>
          <a:p>
            <a:pPr lvl="1"/>
            <a:r>
              <a:rPr lang="en-US" dirty="0" smtClean="0"/>
              <a:t>Backups occur during a specified window and the database storage I/O may be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RDS snapshots are initiated manually by the user and exist indefinitely – even after database is removed</a:t>
            </a:r>
          </a:p>
          <a:p>
            <a:pPr lvl="1"/>
            <a:r>
              <a:rPr lang="en-US" dirty="0" smtClean="0"/>
              <a:t>It’s possible to use RDS data backups to copy databases (for testing or to move)</a:t>
            </a:r>
          </a:p>
          <a:p>
            <a:r>
              <a:rPr lang="en-US" dirty="0" smtClean="0"/>
              <a:t>Multi-AZ capability provides standby database instance in a separate AZ for fail-over purposes</a:t>
            </a:r>
          </a:p>
          <a:p>
            <a:pPr lvl="1"/>
            <a:r>
              <a:rPr lang="en-US" dirty="0" smtClean="0"/>
              <a:t>Writes to main database server are synchronized to the standby database</a:t>
            </a:r>
          </a:p>
          <a:p>
            <a:pPr lvl="1"/>
            <a:r>
              <a:rPr lang="en-US" dirty="0" smtClean="0"/>
              <a:t>Main purpose is for greater service resiliency, it does not improve performance</a:t>
            </a:r>
          </a:p>
          <a:p>
            <a:pPr lvl="2"/>
            <a:r>
              <a:rPr lang="en-US" dirty="0" smtClean="0"/>
              <a:t>Although, it allows RDS to update or backup a server without degrading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only offered in a multi-AZ architecture (2 DBs in 3 AZs = 6 total!)</a:t>
            </a:r>
          </a:p>
          <a:p>
            <a:r>
              <a:rPr lang="en-US" dirty="0" smtClean="0"/>
              <a:t>Read Replica: a database instance in a separate AZ which asynchronously copies data from the main database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r>
              <a:rPr lang="en-US" dirty="0" smtClean="0"/>
              <a:t>Scales database performance by allowing database clients to read data from multiple instances</a:t>
            </a:r>
          </a:p>
          <a:p>
            <a:pPr lvl="1"/>
            <a:r>
              <a:rPr lang="en-US" dirty="0" smtClean="0"/>
              <a:t>Up to 5 read replicas supported </a:t>
            </a:r>
          </a:p>
          <a:p>
            <a:pPr lvl="1"/>
            <a:r>
              <a:rPr lang="en-US" dirty="0" smtClean="0"/>
              <a:t>Owner can promote a read replica into a separate database, splitting relationship with parent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RDS database</a:t>
            </a:r>
          </a:p>
          <a:p>
            <a:pPr lvl="1"/>
            <a:r>
              <a:rPr lang="en-US" dirty="0" smtClean="0"/>
              <a:t>Create database security group</a:t>
            </a:r>
          </a:p>
          <a:p>
            <a:r>
              <a:rPr lang="en-US" dirty="0" smtClean="0"/>
              <a:t>Locate database endpoint</a:t>
            </a:r>
          </a:p>
          <a:p>
            <a:r>
              <a:rPr lang="en-US" dirty="0" smtClean="0"/>
              <a:t>Review automatic backup schedule</a:t>
            </a:r>
          </a:p>
          <a:p>
            <a:r>
              <a:rPr lang="en-US" dirty="0" smtClean="0"/>
              <a:t>Perform a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based on document storage</a:t>
            </a:r>
          </a:p>
          <a:p>
            <a:pPr lvl="1"/>
            <a:r>
              <a:rPr lang="en-US" dirty="0" smtClean="0"/>
              <a:t>Each document is comprised of key/value pairs stored in JavaScript Object Notation (JSON)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Supports highly scalable number of reads and writes with unlimited data storage</a:t>
            </a:r>
          </a:p>
          <a:p>
            <a:pPr lvl="1"/>
            <a:r>
              <a:rPr lang="en-US" dirty="0" smtClean="0"/>
              <a:t>Automatically scales data storage, no need to reconfigure database like RDS (relational)</a:t>
            </a:r>
          </a:p>
          <a:p>
            <a:r>
              <a:rPr lang="en-US" dirty="0" smtClean="0"/>
              <a:t>Data replicated between 3 separate datacenters (not necessarily in separate AZs)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1"/>
            <a:r>
              <a:rPr lang="en-US" dirty="0" smtClean="0"/>
              <a:t>Online Analytical Processing (OLAP) focuses on the analysis of aggregate sets of data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r>
              <a:rPr lang="en-US" dirty="0" smtClean="0"/>
              <a:t>Uses columnar storage to improve performance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</a:t>
            </a:r>
            <a:r>
              <a:rPr lang="en-US" dirty="0" smtClean="0"/>
              <a:t>Chapters 1 &amp; 2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</a:t>
            </a:r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1612</Words>
  <Application>Microsoft Macintosh PowerPoint</Application>
  <PresentationFormat>On-screen Show (4:3)</PresentationFormat>
  <Paragraphs>236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40</cp:revision>
  <dcterms:created xsi:type="dcterms:W3CDTF">2016-04-05T19:42:34Z</dcterms:created>
  <dcterms:modified xsi:type="dcterms:W3CDTF">2016-08-06T02:31:33Z</dcterms:modified>
</cp:coreProperties>
</file>