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1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EA31E-8F8E-874E-8707-EA6F71849ACC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4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0"/>
            <a:ext cx="7772400" cy="1514901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> </a:t>
            </a:r>
            <a:r>
              <a:rPr lang="en-US" sz="3600" dirty="0" smtClean="0"/>
              <a:t>Final </a:t>
            </a:r>
            <a:r>
              <a:rPr lang="en-US" sz="3600" dirty="0" smtClean="0"/>
              <a:t>Challenge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73707" y="2130187"/>
            <a:ext cx="7767851" cy="395671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Practical exam incorporating technologies from the 2</a:t>
            </a:r>
            <a:r>
              <a:rPr lang="en-US" baseline="30000" dirty="0" smtClean="0"/>
              <a:t>nd</a:t>
            </a:r>
            <a:r>
              <a:rPr lang="en-US" dirty="0" smtClean="0"/>
              <a:t> half of the semester.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You have </a:t>
            </a:r>
            <a:r>
              <a:rPr lang="en-US" dirty="0" smtClean="0"/>
              <a:t>3 </a:t>
            </a:r>
            <a:r>
              <a:rPr lang="en-US" dirty="0" smtClean="0"/>
              <a:t>hours to complete the test. 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Open book and Internet access. Slack and other private communications are forbidden.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You must submit a GitHub repository to receive credit for the exam.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Let’s stay in touch!   http://</a:t>
            </a:r>
            <a:r>
              <a:rPr lang="en-US" dirty="0" err="1" smtClean="0"/>
              <a:t>www.linkedin.com</a:t>
            </a:r>
            <a:r>
              <a:rPr lang="en-US" dirty="0" smtClean="0"/>
              <a:t>/in/</a:t>
            </a:r>
            <a:r>
              <a:rPr lang="en-US" dirty="0" err="1" smtClean="0"/>
              <a:t>jasondbaker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314" y="1849582"/>
            <a:ext cx="2987876" cy="12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60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DevOps &amp; Cloud Infrastructure SEIS 665 Final Challenge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Final Exam</dc:title>
  <dc:creator>Baker, Jason D.</dc:creator>
  <cp:lastModifiedBy>Baker, Jason D.</cp:lastModifiedBy>
  <cp:revision>5</cp:revision>
  <dcterms:created xsi:type="dcterms:W3CDTF">2016-12-12T16:41:53Z</dcterms:created>
  <dcterms:modified xsi:type="dcterms:W3CDTF">2017-12-03T17:16:43Z</dcterms:modified>
</cp:coreProperties>
</file>