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95" r:id="rId15"/>
    <p:sldId id="273" r:id="rId16"/>
    <p:sldId id="275" r:id="rId17"/>
    <p:sldId id="276" r:id="rId18"/>
    <p:sldId id="272" r:id="rId19"/>
    <p:sldId id="274" r:id="rId20"/>
    <p:sldId id="277" r:id="rId21"/>
    <p:sldId id="281" r:id="rId22"/>
    <p:sldId id="282" r:id="rId23"/>
    <p:sldId id="284" r:id="rId24"/>
    <p:sldId id="278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8"/>
    <p:restoredTop sz="94737"/>
  </p:normalViewPr>
  <p:slideViewPr>
    <p:cSldViewPr snapToGrid="0" snapToObjects="1">
      <p:cViewPr varScale="1">
        <p:scale>
          <a:sx n="137" d="100"/>
          <a:sy n="137" d="100"/>
        </p:scale>
        <p:origin x="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also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: instances run on shared hardware.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Dedicated</a:t>
            </a:r>
            <a:r>
              <a:rPr lang="en-US" dirty="0" smtClean="0"/>
              <a:t>: instances run on single-tenant hardware.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an instance runs on a dedicated host.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</a:t>
            </a:r>
            <a:r>
              <a:rPr lang="en-US" dirty="0" smtClean="0"/>
              <a:t>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separate routing table for private subnet.</a:t>
            </a:r>
            <a:endParaRPr lang="en-US" dirty="0" smtClean="0"/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Access private server using </a:t>
            </a:r>
            <a:r>
              <a:rPr lang="en-US" dirty="0" err="1" smtClean="0"/>
              <a:t>ssh</a:t>
            </a:r>
            <a:r>
              <a:rPr lang="en-US" dirty="0" smtClean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</a:t>
            </a:r>
            <a:r>
              <a:rPr lang="en-US" dirty="0" smtClean="0"/>
              <a:t>server-</a:t>
            </a:r>
            <a:r>
              <a:rPr lang="en-US" dirty="0" err="1" smtClean="0"/>
              <a:t>key.pem</a:t>
            </a:r>
            <a:endParaRPr lang="en-US" dirty="0" smtClean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</a:t>
            </a:r>
            <a:r>
              <a:rPr lang="en-US" smtClean="0"/>
              <a:t>@&lt;server1 </a:t>
            </a:r>
            <a:r>
              <a:rPr lang="en-US" dirty="0"/>
              <a:t>public IP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5: VPC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 per second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b="1" dirty="0" smtClean="0"/>
              <a:t>Sticky sessions</a:t>
            </a:r>
            <a:r>
              <a:rPr lang="en-US" dirty="0" smtClean="0"/>
              <a:t>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SSL termination</a:t>
            </a:r>
            <a:r>
              <a:rPr lang="en-US" dirty="0" smtClean="0"/>
              <a:t>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Internal load-balancing</a:t>
            </a:r>
            <a:r>
              <a:rPr lang="en-US" dirty="0" smtClean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</a:t>
            </a:r>
            <a:r>
              <a:rPr lang="en-US" dirty="0"/>
              <a:t>AMI </a:t>
            </a:r>
            <a:r>
              <a:rPr lang="mr-IN" dirty="0"/>
              <a:t>ami-3ea13f29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 (</a:t>
            </a:r>
            <a:r>
              <a:rPr lang="en-US" dirty="0" err="1" smtClean="0"/>
              <a:t>index.php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1640</Words>
  <Application>Microsoft Macintosh PowerPoint</Application>
  <PresentationFormat>On-screen Show (4:3)</PresentationFormat>
  <Paragraphs>303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Mangal</vt:lpstr>
      <vt:lpstr>Arial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85</cp:revision>
  <dcterms:created xsi:type="dcterms:W3CDTF">2016-04-05T19:42:34Z</dcterms:created>
  <dcterms:modified xsi:type="dcterms:W3CDTF">2017-10-13T02:56:40Z</dcterms:modified>
</cp:coreProperties>
</file>