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1" r:id="rId17"/>
    <p:sldId id="27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/>
    <p:restoredTop sz="94652"/>
  </p:normalViewPr>
  <p:slideViewPr>
    <p:cSldViewPr snapToGrid="0" snapToObjects="1">
      <p:cViewPr varScale="1">
        <p:scale>
          <a:sx n="123" d="100"/>
          <a:sy n="123" d="100"/>
        </p:scale>
        <p:origin x="1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</a:t>
            </a:r>
            <a:r>
              <a:rPr lang="en-US" smtClean="0"/>
              <a:t>Unix/Linux system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1203</Words>
  <Application>Microsoft Macintosh PowerPoint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Continuous synchronization</vt:lpstr>
      <vt:lpstr>Ansible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94</cp:revision>
  <dcterms:created xsi:type="dcterms:W3CDTF">2016-04-18T21:29:35Z</dcterms:created>
  <dcterms:modified xsi:type="dcterms:W3CDTF">2016-10-31T19:55:35Z</dcterms:modified>
</cp:coreProperties>
</file>