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61" r:id="rId4"/>
    <p:sldId id="270" r:id="rId5"/>
    <p:sldId id="271" r:id="rId6"/>
    <p:sldId id="272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3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2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Orchestration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7" y="3122392"/>
            <a:ext cx="1863213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11 solution</a:t>
            </a:r>
          </a:p>
          <a:p>
            <a:r>
              <a:rPr lang="en-US" dirty="0"/>
              <a:t>Final challenge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Service discovery: a mechanism that one service can use to find another.</a:t>
            </a:r>
          </a:p>
          <a:p>
            <a:pPr lvl="1"/>
            <a:r>
              <a:rPr lang="en-US" dirty="0"/>
              <a:t>Hard-code service locations.</a:t>
            </a:r>
          </a:p>
          <a:p>
            <a:pPr lvl="1"/>
            <a:r>
              <a:rPr lang="en-US" dirty="0"/>
              <a:t>Outputs from infrastructure definition tools.</a:t>
            </a:r>
          </a:p>
          <a:p>
            <a:pPr lvl="1"/>
            <a:r>
              <a:rPr lang="en-US" dirty="0"/>
              <a:t>Service-discovery platforms.</a:t>
            </a:r>
          </a:p>
          <a:p>
            <a:endParaRPr lang="en-US" dirty="0"/>
          </a:p>
          <a:p>
            <a:r>
              <a:rPr lang="en-US" dirty="0"/>
              <a:t>Lock servers: allow a group to nodes to synchronize and agree on shared information.</a:t>
            </a:r>
          </a:p>
          <a:p>
            <a:pPr lvl="1"/>
            <a:r>
              <a:rPr lang="en-US" dirty="0"/>
              <a:t>RAFT algorithm</a:t>
            </a:r>
          </a:p>
          <a:p>
            <a:endParaRPr lang="en-US" dirty="0"/>
          </a:p>
          <a:p>
            <a:r>
              <a:rPr lang="en-US" dirty="0"/>
              <a:t>Solutions: Zookeeper, </a:t>
            </a:r>
            <a:r>
              <a:rPr lang="en-US" dirty="0" err="1"/>
              <a:t>Etcd</a:t>
            </a:r>
            <a:r>
              <a:rPr lang="en-US" dirty="0"/>
              <a:t>, Consul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dirty="0"/>
              <a:t>Container Orchestration</a:t>
            </a:r>
          </a:p>
          <a:p>
            <a:pPr lvl="1"/>
            <a:r>
              <a:rPr lang="en-US" dirty="0"/>
              <a:t>AWS Elastic Container Service (ECS)</a:t>
            </a:r>
          </a:p>
          <a:p>
            <a:pPr lvl="2"/>
            <a:r>
              <a:rPr lang="en-US" dirty="0"/>
              <a:t>Elastic Container Registry (ECR)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Fargate</a:t>
            </a:r>
            <a:endParaRPr lang="en-US" dirty="0"/>
          </a:p>
          <a:p>
            <a:pPr lvl="1"/>
            <a:r>
              <a:rPr lang="en-US" dirty="0"/>
              <a:t>Kubernetes</a:t>
            </a:r>
          </a:p>
          <a:p>
            <a:pPr lvl="2"/>
            <a:r>
              <a:rPr lang="en-US" dirty="0"/>
              <a:t>AWS Elastic Container Service for Kubernetes (EKS)</a:t>
            </a:r>
          </a:p>
          <a:p>
            <a:pPr lvl="1"/>
            <a:endParaRPr lang="en-US" dirty="0"/>
          </a:p>
          <a:p>
            <a:r>
              <a:rPr lang="en-US" dirty="0"/>
              <a:t>Docker Swarm Mode</a:t>
            </a:r>
          </a:p>
          <a:p>
            <a:pPr lvl="1"/>
            <a:r>
              <a:rPr lang="en-US" dirty="0"/>
              <a:t>Container orchestration tool built into Docker engine.</a:t>
            </a:r>
          </a:p>
          <a:p>
            <a:pPr lvl="1"/>
            <a:r>
              <a:rPr lang="en-US" dirty="0"/>
              <a:t>Manager and worker nodes.</a:t>
            </a:r>
          </a:p>
          <a:p>
            <a:pPr lvl="2"/>
            <a:r>
              <a:rPr lang="en-US" dirty="0"/>
              <a:t>Managers monitor state of services and support service discovery</a:t>
            </a:r>
          </a:p>
          <a:p>
            <a:pPr lvl="2"/>
            <a:r>
              <a:rPr lang="en-US" dirty="0"/>
              <a:t>Workers run containers.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Swarm service</a:t>
            </a:r>
          </a:p>
          <a:p>
            <a:pPr lvl="1"/>
            <a:r>
              <a:rPr lang="en-US" dirty="0"/>
              <a:t>Schedules tasks (containers) on worker nodes.</a:t>
            </a:r>
          </a:p>
          <a:p>
            <a:pPr lvl="1"/>
            <a:r>
              <a:rPr lang="en-US" dirty="0"/>
              <a:t>Replicated vs. global services.</a:t>
            </a:r>
          </a:p>
          <a:p>
            <a:endParaRPr lang="en-US" dirty="0"/>
          </a:p>
          <a:p>
            <a:r>
              <a:rPr lang="en-US" dirty="0"/>
              <a:t>Swarm networking</a:t>
            </a:r>
          </a:p>
          <a:p>
            <a:pPr lvl="1"/>
            <a:r>
              <a:rPr lang="en-US" dirty="0"/>
              <a:t>Define overlay (virtual) networks to connect swarm services.</a:t>
            </a:r>
          </a:p>
          <a:p>
            <a:pPr lvl="1"/>
            <a:r>
              <a:rPr lang="en-US" dirty="0"/>
              <a:t>Any service on an overlay network can see any other service on the same network.</a:t>
            </a:r>
          </a:p>
          <a:p>
            <a:pPr lvl="1"/>
            <a:r>
              <a:rPr lang="en-US" dirty="0"/>
              <a:t>Services can connect using service names (service-discovery)</a:t>
            </a:r>
          </a:p>
          <a:p>
            <a:pPr lvl="1"/>
            <a:r>
              <a:rPr lang="en-US" dirty="0"/>
              <a:t>Services are only available within the cluster unless the service is published.</a:t>
            </a:r>
          </a:p>
          <a:p>
            <a:pPr lvl="1"/>
            <a:r>
              <a:rPr lang="en-US" dirty="0"/>
              <a:t>Published services are accessible via the ingress routing mesh.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updates</a:t>
            </a:r>
          </a:p>
          <a:p>
            <a:pPr lvl="1"/>
            <a:r>
              <a:rPr lang="en-US" dirty="0"/>
              <a:t>It's possible to resize services by scaling up or down.</a:t>
            </a:r>
          </a:p>
          <a:p>
            <a:pPr lvl="1"/>
            <a:r>
              <a:rPr lang="en-US" dirty="0"/>
              <a:t>Update a service using a rolling deployment.</a:t>
            </a:r>
          </a:p>
          <a:p>
            <a:endParaRPr lang="en-US" dirty="0"/>
          </a:p>
          <a:p>
            <a:r>
              <a:rPr lang="en-US" dirty="0"/>
              <a:t>Secrets</a:t>
            </a:r>
          </a:p>
          <a:p>
            <a:pPr lvl="1"/>
            <a:r>
              <a:rPr lang="en-US" dirty="0"/>
              <a:t>Encrypted key/values which are injected into containers at run-time.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Docker Swarm cluster and launch a set </a:t>
            </a:r>
            <a:r>
              <a:rPr lang="en-US"/>
              <a:t>of services.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284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665 Orchestration Review</vt:lpstr>
      <vt:lpstr>Agenda</vt:lpstr>
      <vt:lpstr>Lecture Review</vt:lpstr>
      <vt:lpstr>Lecture Review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2018-03-18T18:36:44Z</dcterms:created>
  <dcterms:modified xsi:type="dcterms:W3CDTF">2018-08-19T18:16:36Z</dcterms:modified>
</cp:coreProperties>
</file>