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7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45AA-D98E-6045-9D6F-F3826015328D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4C8D-3867-D14F-8805-01FB6897E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6XX</a:t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13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90" y="38862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4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homework this week.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Good luck on the final exam!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2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center architecture</a:t>
            </a:r>
          </a:p>
          <a:p>
            <a:pPr lvl="1"/>
            <a:r>
              <a:rPr lang="en-US" dirty="0" smtClean="0"/>
              <a:t>Major data center components</a:t>
            </a:r>
          </a:p>
          <a:p>
            <a:pPr lvl="1"/>
            <a:r>
              <a:rPr lang="en-US" dirty="0" smtClean="0"/>
              <a:t>Data center efficiency</a:t>
            </a:r>
          </a:p>
          <a:p>
            <a:pPr lvl="1"/>
            <a:r>
              <a:rPr lang="en-US" dirty="0" smtClean="0"/>
              <a:t>Data center tiers</a:t>
            </a:r>
            <a:endParaRPr lang="en-US" dirty="0" smtClean="0"/>
          </a:p>
          <a:p>
            <a:r>
              <a:rPr lang="en-US" dirty="0" smtClean="0"/>
              <a:t>Experimental architectures</a:t>
            </a:r>
          </a:p>
          <a:p>
            <a:r>
              <a:rPr lang="en-US" dirty="0" smtClean="0"/>
              <a:t>Final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1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center?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physical location designed to support computing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73" y="3762031"/>
            <a:ext cx="3622727" cy="226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82" r="4247"/>
          <a:stretch/>
        </p:blipFill>
        <p:spPr>
          <a:xfrm>
            <a:off x="484632" y="3758237"/>
            <a:ext cx="3858768" cy="226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008" y="2959074"/>
            <a:ext cx="199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NOT THIS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12990" y="2959074"/>
            <a:ext cx="104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THIS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094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enclosure for greater </a:t>
            </a:r>
            <a:r>
              <a:rPr lang="en-US" b="1" dirty="0" smtClean="0"/>
              <a:t>security</a:t>
            </a:r>
          </a:p>
          <a:p>
            <a:endParaRPr lang="en-US" dirty="0" smtClean="0"/>
          </a:p>
          <a:p>
            <a:r>
              <a:rPr lang="en-US" dirty="0" smtClean="0"/>
              <a:t>High grade electrical and heating, venting &amp; cooling (HVAC) systems for greater </a:t>
            </a:r>
            <a:r>
              <a:rPr lang="en-US" b="1" dirty="0" smtClean="0"/>
              <a:t>reliability</a:t>
            </a:r>
          </a:p>
          <a:p>
            <a:endParaRPr lang="en-US" dirty="0" smtClean="0"/>
          </a:p>
          <a:p>
            <a:r>
              <a:rPr lang="en-US" dirty="0" smtClean="0"/>
              <a:t>Easy access to mechanical and computing systems for greater </a:t>
            </a:r>
            <a:r>
              <a:rPr lang="en-US" b="1" dirty="0" smtClean="0"/>
              <a:t>maintainability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91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74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DC consists of both internal and external assets</a:t>
            </a:r>
          </a:p>
          <a:p>
            <a:pPr lvl="1"/>
            <a:r>
              <a:rPr lang="en-US" dirty="0" smtClean="0"/>
              <a:t>it’s not just a building, it’s a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Internal (facility)</a:t>
            </a:r>
          </a:p>
          <a:p>
            <a:pPr lvl="1"/>
            <a:r>
              <a:rPr lang="en-US" dirty="0" smtClean="0"/>
              <a:t>Server room: 50%</a:t>
            </a:r>
          </a:p>
          <a:p>
            <a:pPr lvl="1"/>
            <a:r>
              <a:rPr lang="en-US" dirty="0" smtClean="0"/>
              <a:t>Support equipment: 40%</a:t>
            </a:r>
          </a:p>
          <a:p>
            <a:pPr lvl="1"/>
            <a:r>
              <a:rPr lang="en-US" dirty="0" smtClean="0"/>
              <a:t>Miscellaneous: 10%</a:t>
            </a:r>
          </a:p>
          <a:p>
            <a:pPr lvl="2"/>
            <a:r>
              <a:rPr lang="en-US" dirty="0" smtClean="0"/>
              <a:t>Equipment storage</a:t>
            </a:r>
          </a:p>
          <a:p>
            <a:pPr lvl="2"/>
            <a:r>
              <a:rPr lang="en-US" dirty="0" smtClean="0"/>
              <a:t>Setup bench</a:t>
            </a:r>
          </a:p>
          <a:p>
            <a:pPr lvl="2"/>
            <a:r>
              <a:rPr lang="en-US" dirty="0" smtClean="0"/>
              <a:t>NOC</a:t>
            </a:r>
          </a:p>
          <a:p>
            <a:pPr lvl="2"/>
            <a:r>
              <a:rPr lang="en-US" dirty="0" smtClean="0"/>
              <a:t>Employee workspace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Generators, cooling towers, power transformers, parking lot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 system is critical for IT system reliability</a:t>
            </a:r>
          </a:p>
          <a:p>
            <a:endParaRPr lang="en-US" dirty="0" smtClean="0"/>
          </a:p>
          <a:p>
            <a:r>
              <a:rPr lang="en-US" dirty="0" smtClean="0"/>
              <a:t>3 basic parts:</a:t>
            </a:r>
          </a:p>
          <a:p>
            <a:pPr lvl="1"/>
            <a:r>
              <a:rPr lang="en-US" dirty="0" smtClean="0"/>
              <a:t>Generation: most DCs have the ability to generate their own power using generators (</a:t>
            </a:r>
            <a:r>
              <a:rPr lang="en-US" dirty="0" err="1" smtClean="0"/>
              <a:t>gensets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Distribution: power from utility providers and </a:t>
            </a:r>
            <a:r>
              <a:rPr lang="en-US" dirty="0" err="1" smtClean="0"/>
              <a:t>gensets</a:t>
            </a:r>
            <a:r>
              <a:rPr lang="en-US" dirty="0" smtClean="0"/>
              <a:t> must be distributed to IT equipment</a:t>
            </a:r>
          </a:p>
          <a:p>
            <a:pPr lvl="1"/>
            <a:r>
              <a:rPr lang="en-US" dirty="0" smtClean="0"/>
              <a:t>Switching: DC operator must be able to control flow of power in facility</a:t>
            </a:r>
          </a:p>
        </p:txBody>
      </p:sp>
    </p:spTree>
    <p:extLst>
      <p:ext uri="{BB962C8B-B14F-4D97-AF65-F5344CB8AC3E}">
        <p14:creationId xmlns:p14="http://schemas.microsoft.com/office/powerpoint/2010/main" val="3107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75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DC operators consider self-generated power to be the most reliable power in facility and primary power source.</a:t>
            </a:r>
          </a:p>
          <a:p>
            <a:pPr lvl="1"/>
            <a:r>
              <a:rPr lang="en-US" dirty="0" smtClean="0"/>
              <a:t>Utility power is used even though it is less reliable because it’s cheaper.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Generators configured in an N+1 configuration</a:t>
            </a:r>
          </a:p>
          <a:p>
            <a:pPr lvl="1"/>
            <a:r>
              <a:rPr lang="en-US" dirty="0" smtClean="0"/>
              <a:t>N+1 means that one additional generator is installed beyond what is needed to support the DC (failover for redundancy/ maintenance)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Generators usually run on diesel fuel mixture</a:t>
            </a:r>
          </a:p>
          <a:p>
            <a:pPr lvl="1"/>
            <a:r>
              <a:rPr lang="en-US" dirty="0" smtClean="0"/>
              <a:t>Special mix and heating bed required for cold climates</a:t>
            </a:r>
          </a:p>
          <a:p>
            <a:pPr lvl="1"/>
            <a:r>
              <a:rPr lang="en-US" dirty="0" smtClean="0"/>
              <a:t>Onsite storage tank required (thousands of gallons)</a:t>
            </a:r>
          </a:p>
          <a:p>
            <a:pPr lvl="1"/>
            <a:r>
              <a:rPr lang="en-US" dirty="0" smtClean="0"/>
              <a:t>Emergency response refueling contract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3" y="183461"/>
            <a:ext cx="4933546" cy="3700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9279" y="335222"/>
            <a:ext cx="3267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generator sitting on fuel</a:t>
            </a:r>
          </a:p>
          <a:p>
            <a:r>
              <a:rPr lang="en-US" dirty="0" smtClean="0"/>
              <a:t>bed.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196" y="5667417"/>
            <a:ext cx="321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generator – lower risk of weather-related issues.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88" y="3465321"/>
            <a:ext cx="4591483" cy="30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333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DevOps &amp; Cloud Infrastructure SEIS 6XX Week 13</vt:lpstr>
      <vt:lpstr>Agenda</vt:lpstr>
      <vt:lpstr>What is a data center?</vt:lpstr>
      <vt:lpstr>Key Attributes</vt:lpstr>
      <vt:lpstr>Overall Architecture</vt:lpstr>
      <vt:lpstr>PowerPoint Presentation</vt:lpstr>
      <vt:lpstr>DC Key Components</vt:lpstr>
      <vt:lpstr>Power Generation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13</dc:title>
  <dc:creator>Jason Baker</dc:creator>
  <cp:lastModifiedBy>Jason Baker</cp:lastModifiedBy>
  <cp:revision>5</cp:revision>
  <dcterms:created xsi:type="dcterms:W3CDTF">2016-04-25T17:30:29Z</dcterms:created>
  <dcterms:modified xsi:type="dcterms:W3CDTF">2016-04-26T03:51:15Z</dcterms:modified>
</cp:coreProperties>
</file>