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77" r:id="rId6"/>
    <p:sldId id="280" r:id="rId7"/>
    <p:sldId id="281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6: AWS Extras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 err="1"/>
              <a:t>CloudTrail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EC2 User Data</a:t>
            </a:r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Notification Service</a:t>
            </a:r>
          </a:p>
          <a:p>
            <a:pPr lvl="1"/>
            <a:r>
              <a:rPr lang="en-US" dirty="0"/>
              <a:t>Simple Queue Service</a:t>
            </a:r>
          </a:p>
          <a:p>
            <a:pPr lvl="1"/>
            <a:r>
              <a:rPr lang="en-US" dirty="0"/>
              <a:t>Simple Email Service</a:t>
            </a:r>
          </a:p>
          <a:p>
            <a:pPr lvl="1"/>
            <a:r>
              <a:rPr lang="en-US" dirty="0"/>
              <a:t>Route 53</a:t>
            </a:r>
          </a:p>
          <a:p>
            <a:pPr lvl="1"/>
            <a:r>
              <a:rPr lang="en-US" dirty="0"/>
              <a:t>Elastic Beanstalk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AWS Shared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  <a:p>
            <a:r>
              <a:rPr lang="en-US" dirty="0"/>
              <a:t>Possibly includes multiple-choice/ true-false questions from lectures and readings.</a:t>
            </a:r>
          </a:p>
        </p:txBody>
      </p:sp>
    </p:spTree>
    <p:extLst>
      <p:ext uri="{BB962C8B-B14F-4D97-AF65-F5344CB8AC3E}">
        <p14:creationId xmlns:p14="http://schemas.microsoft.com/office/powerpoint/2010/main" val="36316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Review </a:t>
            </a:r>
            <a:r>
              <a:rPr lang="en-US"/>
              <a:t>the stack outputs</a:t>
            </a:r>
            <a:endParaRPr lang="en-US" dirty="0"/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Practice launching a CloudFormation stack. </a:t>
            </a:r>
          </a:p>
          <a:p>
            <a:pPr lvl="1"/>
            <a:r>
              <a:rPr lang="en-US" dirty="0"/>
              <a:t>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 and </a:t>
            </a:r>
            <a:r>
              <a:rPr lang="en-US" dirty="0" err="1"/>
              <a:t>ElastiCache</a:t>
            </a:r>
            <a:r>
              <a:rPr lang="en-US"/>
              <a:t> cluster.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</a:t>
            </a:r>
            <a:r>
              <a:rPr lang="en-US" dirty="0" err="1"/>
              <a:t>Autoscaling</a:t>
            </a:r>
            <a:endParaRPr lang="en-US" dirty="0"/>
          </a:p>
          <a:p>
            <a:pPr lvl="1"/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10 &amp; 11</a:t>
            </a:r>
          </a:p>
          <a:p>
            <a:pPr lvl="1"/>
            <a:r>
              <a:rPr lang="en-US" dirty="0"/>
              <a:t>Watch 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390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Week 6: AWS Extras Review</vt:lpstr>
      <vt:lpstr>Agenda</vt:lpstr>
      <vt:lpstr>Lecture review</vt:lpstr>
      <vt:lpstr>Lecture review</vt:lpstr>
      <vt:lpstr>Midterm Challenge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31</cp:revision>
  <dcterms:created xsi:type="dcterms:W3CDTF">2018-02-11T16:19:28Z</dcterms:created>
  <dcterms:modified xsi:type="dcterms:W3CDTF">2018-03-03T21:17:18Z</dcterms:modified>
</cp:coreProperties>
</file>