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71" r:id="rId13"/>
    <p:sldId id="272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erm2.com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/>
              <a:t>SEIS </a:t>
            </a:r>
            <a:r>
              <a:rPr lang="en-US" sz="360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57" t="28750" r="18881" b="25491"/>
          <a:stretch/>
        </p:blipFill>
        <p:spPr>
          <a:xfrm>
            <a:off x="6473952" y="310896"/>
            <a:ext cx="1673352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910" y="4605631"/>
            <a:ext cx="1365137" cy="13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a Linux instance on AWS EC2</a:t>
            </a:r>
          </a:p>
          <a:p>
            <a:r>
              <a:rPr lang="en-US" dirty="0" smtClean="0"/>
              <a:t>Connecting to instance via terminal</a:t>
            </a:r>
          </a:p>
          <a:p>
            <a:pPr lvl="1"/>
            <a:r>
              <a:rPr lang="en-US" dirty="0" smtClean="0"/>
              <a:t>Mac &amp; Windows</a:t>
            </a:r>
          </a:p>
          <a:p>
            <a:r>
              <a:rPr lang="en-US" dirty="0" smtClean="0"/>
              <a:t>Linux Hands-on 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40731" cy="10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to scale from teams of one to teams of thousands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Flow is a popular workflow for categorizing work and controlling releases</a:t>
            </a:r>
          </a:p>
          <a:p>
            <a:pPr lvl="1"/>
            <a:r>
              <a:rPr lang="en-US" dirty="0" smtClean="0"/>
              <a:t>Not promoting this as the only or </a:t>
            </a:r>
            <a:r>
              <a:rPr lang="en-US" dirty="0" smtClean="0"/>
              <a:t>necessarily best workflow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Based around several branches:</a:t>
            </a:r>
          </a:p>
          <a:p>
            <a:pPr lvl="1"/>
            <a:r>
              <a:rPr lang="en-US" dirty="0" smtClean="0"/>
              <a:t>master = deployed code in production</a:t>
            </a:r>
          </a:p>
          <a:p>
            <a:pPr lvl="1"/>
            <a:r>
              <a:rPr lang="en-US" dirty="0" smtClean="0"/>
              <a:t>develop = current development code base</a:t>
            </a:r>
          </a:p>
          <a:p>
            <a:pPr lvl="1"/>
            <a:r>
              <a:rPr lang="en-US" dirty="0" smtClean="0"/>
              <a:t>feature = experimental code for specific feature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= point-in-time code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otfixes = emergency fixes to production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13" y="6313194"/>
            <a:ext cx="3163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nvie.com</a:t>
            </a:r>
            <a:r>
              <a:rPr lang="en-US" sz="1000" dirty="0"/>
              <a:t>/posts/a-successful-</a:t>
            </a:r>
            <a:r>
              <a:rPr lang="en-US" sz="1000" dirty="0" err="1"/>
              <a:t>git</a:t>
            </a:r>
            <a:r>
              <a:rPr lang="en-US" sz="1000" dirty="0"/>
              <a:t>-branching-model/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16000"/>
            <a:ext cx="7797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/>
              <a:t>Practice of Cloud </a:t>
            </a:r>
            <a:r>
              <a:rPr lang="en-US" i="1" dirty="0" smtClean="0"/>
              <a:t>Systems Administration </a:t>
            </a:r>
            <a:r>
              <a:rPr lang="en-US" dirty="0" smtClean="0"/>
              <a:t>Chapter 1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 1</a:t>
            </a:r>
            <a:endParaRPr lang="en-US" dirty="0" smtClean="0"/>
          </a:p>
          <a:p>
            <a:r>
              <a:rPr lang="en-US" dirty="0" smtClean="0"/>
              <a:t>Finish reading </a:t>
            </a:r>
            <a:r>
              <a:rPr lang="en-US" i="1" dirty="0" smtClean="0"/>
              <a:t>Linux Hands-on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19" y="4096064"/>
            <a:ext cx="1261457" cy="12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82" y="1600200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1704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Software build pipeline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8" y="274637"/>
            <a:ext cx="2172126" cy="28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90" y="439195"/>
            <a:ext cx="1781399" cy="14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</a:t>
            </a:r>
            <a:r>
              <a:rPr lang="en-US" dirty="0" smtClean="0"/>
              <a:t>learning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68" y="274638"/>
            <a:ext cx="1883853" cy="18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68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</a:t>
            </a:r>
            <a:r>
              <a:rPr lang="en-US" dirty="0" smtClean="0"/>
              <a:t>once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3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cells phones to largest </a:t>
            </a:r>
            <a:r>
              <a:rPr lang="en-US" dirty="0" smtClean="0"/>
              <a:t>supercomputers</a:t>
            </a:r>
          </a:p>
          <a:p>
            <a:endParaRPr lang="en-US" dirty="0" smtClean="0"/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59" y="432268"/>
            <a:ext cx="1449139" cy="16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Caveat: It’s not possible to learn Linux in a few hours. </a:t>
            </a:r>
          </a:p>
          <a:p>
            <a:pPr lvl="1"/>
            <a:r>
              <a:rPr lang="en-US" dirty="0" smtClean="0"/>
              <a:t>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706</Words>
  <Application>Microsoft Macintosh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DevOps &amp; Cloud Infrastructure SEIS 665 Week 2</vt:lpstr>
      <vt:lpstr>Agenda</vt:lpstr>
      <vt:lpstr>Automation</vt:lpstr>
      <vt:lpstr>Automation</vt:lpstr>
      <vt:lpstr>Automation</vt:lpstr>
      <vt:lpstr>Automation goals</vt:lpstr>
      <vt:lpstr>Automation</vt:lpstr>
      <vt:lpstr>Linux</vt:lpstr>
      <vt:lpstr>Linux</vt:lpstr>
      <vt:lpstr>Linux</vt:lpstr>
      <vt:lpstr>Linux Hands-on</vt:lpstr>
      <vt:lpstr>Linux Hands-on</vt:lpstr>
      <vt:lpstr>Git Flow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37</cp:revision>
  <dcterms:created xsi:type="dcterms:W3CDTF">2016-03-19T16:40:33Z</dcterms:created>
  <dcterms:modified xsi:type="dcterms:W3CDTF">2016-08-13T21:08:02Z</dcterms:modified>
</cp:coreProperties>
</file>