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70" r:id="rId5"/>
    <p:sldId id="271" r:id="rId6"/>
    <p:sldId id="272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3"/>
    <p:restoredTop sz="94661"/>
  </p:normalViewPr>
  <p:slideViewPr>
    <p:cSldViewPr snapToGrid="0" snapToObjects="1">
      <p:cViewPr varScale="1">
        <p:scale>
          <a:sx n="83" d="100"/>
          <a:sy n="83" d="100"/>
        </p:scale>
        <p:origin x="23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Week 12: Containers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280" y="4000253"/>
            <a:ext cx="2316367" cy="13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2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10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A way to encapsulate an application and its dependencies in a lightweight and portable environment.</a:t>
            </a:r>
          </a:p>
          <a:p>
            <a:pPr lvl="1"/>
            <a:r>
              <a:rPr lang="en-US" dirty="0"/>
              <a:t>A super process</a:t>
            </a:r>
          </a:p>
          <a:p>
            <a:endParaRPr lang="en-US" dirty="0"/>
          </a:p>
          <a:p>
            <a:r>
              <a:rPr lang="en-US" dirty="0"/>
              <a:t>Container benefits:</a:t>
            </a:r>
          </a:p>
          <a:p>
            <a:pPr lvl="1"/>
            <a:r>
              <a:rPr lang="en-US" dirty="0"/>
              <a:t>Write once and run anywhere.</a:t>
            </a:r>
          </a:p>
          <a:p>
            <a:pPr lvl="1"/>
            <a:r>
              <a:rPr lang="en-US" dirty="0"/>
              <a:t>Eliminate dependency conflicts.</a:t>
            </a:r>
          </a:p>
          <a:p>
            <a:pPr lvl="1"/>
            <a:r>
              <a:rPr lang="en-US" dirty="0"/>
              <a:t>Easy to deploy.</a:t>
            </a:r>
          </a:p>
          <a:p>
            <a:endParaRPr lang="en-US" dirty="0"/>
          </a:p>
          <a:p>
            <a:r>
              <a:rPr lang="en-US" dirty="0"/>
              <a:t>A container isn't a VM.</a:t>
            </a:r>
          </a:p>
          <a:p>
            <a:pPr lvl="1"/>
            <a:r>
              <a:rPr lang="en-US" dirty="0"/>
              <a:t>Containers use the same kernel as the host.</a:t>
            </a:r>
          </a:p>
          <a:p>
            <a:pPr lvl="1"/>
            <a:r>
              <a:rPr lang="en-US" dirty="0"/>
              <a:t>Containers have their own process space and networking stack.</a:t>
            </a:r>
          </a:p>
          <a:p>
            <a:pPr lvl="1"/>
            <a:r>
              <a:rPr lang="en-US" dirty="0"/>
              <a:t>Containers can't emulate physical devices</a:t>
            </a:r>
          </a:p>
          <a:p>
            <a:pPr lvl="1"/>
            <a:r>
              <a:rPr lang="en-US" dirty="0"/>
              <a:t>Containers can start up in seconds.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</a:t>
            </a:r>
          </a:p>
          <a:p>
            <a:pPr lvl="1"/>
            <a:r>
              <a:rPr lang="en-US" dirty="0"/>
              <a:t>A client-server technology which manages containers.</a:t>
            </a:r>
          </a:p>
          <a:p>
            <a:pPr lvl="1"/>
            <a:r>
              <a:rPr lang="en-US" dirty="0"/>
              <a:t>Think of this as an API wrapper around kernel-based container technologies.</a:t>
            </a:r>
          </a:p>
          <a:p>
            <a:pPr lvl="1"/>
            <a:r>
              <a:rPr lang="en-US" dirty="0"/>
              <a:t>Docker daemon/server</a:t>
            </a:r>
          </a:p>
          <a:p>
            <a:pPr lvl="1"/>
            <a:r>
              <a:rPr lang="en-US" dirty="0"/>
              <a:t>Docker client</a:t>
            </a:r>
          </a:p>
          <a:p>
            <a:pPr lvl="1"/>
            <a:r>
              <a:rPr lang="en-US" dirty="0"/>
              <a:t>Docker registry (Hub)</a:t>
            </a:r>
          </a:p>
          <a:p>
            <a:endParaRPr lang="en-US" dirty="0"/>
          </a:p>
          <a:p>
            <a:r>
              <a:rPr lang="en-US" dirty="0"/>
              <a:t>Working with Docker containers</a:t>
            </a:r>
          </a:p>
          <a:p>
            <a:pPr lvl="1"/>
            <a:r>
              <a:rPr lang="en-US" dirty="0"/>
              <a:t>Run in interactive vs. detached mode</a:t>
            </a:r>
          </a:p>
          <a:p>
            <a:pPr lvl="1"/>
            <a:r>
              <a:rPr lang="en-US" dirty="0"/>
              <a:t>List, start, stop, remove containers</a:t>
            </a:r>
          </a:p>
        </p:txBody>
      </p:sp>
    </p:spTree>
    <p:extLst>
      <p:ext uri="{BB962C8B-B14F-4D97-AF65-F5344CB8AC3E}">
        <p14:creationId xmlns:p14="http://schemas.microsoft.com/office/powerpoint/2010/main" val="255645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image</a:t>
            </a:r>
          </a:p>
          <a:p>
            <a:pPr lvl="1"/>
            <a:r>
              <a:rPr lang="en-US" dirty="0"/>
              <a:t>Consists of layers -- unified file system</a:t>
            </a:r>
          </a:p>
          <a:p>
            <a:pPr lvl="1"/>
            <a:r>
              <a:rPr lang="en-US" dirty="0"/>
              <a:t>Designed to optimize downloading and building of images</a:t>
            </a:r>
          </a:p>
          <a:p>
            <a:pPr lvl="1"/>
            <a:r>
              <a:rPr lang="en-US" dirty="0"/>
              <a:t>Image is read-only</a:t>
            </a:r>
          </a:p>
          <a:p>
            <a:pPr lvl="1"/>
            <a:endParaRPr lang="en-US" dirty="0"/>
          </a:p>
          <a:p>
            <a:r>
              <a:rPr lang="en-US" dirty="0"/>
              <a:t>Building Docker images</a:t>
            </a:r>
          </a:p>
          <a:p>
            <a:pPr lvl="1"/>
            <a:r>
              <a:rPr lang="en-US" dirty="0"/>
              <a:t>Create an image starting from an existing image.</a:t>
            </a:r>
          </a:p>
          <a:p>
            <a:pPr lvl="1"/>
            <a:r>
              <a:rPr lang="en-US" dirty="0"/>
              <a:t>Image tags</a:t>
            </a:r>
          </a:p>
          <a:p>
            <a:pPr lvl="1"/>
            <a:r>
              <a:rPr lang="en-US" dirty="0" err="1"/>
              <a:t>Dockerfile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8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Dockerfile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FROM, LABEL, CMD, ENTRYPOINT, COPY, WORKDIR, ENV, EXPOSE</a:t>
            </a:r>
          </a:p>
          <a:p>
            <a:endParaRPr lang="en-US" dirty="0"/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Port mapping</a:t>
            </a:r>
          </a:p>
          <a:p>
            <a:pPr lvl="1"/>
            <a:r>
              <a:rPr lang="en-US" dirty="0"/>
              <a:t>Drivers: bridge, null, host, container</a:t>
            </a:r>
          </a:p>
          <a:p>
            <a:pPr lvl="1"/>
            <a:endParaRPr lang="en-US" dirty="0"/>
          </a:p>
          <a:p>
            <a:r>
              <a:rPr lang="en-US" dirty="0"/>
              <a:t>Volumes</a:t>
            </a:r>
          </a:p>
          <a:p>
            <a:pPr lvl="1"/>
            <a:r>
              <a:rPr lang="en-US" dirty="0"/>
              <a:t>Allow data to persist outside of container.</a:t>
            </a:r>
          </a:p>
          <a:p>
            <a:pPr lvl="1"/>
            <a:r>
              <a:rPr lang="en-US" dirty="0"/>
              <a:t>Bind mount: map host directory to container directory</a:t>
            </a:r>
          </a:p>
          <a:p>
            <a:endParaRPr lang="en-US" dirty="0"/>
          </a:p>
          <a:p>
            <a:r>
              <a:rPr lang="en-US" dirty="0"/>
              <a:t>Docker compose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Create </a:t>
            </a:r>
            <a:r>
              <a:rPr lang="en-US"/>
              <a:t>a basic Docker </a:t>
            </a:r>
            <a:r>
              <a:rPr lang="en-US" dirty="0"/>
              <a:t>container using a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267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DevOps &amp; Cloud Infrastructure SEIS 665 Week 12: Containers Review</vt:lpstr>
      <vt:lpstr>Agenda</vt:lpstr>
      <vt:lpstr>Lecture Review</vt:lpstr>
      <vt:lpstr>Lecture Review</vt:lpstr>
      <vt:lpstr>Lecture Review</vt:lpstr>
      <vt:lpstr>Lecture Review</vt:lpstr>
      <vt:lpstr>Classroom Project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Baker</cp:lastModifiedBy>
  <cp:revision>25</cp:revision>
  <dcterms:created xsi:type="dcterms:W3CDTF">2018-03-18T18:36:44Z</dcterms:created>
  <dcterms:modified xsi:type="dcterms:W3CDTF">2018-04-28T22:22:57Z</dcterms:modified>
</cp:coreProperties>
</file>