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0" r:id="rId15"/>
    <p:sldId id="273" r:id="rId16"/>
    <p:sldId id="265" r:id="rId17"/>
    <p:sldId id="275" r:id="rId18"/>
    <p:sldId id="271" r:id="rId19"/>
    <p:sldId id="274" r:id="rId20"/>
    <p:sldId id="276" r:id="rId21"/>
    <p:sldId id="284" r:id="rId22"/>
    <p:sldId id="285" r:id="rId23"/>
    <p:sldId id="277" r:id="rId24"/>
    <p:sldId id="278" r:id="rId25"/>
    <p:sldId id="318" r:id="rId26"/>
    <p:sldId id="281" r:id="rId27"/>
    <p:sldId id="286" r:id="rId28"/>
    <p:sldId id="288" r:id="rId29"/>
    <p:sldId id="323" r:id="rId30"/>
    <p:sldId id="289" r:id="rId31"/>
    <p:sldId id="280" r:id="rId32"/>
    <p:sldId id="282" r:id="rId33"/>
    <p:sldId id="283" r:id="rId34"/>
    <p:sldId id="291" r:id="rId35"/>
    <p:sldId id="31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2" r:id="rId44"/>
    <p:sldId id="305" r:id="rId45"/>
    <p:sldId id="306" r:id="rId46"/>
    <p:sldId id="303" r:id="rId47"/>
    <p:sldId id="307" r:id="rId48"/>
    <p:sldId id="308" r:id="rId49"/>
    <p:sldId id="309" r:id="rId50"/>
    <p:sldId id="311" r:id="rId51"/>
    <p:sldId id="316" r:id="rId52"/>
    <p:sldId id="317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1"/>
    <p:restoredTop sz="94150"/>
  </p:normalViewPr>
  <p:slideViewPr>
    <p:cSldViewPr snapToGrid="0" snapToObjects="1">
      <p:cViewPr varScale="1">
        <p:scale>
          <a:sx n="106" d="100"/>
          <a:sy n="106" d="100"/>
        </p:scale>
        <p:origin x="18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amazonaws.com/seis665/AnsibleSystems.js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10: </a:t>
            </a:r>
            <a:r>
              <a:rPr lang="en-US" sz="3600"/>
              <a:t>Configuration Management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AWS,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/>
              <a:t>Review Packer JSON file.</a:t>
            </a:r>
          </a:p>
          <a:p>
            <a:endParaRPr lang="en-US" dirty="0"/>
          </a:p>
          <a:p>
            <a:r>
              <a:rPr lang="en-US" dirty="0"/>
              <a:t>Build new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packer build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47DB-03B1-F040-A764-7E2E2662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1EB7-E07A-6B40-AB1A-447F1A15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</a:t>
            </a:r>
            <a:r>
              <a:rPr lang="en-US" dirty="0" err="1"/>
              <a:t>Ansible</a:t>
            </a:r>
            <a:r>
              <a:rPr lang="en-US" dirty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https://s3.amazonaws.com/seis665/AnsibleSystems.json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ad-hoc commands (within </a:t>
            </a:r>
            <a:r>
              <a:rPr lang="en-US" dirty="0" err="1"/>
              <a:t>ansible</a:t>
            </a:r>
            <a:r>
              <a:rPr lang="en-US" dirty="0"/>
              <a:t> directory):</a:t>
            </a:r>
          </a:p>
          <a:p>
            <a:pPr lvl="1"/>
            <a:r>
              <a:rPr lang="en-US" dirty="0"/>
              <a:t>Ping command: 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Uptime: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“top -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package: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/>
              <a:t>Re-run </a:t>
            </a:r>
            <a:r>
              <a:rPr lang="en-US" dirty="0" err="1"/>
              <a:t>nginx</a:t>
            </a:r>
            <a:r>
              <a:rPr lang="en-US" dirty="0"/>
              <a:t> package install.</a:t>
            </a:r>
          </a:p>
          <a:p>
            <a:pPr lvl="1"/>
            <a:r>
              <a:rPr lang="en-US" dirty="0"/>
              <a:t>Commands are idempotent.</a:t>
            </a:r>
          </a:p>
          <a:p>
            <a:pPr lvl="1"/>
            <a:r>
              <a:rPr lang="en-US" dirty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/>
              <a:t>Remove </a:t>
            </a:r>
            <a:r>
              <a:rPr lang="en-US" dirty="0" err="1"/>
              <a:t>nginx</a:t>
            </a:r>
            <a:r>
              <a:rPr lang="en-US" dirty="0"/>
              <a:t> package: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state=absent”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-playbook -v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helloworld.yml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 against multiple systems: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</a:p>
          <a:p>
            <a:endParaRPr lang="is-I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is-IS" sz="2400" dirty="0">
                <a:ea typeface="Consolas" charset="0"/>
                <a:cs typeface="Consolas" charset="0"/>
              </a:rPr>
              <a:t>$ ansible all -m setup</a:t>
            </a:r>
          </a:p>
          <a:p>
            <a:pPr marL="457200" lvl="1" indent="0">
              <a:buNone/>
            </a:pPr>
            <a:endParaRPr lang="is-IS" sz="20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9</a:t>
            </a:r>
          </a:p>
          <a:p>
            <a:r>
              <a:rPr lang="en-US" dirty="0"/>
              <a:t>Read</a:t>
            </a:r>
            <a:r>
              <a:rPr lang="en-US" i="1" dirty="0"/>
              <a:t> Infrastructure as Code </a:t>
            </a:r>
            <a:r>
              <a:rPr lang="en-US" dirty="0"/>
              <a:t>Chapters</a:t>
            </a:r>
            <a:r>
              <a:rPr lang="en-US" i="1" dirty="0"/>
              <a:t> 12 &amp; 13</a:t>
            </a:r>
          </a:p>
          <a:p>
            <a:r>
              <a:rPr lang="en-US" dirty="0"/>
              <a:t>Watch Week 11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29946</TotalTime>
  <Words>3685</Words>
  <Application>Microsoft Macintosh PowerPoint</Application>
  <PresentationFormat>On-screen Show (4:3)</PresentationFormat>
  <Paragraphs>726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Mangal</vt:lpstr>
      <vt:lpstr>Office Theme</vt:lpstr>
      <vt:lpstr>DevOps &amp; Cloud Infrastructure SEIS 665 Week 10: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PowerPoint Presentation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239</cp:revision>
  <dcterms:created xsi:type="dcterms:W3CDTF">2016-04-18T21:29:35Z</dcterms:created>
  <dcterms:modified xsi:type="dcterms:W3CDTF">2018-04-07T15:43:57Z</dcterms:modified>
</cp:coreProperties>
</file>