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0" r:id="rId3"/>
    <p:sldId id="259" r:id="rId4"/>
    <p:sldId id="279" r:id="rId5"/>
    <p:sldId id="277" r:id="rId6"/>
    <p:sldId id="280" r:id="rId7"/>
    <p:sldId id="281" r:id="rId8"/>
    <p:sldId id="271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9"/>
    <p:restoredTop sz="94634"/>
  </p:normalViewPr>
  <p:slideViewPr>
    <p:cSldViewPr snapToGrid="0" snapToObjects="1">
      <p:cViewPr varScale="1">
        <p:scale>
          <a:sx n="92" d="100"/>
          <a:sy n="92" d="100"/>
        </p:scale>
        <p:origin x="176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9F88-DA4A-514A-A243-158123C15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CA1C3-31AD-5548-81D7-67EDF462A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422F2-2792-6049-90C7-E2FB5867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396DA-C42C-D84C-976F-6D2FD053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D9EA2-9EAD-A34B-B1B4-63816FB3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5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ADC1-B024-5747-B141-C0EE557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CEBD7-CD7F-0640-A779-0BB3C2B4E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D9935-5F75-EC45-AA97-4FBDA2AF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68CF9-098C-E44B-BBF8-01C35BB3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C6275-90D8-034F-95B8-0F2A6F16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9BCAB-ACA4-6941-A220-6D48E7CEE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204F9-0956-314B-9DE1-9FD200E3B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D1A59-4D8D-694B-ABF9-FBA5FE10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FD71-7CC9-4A4B-87B1-1E7E5558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9CFD-611E-E041-8872-5D93A35A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3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191C-C041-4649-B42B-4EF4F9C7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49A6-47DB-FE4F-AFC0-2CB432DD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CCF3-2B1C-E14C-BAE4-56903C6E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21A85-425D-CB42-8437-AF615750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9E34-57DD-4B4B-8D59-DA43F8EA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8C58-8106-874D-9538-941967D3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2796E-FA95-9547-BAB1-A99326EDE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C48B2-6078-CD49-A541-FACCF3AF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B84A7-1688-8C4D-9DFB-A813B400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834D3-93FD-FC4F-BE5E-DBEF2718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7B0C-65F8-C34B-9D73-04B7FD56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E1C9-4E3B-174C-9942-E67A9A87B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AA038-ACE5-0449-9091-4F0CA9FF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E1F3C-1180-AA45-91F2-277E94E1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84AFA-9BBC-DA47-80C4-F8083C85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3632A-0CD4-5D44-BDDC-6B67E81A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7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D72B-78B6-0D40-A903-F251885B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756A5-2933-E54D-8639-2DAD3484C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6DCD7-502A-C84E-BDDB-C2141C371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67D37-BDEF-0242-B503-3B23D8CA7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5DD58-C9BD-B544-93B3-A7CF364A0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7E25F-2261-3145-AC8D-23DD1943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C8A2E-8FC6-9442-B1EA-7C383FF1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9C421-9749-7247-9100-97A81D81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0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653F-D239-634D-9D0A-7B128B6F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70A20-0FFE-8741-B630-3424182A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C63E1-95A8-304C-8D3F-47C80EE3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1D72B-EE4C-814E-8B77-2479FF41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6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1E87C-1D5B-AB4C-9AEB-2C7575E0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EEED4-8E0B-8141-8A4E-66B4E958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863E6-11D8-7B46-A13A-4DBC0B2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5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BDD4-1580-A945-8547-0CFCDA3D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B590-62B8-B34F-A392-C587E3381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50918-B3DB-9642-88D0-E33592678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0FEBA-3F97-D641-AF98-DFC02681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464A4-1F8D-6F45-B4ED-CBE82991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529E9-0876-BD4F-B143-A8712D80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0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C420-FC17-C44D-B1CB-86CE93F8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E8E30-809F-B84B-BE95-0DEEAD8C3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925B1-272E-4A40-B875-CE79047B4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8F87A-B77C-034A-8DCC-000990AD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CEAA0-1BEF-AD4B-894A-B70D523E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8DA09-D157-A341-9F9D-E9E36F61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7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42A8D-CF93-1648-849E-BEEBA2BA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020F2-1B7D-4A4C-A457-27F33BE8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2D91-35CC-FF41-9C4C-339B3535A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47A83-2598-B342-BA52-F01C23A2EBB5}" type="datetimeFigureOut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B254-A1DE-2C4F-8B84-919EA9402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63E7E-DFA7-2643-BF66-99CDAE9A4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2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3.amazonaws.com/seis665/docker-single-server.js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3-aws-region.amazonaws.com/bucket/test2.tx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698562"/>
            <a:ext cx="42164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Week 6: AWS Extras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</p:spTree>
    <p:extLst>
      <p:ext uri="{BB962C8B-B14F-4D97-AF65-F5344CB8AC3E}">
        <p14:creationId xmlns:p14="http://schemas.microsoft.com/office/powerpoint/2010/main" val="306197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5 solution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Midterm Challenge</a:t>
            </a:r>
          </a:p>
          <a:p>
            <a:r>
              <a:rPr lang="en-US" dirty="0"/>
              <a:t>CloudFormation Introduction</a:t>
            </a:r>
          </a:p>
          <a:p>
            <a:r>
              <a:rPr lang="en-US" dirty="0"/>
              <a:t>Understanding S3 addresses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7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29AB-B46E-604D-9602-FFFE901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299F-B65E-2D4F-A626-07D6DED4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/>
              <a:t>CloudWatch</a:t>
            </a:r>
            <a:endParaRPr lang="en-US" dirty="0"/>
          </a:p>
          <a:p>
            <a:pPr lvl="1"/>
            <a:r>
              <a:rPr lang="en-US" dirty="0" err="1"/>
              <a:t>CloudTrail</a:t>
            </a:r>
            <a:endParaRPr lang="en-US" dirty="0"/>
          </a:p>
          <a:p>
            <a:pPr lvl="1"/>
            <a:r>
              <a:rPr lang="en-US" dirty="0"/>
              <a:t>AWS </a:t>
            </a:r>
            <a:r>
              <a:rPr lang="en-US" dirty="0" err="1"/>
              <a:t>Config</a:t>
            </a:r>
            <a:endParaRPr lang="en-US" dirty="0"/>
          </a:p>
          <a:p>
            <a:pPr lvl="1"/>
            <a:r>
              <a:rPr lang="en-US" dirty="0"/>
              <a:t>EC2 User Data</a:t>
            </a:r>
          </a:p>
          <a:p>
            <a:pPr lvl="1"/>
            <a:r>
              <a:rPr lang="en-US" dirty="0"/>
              <a:t>EC2 Auto Scaling</a:t>
            </a:r>
          </a:p>
          <a:p>
            <a:pPr lvl="2"/>
            <a:r>
              <a:rPr lang="en-US" dirty="0"/>
              <a:t>Launch Configuration</a:t>
            </a:r>
          </a:p>
          <a:p>
            <a:pPr lvl="2"/>
            <a:r>
              <a:rPr lang="en-US" dirty="0"/>
              <a:t>Auto Scaling Group</a:t>
            </a:r>
          </a:p>
          <a:p>
            <a:pPr lvl="1"/>
            <a:r>
              <a:rPr lang="en-US" dirty="0" err="1"/>
              <a:t>ElastiCache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29AB-B46E-604D-9602-FFFE901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299F-B65E-2D4F-A626-07D6DED4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Simple Notification Service</a:t>
            </a:r>
          </a:p>
          <a:p>
            <a:pPr lvl="1"/>
            <a:r>
              <a:rPr lang="en-US" dirty="0"/>
              <a:t>Simple Queue Service</a:t>
            </a:r>
          </a:p>
          <a:p>
            <a:pPr lvl="1"/>
            <a:r>
              <a:rPr lang="en-US" dirty="0"/>
              <a:t>Simple Email Service</a:t>
            </a:r>
          </a:p>
          <a:p>
            <a:pPr lvl="1"/>
            <a:r>
              <a:rPr lang="en-US" dirty="0"/>
              <a:t>Route 53</a:t>
            </a:r>
          </a:p>
          <a:p>
            <a:pPr lvl="1"/>
            <a:r>
              <a:rPr lang="en-US" dirty="0"/>
              <a:t>Elastic Beanstalk</a:t>
            </a:r>
          </a:p>
          <a:p>
            <a:pPr lvl="1"/>
            <a:r>
              <a:rPr lang="en-US" dirty="0"/>
              <a:t>Lambda</a:t>
            </a:r>
          </a:p>
          <a:p>
            <a:pPr lvl="1"/>
            <a:r>
              <a:rPr lang="en-US" dirty="0"/>
              <a:t>AWS Shared Security Model</a:t>
            </a:r>
          </a:p>
        </p:txBody>
      </p:sp>
    </p:spTree>
    <p:extLst>
      <p:ext uri="{BB962C8B-B14F-4D97-AF65-F5344CB8AC3E}">
        <p14:creationId xmlns:p14="http://schemas.microsoft.com/office/powerpoint/2010/main" val="279319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Covers lectures 1-6 and related assignments.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book</a:t>
            </a:r>
          </a:p>
          <a:p>
            <a:endParaRPr lang="en-US" dirty="0"/>
          </a:p>
          <a:p>
            <a:r>
              <a:rPr lang="en-US" dirty="0"/>
              <a:t>Laptop or lab computer required.</a:t>
            </a:r>
          </a:p>
          <a:p>
            <a:endParaRPr lang="en-US" dirty="0"/>
          </a:p>
          <a:p>
            <a:r>
              <a:rPr lang="en-US" dirty="0"/>
              <a:t>Practical challenge based on weekly assignments.</a:t>
            </a:r>
          </a:p>
          <a:p>
            <a:pPr lvl="1"/>
            <a:r>
              <a:rPr lang="en-US" dirty="0"/>
              <a:t>I will only accept work submitted via GitHub.</a:t>
            </a:r>
          </a:p>
          <a:p>
            <a:endParaRPr lang="en-US" dirty="0"/>
          </a:p>
          <a:p>
            <a:r>
              <a:rPr lang="en-US" dirty="0"/>
              <a:t>Possibly includes multiple-choice/ true-false questions from lectures and readings.</a:t>
            </a:r>
          </a:p>
        </p:txBody>
      </p:sp>
    </p:spTree>
    <p:extLst>
      <p:ext uri="{BB962C8B-B14F-4D97-AF65-F5344CB8AC3E}">
        <p14:creationId xmlns:p14="http://schemas.microsoft.com/office/powerpoint/2010/main" val="363167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5C50-CF5B-914E-B5D3-22224EC0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485F2-671F-5A42-B0E7-918505826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AWS service which allows us to use Infrastructure-as-Code techniques to define infrastructure resources.</a:t>
            </a:r>
          </a:p>
          <a:p>
            <a:pPr lvl="1"/>
            <a:r>
              <a:rPr lang="en-US" dirty="0"/>
              <a:t>Basically build everything in AWS using code files.</a:t>
            </a:r>
          </a:p>
          <a:p>
            <a:pPr lvl="1"/>
            <a:r>
              <a:rPr lang="en-US" dirty="0"/>
              <a:t>Infrastructure definition tool</a:t>
            </a:r>
          </a:p>
          <a:p>
            <a:pPr lvl="1"/>
            <a:endParaRPr lang="en-US" dirty="0"/>
          </a:p>
          <a:p>
            <a:r>
              <a:rPr lang="en-US" dirty="0"/>
              <a:t>CloudFormation creates resource stacks from templates.</a:t>
            </a:r>
          </a:p>
          <a:p>
            <a:pPr lvl="1"/>
            <a:r>
              <a:rPr lang="en-US" dirty="0"/>
              <a:t>Resource stack is a group of resources defined by a template.</a:t>
            </a:r>
          </a:p>
          <a:p>
            <a:pPr lvl="1"/>
            <a:r>
              <a:rPr lang="en-US" dirty="0"/>
              <a:t>Templates can live in S3 buckets.</a:t>
            </a:r>
          </a:p>
          <a:p>
            <a:pPr lvl="1"/>
            <a:r>
              <a:rPr lang="en-US" dirty="0"/>
              <a:t>Create stacks using the CloudFormation web console.</a:t>
            </a:r>
          </a:p>
          <a:p>
            <a:pPr lvl="1"/>
            <a:endParaRPr lang="en-US" dirty="0"/>
          </a:p>
          <a:p>
            <a:r>
              <a:rPr lang="en-US" dirty="0"/>
              <a:t>Demonstration</a:t>
            </a:r>
          </a:p>
          <a:p>
            <a:pPr lvl="1"/>
            <a:r>
              <a:rPr lang="en-US" dirty="0"/>
              <a:t>Launch a stack: </a:t>
            </a:r>
            <a:r>
              <a:rPr lang="en-US" dirty="0">
                <a:hlinkClick r:id="rId2"/>
              </a:rPr>
              <a:t>https://s3.amazonaws.com/seis665/docker-single-server.json</a:t>
            </a:r>
            <a:endParaRPr lang="en-US" dirty="0"/>
          </a:p>
          <a:p>
            <a:pPr lvl="1"/>
            <a:r>
              <a:rPr lang="en-US" dirty="0"/>
              <a:t>Review the launch events</a:t>
            </a:r>
          </a:p>
          <a:p>
            <a:pPr lvl="1"/>
            <a:r>
              <a:rPr lang="en-US" dirty="0"/>
              <a:t>Delete the stack</a:t>
            </a:r>
          </a:p>
          <a:p>
            <a:endParaRPr lang="en-US" dirty="0"/>
          </a:p>
          <a:p>
            <a:r>
              <a:rPr lang="en-US" dirty="0"/>
              <a:t>We will learn much more about CloudFormation later in the course!</a:t>
            </a:r>
          </a:p>
        </p:txBody>
      </p:sp>
    </p:spTree>
    <p:extLst>
      <p:ext uri="{BB962C8B-B14F-4D97-AF65-F5344CB8AC3E}">
        <p14:creationId xmlns:p14="http://schemas.microsoft.com/office/powerpoint/2010/main" val="2129477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7851-F3E4-754E-A39D-B0BB9A3E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S3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2898-5B8C-C44B-9BC8-2BDAA6BA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AWS provides two different ways to refer to S3 locations:</a:t>
            </a:r>
          </a:p>
          <a:p>
            <a:pPr lvl="1"/>
            <a:r>
              <a:rPr lang="en-US" dirty="0"/>
              <a:t>S3Uri</a:t>
            </a:r>
          </a:p>
          <a:p>
            <a:pPr lvl="2"/>
            <a:r>
              <a:rPr lang="en-US" dirty="0" err="1"/>
              <a:t>aws</a:t>
            </a:r>
            <a:r>
              <a:rPr lang="en-US" dirty="0"/>
              <a:t> s3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test.txt</a:t>
            </a:r>
            <a:r>
              <a:rPr lang="en-US" dirty="0"/>
              <a:t> </a:t>
            </a:r>
            <a:r>
              <a:rPr lang="en-US" b="1" dirty="0"/>
              <a:t>s3://</a:t>
            </a:r>
            <a:r>
              <a:rPr lang="en-US" b="1" dirty="0" err="1"/>
              <a:t>mybucket</a:t>
            </a:r>
            <a:r>
              <a:rPr lang="en-US" b="1" dirty="0"/>
              <a:t>/test2.txt</a:t>
            </a:r>
          </a:p>
          <a:p>
            <a:pPr lvl="2"/>
            <a:r>
              <a:rPr lang="en-US" dirty="0"/>
              <a:t>Note that the S3Uri doesn't contain any region information.</a:t>
            </a:r>
          </a:p>
          <a:p>
            <a:pPr lvl="2"/>
            <a:r>
              <a:rPr lang="en-US" dirty="0"/>
              <a:t>Typically AWS API commands are looking for S3 objects formatted using an S3Uri.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S3 URL (http)</a:t>
            </a:r>
          </a:p>
          <a:p>
            <a:pPr lvl="2"/>
            <a:r>
              <a:rPr lang="en-US" dirty="0"/>
              <a:t>https://mybucket.s3-aws-region.amazonaws.com/test2.txt</a:t>
            </a:r>
          </a:p>
          <a:p>
            <a:pPr lvl="2"/>
            <a:r>
              <a:rPr lang="en-US" dirty="0">
                <a:hlinkClick r:id="rId2"/>
              </a:rPr>
              <a:t>https://s3-aws-region.amazonaws.com/bucket/test2.txt</a:t>
            </a:r>
            <a:endParaRPr lang="en-US" dirty="0"/>
          </a:p>
          <a:p>
            <a:pPr lvl="2"/>
            <a:r>
              <a:rPr lang="en-US" dirty="0"/>
              <a:t>Typically used when downloading a file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You generally cannot interchange these formats!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1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47E3-2872-3243-9B03-A22363B0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5EE5-2614-6744-888F-9982FBF9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Practice launching a CloudFormation stack. Build an infrastructure architecture which implements an EC2 </a:t>
            </a:r>
            <a:r>
              <a:rPr lang="en-US" dirty="0" err="1"/>
              <a:t>autoscaling</a:t>
            </a:r>
            <a:r>
              <a:rPr lang="en-US" dirty="0"/>
              <a:t> group.</a:t>
            </a:r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</p:txBody>
      </p:sp>
    </p:spTree>
    <p:extLst>
      <p:ext uri="{BB962C8B-B14F-4D97-AF65-F5344CB8AC3E}">
        <p14:creationId xmlns:p14="http://schemas.microsoft.com/office/powerpoint/2010/main" val="83436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for Midterm Exam – Good Luck!</a:t>
            </a:r>
          </a:p>
          <a:p>
            <a:endParaRPr lang="en-US" dirty="0"/>
          </a:p>
          <a:p>
            <a:r>
              <a:rPr lang="en-US" dirty="0"/>
              <a:t>Due after Midterm Exam and by Week 8 class:</a:t>
            </a:r>
          </a:p>
          <a:p>
            <a:pPr lvl="1"/>
            <a:r>
              <a:rPr lang="en-US" dirty="0"/>
              <a:t>Assignment 6: </a:t>
            </a:r>
            <a:r>
              <a:rPr lang="en-US" dirty="0" err="1"/>
              <a:t>Autoscaling</a:t>
            </a:r>
            <a:endParaRPr lang="en-US" dirty="0"/>
          </a:p>
          <a:p>
            <a:pPr lvl="1"/>
            <a:r>
              <a:rPr lang="en-US" dirty="0"/>
              <a:t>Read </a:t>
            </a:r>
            <a:r>
              <a:rPr lang="en-US" i="1" dirty="0"/>
              <a:t>Infrastructure as Code </a:t>
            </a:r>
            <a:r>
              <a:rPr lang="en-US" dirty="0"/>
              <a:t>Chapters 10 &amp; 11</a:t>
            </a:r>
          </a:p>
          <a:p>
            <a:pPr lvl="1"/>
            <a:r>
              <a:rPr lang="en-US" dirty="0"/>
              <a:t>Watch Lecture 8 videos</a:t>
            </a:r>
          </a:p>
          <a:p>
            <a:pPr lvl="1"/>
            <a:endParaRPr lang="en-US" dirty="0"/>
          </a:p>
          <a:p>
            <a:r>
              <a:rPr lang="en-US" dirty="0"/>
              <a:t>Please complete mid-term evaluation form.</a:t>
            </a:r>
          </a:p>
        </p:txBody>
      </p:sp>
    </p:spTree>
    <p:extLst>
      <p:ext uri="{BB962C8B-B14F-4D97-AF65-F5344CB8AC3E}">
        <p14:creationId xmlns:p14="http://schemas.microsoft.com/office/powerpoint/2010/main" val="85535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383</Words>
  <Application>Microsoft Macintosh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DevOps &amp; Cloud Infrastructure SEIS 665 Week 6: AWS Extras Review</vt:lpstr>
      <vt:lpstr>Agenda</vt:lpstr>
      <vt:lpstr>Lecture review</vt:lpstr>
      <vt:lpstr>Lecture review</vt:lpstr>
      <vt:lpstr>Midterm Challenge</vt:lpstr>
      <vt:lpstr>CloudFormation</vt:lpstr>
      <vt:lpstr>Understanding S3 addresses</vt:lpstr>
      <vt:lpstr>Classroom Project</vt:lpstr>
      <vt:lpstr>Homework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665 Lecture Review Week 3: Virtualization</dc:title>
  <dc:creator>Microsoft Office User</dc:creator>
  <cp:lastModifiedBy>Microsoft Office User</cp:lastModifiedBy>
  <cp:revision>29</cp:revision>
  <dcterms:created xsi:type="dcterms:W3CDTF">2018-02-11T16:19:28Z</dcterms:created>
  <dcterms:modified xsi:type="dcterms:W3CDTF">2018-02-25T05:11:11Z</dcterms:modified>
</cp:coreProperties>
</file>