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0"/>
    <p:restoredTop sz="94687"/>
  </p:normalViewPr>
  <p:slideViewPr>
    <p:cSldViewPr snapToGrid="0" snapToObjects="1">
      <p:cViewPr varScale="1">
        <p:scale>
          <a:sx n="88" d="100"/>
          <a:sy n="88" d="100"/>
        </p:scale>
        <p:origin x="19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> </a:t>
            </a:r>
            <a:r>
              <a:rPr lang="en-US" sz="3600" dirty="0" smtClean="0"/>
              <a:t>Midterm </a:t>
            </a:r>
            <a:r>
              <a:rPr lang="en-US" sz="3600" dirty="0" smtClean="0"/>
              <a:t>Exam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73707" y="2130187"/>
            <a:ext cx="7767851" cy="395671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Please complete Midterm survey.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50 </a:t>
            </a:r>
            <a:r>
              <a:rPr lang="en-US" dirty="0" smtClean="0"/>
              <a:t>Questions </a:t>
            </a:r>
            <a:r>
              <a:rPr lang="en-US" dirty="0" smtClean="0"/>
              <a:t>(</a:t>
            </a:r>
            <a:r>
              <a:rPr lang="en-US" dirty="0" smtClean="0"/>
              <a:t>19</a:t>
            </a:r>
            <a:r>
              <a:rPr lang="en-US" dirty="0" smtClean="0"/>
              <a:t> </a:t>
            </a:r>
            <a:r>
              <a:rPr lang="en-US" dirty="0" smtClean="0"/>
              <a:t>true/false &amp; </a:t>
            </a:r>
            <a:r>
              <a:rPr lang="en-US" dirty="0" smtClean="0"/>
              <a:t>31 </a:t>
            </a:r>
            <a:r>
              <a:rPr lang="en-US" dirty="0" smtClean="0"/>
              <a:t>multiple choice)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True/false = </a:t>
            </a:r>
            <a:r>
              <a:rPr lang="en-US" dirty="0" smtClean="0"/>
              <a:t>30</a:t>
            </a:r>
            <a:r>
              <a:rPr lang="en-US" dirty="0" smtClean="0"/>
              <a:t>%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Multiple choice = </a:t>
            </a:r>
            <a:r>
              <a:rPr lang="en-US" dirty="0" smtClean="0"/>
              <a:t>70</a:t>
            </a:r>
            <a:r>
              <a:rPr lang="en-US" dirty="0" smtClean="0"/>
              <a:t>%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You have the entire </a:t>
            </a:r>
            <a:r>
              <a:rPr lang="en-US" dirty="0" smtClean="0"/>
              <a:t>remaining class </a:t>
            </a:r>
            <a:r>
              <a:rPr lang="en-US" dirty="0" smtClean="0"/>
              <a:t>period </a:t>
            </a:r>
            <a:r>
              <a:rPr lang="en-US" dirty="0" smtClean="0"/>
              <a:t>(average = ~1 </a:t>
            </a:r>
            <a:r>
              <a:rPr lang="en-US" dirty="0" err="1" smtClean="0"/>
              <a:t>hr</a:t>
            </a:r>
            <a:r>
              <a:rPr lang="en-US" dirty="0" smtClean="0"/>
              <a:t>). 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Please print your name on blank sheet of paper I provided and turn it in after completing the exam.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Select the best answer. Don’t over-analyze the questions. </a:t>
            </a:r>
            <a:r>
              <a:rPr lang="en-US" dirty="0" smtClean="0"/>
              <a:t>Review your work.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DevOps &amp; Cloud Infrastructure SEIS 665 Midterm Exam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Baker, Jason D.</cp:lastModifiedBy>
  <cp:revision>4</cp:revision>
  <dcterms:created xsi:type="dcterms:W3CDTF">2016-12-12T16:41:53Z</dcterms:created>
  <dcterms:modified xsi:type="dcterms:W3CDTF">2017-03-13T01:32:00Z</dcterms:modified>
</cp:coreProperties>
</file>