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</a:t>
            </a:r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VPC is a logically isolated virtual network within a region that is used to partition resources</a:t>
            </a:r>
          </a:p>
          <a:p>
            <a:r>
              <a:rPr lang="en-US" dirty="0" smtClean="0"/>
              <a:t>It’s like a private cloud-based data center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</a:t>
            </a:r>
          </a:p>
          <a:p>
            <a:pPr lvl="1"/>
            <a:r>
              <a:rPr lang="en-US" dirty="0" smtClean="0"/>
              <a:t>Securely partition applications and organizations</a:t>
            </a:r>
          </a:p>
          <a:p>
            <a:r>
              <a:rPr lang="en-US" dirty="0" smtClean="0"/>
              <a:t>VPCs are hard to understand at first, but are critically important to working with AWS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r>
              <a:rPr lang="en-US" dirty="0" smtClean="0"/>
              <a:t>Each subnet is associated with one AZ.</a:t>
            </a:r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EC2 instance has a private IP address, automatically assigned based on the subnet</a:t>
            </a:r>
          </a:p>
          <a:p>
            <a:r>
              <a:rPr lang="en-US" dirty="0" smtClean="0"/>
              <a:t>Some instances may have a dynamically assigned public IP address based on subnet setting</a:t>
            </a:r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 access the Internet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r>
              <a:rPr lang="en-US" sz="2800" dirty="0" smtClean="0"/>
              <a:t>Only one IG allowed per VPC.</a:t>
            </a:r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subnets</a:t>
            </a:r>
          </a:p>
          <a:p>
            <a:pPr lvl="1"/>
            <a:r>
              <a:rPr lang="en-US" dirty="0" smtClean="0"/>
              <a:t>Filters traffic outside of subnet and before security groups</a:t>
            </a:r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</a:t>
            </a:r>
          </a:p>
          <a:p>
            <a:pPr lvl="1"/>
            <a:r>
              <a:rPr lang="en-US" dirty="0" smtClean="0"/>
              <a:t>Default rule is all ingress/egress data denied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(bare-metal)</a:t>
            </a:r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account has a default VPC setup in each AWS region</a:t>
            </a:r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r>
              <a:rPr lang="en-US" dirty="0" smtClean="0"/>
              <a:t>All subnets will dynamically assign public IPs to new instances.</a:t>
            </a:r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a new VPC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classvpc</a:t>
            </a:r>
            <a:endParaRPr lang="en-US" dirty="0" smtClean="0"/>
          </a:p>
          <a:p>
            <a:pPr lvl="1"/>
            <a:r>
              <a:rPr lang="en-US" dirty="0" smtClean="0"/>
              <a:t>CIDR block: 10.0.0.0/18</a:t>
            </a:r>
          </a:p>
          <a:p>
            <a:r>
              <a:rPr lang="en-US" dirty="0" smtClean="0"/>
              <a:t>Create two subnets in VPC on separate AZs</a:t>
            </a:r>
          </a:p>
          <a:p>
            <a:pPr lvl="1"/>
            <a:r>
              <a:rPr lang="en-US" dirty="0" smtClean="0"/>
              <a:t>Public subnet</a:t>
            </a:r>
          </a:p>
          <a:p>
            <a:pPr lvl="2"/>
            <a:r>
              <a:rPr lang="en-US" dirty="0" smtClean="0"/>
              <a:t>Name: class-public</a:t>
            </a:r>
          </a:p>
          <a:p>
            <a:pPr lvl="2"/>
            <a:r>
              <a:rPr lang="en-US" dirty="0" smtClean="0"/>
              <a:t>AZ: us-east-1a</a:t>
            </a:r>
          </a:p>
          <a:p>
            <a:pPr lvl="2"/>
            <a:r>
              <a:rPr lang="en-US" dirty="0" smtClean="0"/>
              <a:t>CIDR block: 10.0.1.0/24</a:t>
            </a:r>
          </a:p>
          <a:p>
            <a:pPr lvl="1"/>
            <a:r>
              <a:rPr lang="en-US" dirty="0" smtClean="0"/>
              <a:t>Private subnet</a:t>
            </a:r>
          </a:p>
          <a:p>
            <a:pPr lvl="2"/>
            <a:r>
              <a:rPr lang="en-US" dirty="0" smtClean="0"/>
              <a:t>Name: class-private</a:t>
            </a:r>
          </a:p>
          <a:p>
            <a:pPr lvl="2"/>
            <a:r>
              <a:rPr lang="en-US" dirty="0" smtClean="0"/>
              <a:t>AZ: us-east-1b</a:t>
            </a:r>
          </a:p>
          <a:p>
            <a:pPr lvl="2"/>
            <a:r>
              <a:rPr lang="en-US" dirty="0" smtClean="0"/>
              <a:t>CIDR block: 10.0.2.0/24</a:t>
            </a:r>
          </a:p>
          <a:p>
            <a:r>
              <a:rPr lang="en-US" dirty="0" smtClean="0"/>
              <a:t>Review main route table for VPC and current subnet association</a:t>
            </a:r>
          </a:p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one instance into each subnet</a:t>
            </a:r>
          </a:p>
          <a:p>
            <a:r>
              <a:rPr lang="en-US" dirty="0" smtClean="0"/>
              <a:t>Setup a NAT in the public subnet</a:t>
            </a:r>
          </a:p>
          <a:p>
            <a:r>
              <a:rPr lang="en-US" dirty="0" smtClean="0"/>
              <a:t>Configure routing tables for public and private subnets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sdsdf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managed load balancer for EC2 instances</a:t>
            </a:r>
          </a:p>
          <a:p>
            <a:r>
              <a:rPr lang="en-US" dirty="0" smtClean="0"/>
              <a:t>Provides an endpoint for external users and redirects incoming requests to instances</a:t>
            </a:r>
          </a:p>
          <a:p>
            <a:r>
              <a:rPr lang="en-US" dirty="0" smtClean="0"/>
              <a:t>Monitors health of instances and routes requests to healthy instances</a:t>
            </a:r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</a:t>
            </a:r>
            <a:r>
              <a:rPr lang="en-US" dirty="0" smtClean="0"/>
              <a:t>Chapters 1 &amp;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ELB is priced on an hourly basis like EC2 instances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</a:t>
            </a:r>
          </a:p>
          <a:p>
            <a:pPr lvl="1"/>
            <a:r>
              <a:rPr lang="en-US" dirty="0" smtClean="0"/>
              <a:t>SSL support: install an SSL/TLS certificate directly on the ELB versus on individual instances</a:t>
            </a:r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two instances running webservers</a:t>
            </a:r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type</a:t>
            </a:r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groups</a:t>
            </a:r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1103</Words>
  <Application>Microsoft Macintosh PowerPoint</Application>
  <PresentationFormat>On-screen Show (4:3)</PresentationFormat>
  <Paragraphs>174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SEIS 6XX IT Infrastructure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24</cp:revision>
  <dcterms:created xsi:type="dcterms:W3CDTF">2016-04-05T19:42:34Z</dcterms:created>
  <dcterms:modified xsi:type="dcterms:W3CDTF">2016-04-07T21:34:09Z</dcterms:modified>
</cp:coreProperties>
</file>