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04" y="-1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810F-92B1-F946-A788-203E54D97324}" type="datetimeFigureOut">
              <a:rPr lang="en-US" smtClean="0"/>
              <a:t>3/20/16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9923-4E97-0649-8B44-67E17F925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32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810F-92B1-F946-A788-203E54D97324}" type="datetimeFigureOut">
              <a:rPr lang="en-US" smtClean="0"/>
              <a:t>3/20/16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9923-4E97-0649-8B44-67E17F925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63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810F-92B1-F946-A788-203E54D97324}" type="datetimeFigureOut">
              <a:rPr lang="en-US" smtClean="0"/>
              <a:t>3/20/16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9923-4E97-0649-8B44-67E17F925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59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810F-92B1-F946-A788-203E54D97324}" type="datetimeFigureOut">
              <a:rPr lang="en-US" smtClean="0"/>
              <a:t>3/20/16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9923-4E97-0649-8B44-67E17F925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130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810F-92B1-F946-A788-203E54D97324}" type="datetimeFigureOut">
              <a:rPr lang="en-US" smtClean="0"/>
              <a:t>3/20/16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9923-4E97-0649-8B44-67E17F925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84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810F-92B1-F946-A788-203E54D97324}" type="datetimeFigureOut">
              <a:rPr lang="en-US" smtClean="0"/>
              <a:t>3/20/16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9923-4E97-0649-8B44-67E17F925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7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810F-92B1-F946-A788-203E54D97324}" type="datetimeFigureOut">
              <a:rPr lang="en-US" smtClean="0"/>
              <a:t>3/20/16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9923-4E97-0649-8B44-67E17F925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9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810F-92B1-F946-A788-203E54D97324}" type="datetimeFigureOut">
              <a:rPr lang="en-US" smtClean="0"/>
              <a:t>3/20/16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9923-4E97-0649-8B44-67E17F925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627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810F-92B1-F946-A788-203E54D97324}" type="datetimeFigureOut">
              <a:rPr lang="en-US" smtClean="0"/>
              <a:t>3/20/16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9923-4E97-0649-8B44-67E17F925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806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810F-92B1-F946-A788-203E54D97324}" type="datetimeFigureOut">
              <a:rPr lang="en-US" smtClean="0"/>
              <a:t>3/20/16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9923-4E97-0649-8B44-67E17F925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22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810F-92B1-F946-A788-203E54D97324}" type="datetimeFigureOut">
              <a:rPr lang="en-US" smtClean="0"/>
              <a:t>3/20/16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9923-4E97-0649-8B44-67E17F925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1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D810F-92B1-F946-A788-203E54D97324}" type="datetimeFigureOut">
              <a:rPr lang="en-US" smtClean="0"/>
              <a:t>3/20/16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99923-4E97-0649-8B44-67E17F925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202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71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Web Operations Chapter 1: The Career</a:t>
            </a:r>
            <a:endParaRPr lang="en-US" dirty="0"/>
          </a:p>
          <a:p>
            <a:pPr lvl="1"/>
            <a:r>
              <a:rPr lang="en-US" dirty="0" smtClean="0"/>
              <a:t>Web Operations/ Site Reliability Engineer (SRE)</a:t>
            </a:r>
          </a:p>
          <a:p>
            <a:pPr lvl="2"/>
            <a:r>
              <a:rPr lang="en-US" dirty="0" smtClean="0"/>
              <a:t>Modern-day system architect/admin/engineer</a:t>
            </a:r>
            <a:endParaRPr lang="en-US" dirty="0"/>
          </a:p>
          <a:p>
            <a:pPr lvl="2"/>
            <a:r>
              <a:rPr lang="en-US" dirty="0" smtClean="0"/>
              <a:t>Requires multi-disciplinary technology background</a:t>
            </a:r>
          </a:p>
          <a:p>
            <a:pPr lvl="2"/>
            <a:r>
              <a:rPr lang="en-US" dirty="0" smtClean="0"/>
              <a:t>Broad knowledge </a:t>
            </a:r>
            <a:r>
              <a:rPr lang="en-US" dirty="0" err="1" smtClean="0"/>
              <a:t>vs</a:t>
            </a:r>
            <a:r>
              <a:rPr lang="en-US" dirty="0" smtClean="0"/>
              <a:t> deep</a:t>
            </a:r>
          </a:p>
          <a:p>
            <a:pPr lvl="1"/>
            <a:r>
              <a:rPr lang="en-US" dirty="0" smtClean="0"/>
              <a:t>Knowledge vs. experience</a:t>
            </a:r>
          </a:p>
          <a:p>
            <a:pPr lvl="2"/>
            <a:r>
              <a:rPr lang="en-US" dirty="0" smtClean="0"/>
              <a:t>Knowledge = studying of experiences of others (like this class!)</a:t>
            </a:r>
          </a:p>
          <a:p>
            <a:pPr lvl="2"/>
            <a:r>
              <a:rPr lang="en-US" dirty="0" smtClean="0"/>
              <a:t>Experience = the process of making and surviving bad judgments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3612" y="274638"/>
            <a:ext cx="1012102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229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Macintosh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Readings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Baker</dc:creator>
  <cp:lastModifiedBy>Jason Baker</cp:lastModifiedBy>
  <cp:revision>1</cp:revision>
  <dcterms:created xsi:type="dcterms:W3CDTF">2016-03-21T04:38:02Z</dcterms:created>
  <dcterms:modified xsi:type="dcterms:W3CDTF">2016-03-21T04:38:31Z</dcterms:modified>
</cp:coreProperties>
</file>