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E7FE-E645-BE4C-B0F5-41C458F8F01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0999-23ED-E146-A11A-BB656D6AB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256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2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8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3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Macintosh PowerPoint</Application>
  <PresentationFormat>On-screen Show (4:3)</PresentationFormat>
  <Paragraphs>132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strategies</dc:title>
  <dc:creator>Jason Baker</dc:creator>
  <cp:lastModifiedBy>Jason Baker</cp:lastModifiedBy>
  <cp:revision>1</cp:revision>
  <dcterms:created xsi:type="dcterms:W3CDTF">2016-08-07T20:13:03Z</dcterms:created>
  <dcterms:modified xsi:type="dcterms:W3CDTF">2016-08-07T20:14:21Z</dcterms:modified>
</cp:coreProperties>
</file>