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</a:t>
            </a:r>
            <a:r>
              <a:rPr lang="en-US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</a:t>
            </a:r>
            <a:r>
              <a:rPr lang="en-US" i="1" smtClean="0"/>
              <a:t>9 </a:t>
            </a:r>
            <a:r>
              <a:rPr lang="en-US" i="1" smtClean="0"/>
              <a:t>&amp; </a:t>
            </a:r>
            <a:r>
              <a:rPr lang="en-US" i="1" smtClean="0"/>
              <a:t>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9517</TotalTime>
  <Words>37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DevOps &amp; Cloud Infrastructure SEIS 665 Week 10</vt:lpstr>
      <vt:lpstr>Agenda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71</cp:revision>
  <dcterms:created xsi:type="dcterms:W3CDTF">2016-04-18T21:29:35Z</dcterms:created>
  <dcterms:modified xsi:type="dcterms:W3CDTF">2016-08-13T21:42:36Z</dcterms:modified>
</cp:coreProperties>
</file>